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6"/>
  </p:notesMasterIdLst>
  <p:sldIdLst>
    <p:sldId id="4167" r:id="rId2"/>
    <p:sldId id="4169" r:id="rId3"/>
    <p:sldId id="4184" r:id="rId4"/>
    <p:sldId id="4187" r:id="rId5"/>
    <p:sldId id="4178" r:id="rId6"/>
    <p:sldId id="4186" r:id="rId7"/>
    <p:sldId id="4154" r:id="rId8"/>
    <p:sldId id="4179" r:id="rId9"/>
    <p:sldId id="4180" r:id="rId10"/>
    <p:sldId id="4181" r:id="rId11"/>
    <p:sldId id="4182" r:id="rId12"/>
    <p:sldId id="4183" r:id="rId13"/>
    <p:sldId id="4188" r:id="rId14"/>
    <p:sldId id="4177" r:id="rId15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DFE2E9"/>
    <a:srgbClr val="F4F5FB"/>
    <a:srgbClr val="4F7698"/>
    <a:srgbClr val="E3572D"/>
    <a:srgbClr val="A8D5C8"/>
    <a:srgbClr val="262728"/>
    <a:srgbClr val="393D4B"/>
    <a:srgbClr val="EC7F3D"/>
    <a:srgbClr val="F3C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3" autoAdjust="0"/>
    <p:restoredTop sz="97155" autoAdjust="0"/>
  </p:normalViewPr>
  <p:slideViewPr>
    <p:cSldViewPr snapToGrid="0" snapToObjects="1">
      <p:cViewPr varScale="1">
        <p:scale>
          <a:sx n="57" d="100"/>
          <a:sy n="57" d="100"/>
        </p:scale>
        <p:origin x="107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6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1">
            <a:extLst>
              <a:ext uri="{FF2B5EF4-FFF2-40B4-BE49-F238E27FC236}">
                <a16:creationId xmlns:a16="http://schemas.microsoft.com/office/drawing/2014/main" id="{89B64284-E4C4-6CDE-EAE8-3D26F137BCC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2612698" y="2387809"/>
            <a:ext cx="10604990" cy="10566191"/>
          </a:xfrm>
          <a:custGeom>
            <a:avLst/>
            <a:gdLst>
              <a:gd name="connsiteX0" fmla="*/ 1332746 w 2675646"/>
              <a:gd name="connsiteY0" fmla="*/ 349 h 2665857"/>
              <a:gd name="connsiteX1" fmla="*/ 2227428 w 2675646"/>
              <a:gd name="connsiteY1" fmla="*/ 566314 h 2665857"/>
              <a:gd name="connsiteX2" fmla="*/ 2663555 w 2675646"/>
              <a:gd name="connsiteY2" fmla="*/ 1332985 h 2665857"/>
              <a:gd name="connsiteX3" fmla="*/ 2489104 w 2675646"/>
              <a:gd name="connsiteY3" fmla="*/ 2140794 h 2665857"/>
              <a:gd name="connsiteX4" fmla="*/ 1332746 w 2675646"/>
              <a:gd name="connsiteY4" fmla="*/ 2664374 h 2665857"/>
              <a:gd name="connsiteX5" fmla="*/ 693 w 2675646"/>
              <a:gd name="connsiteY5" fmla="*/ 1332985 h 2665857"/>
              <a:gd name="connsiteX6" fmla="*/ 438064 w 2675646"/>
              <a:gd name="connsiteY6" fmla="*/ 481544 h 2665857"/>
              <a:gd name="connsiteX7" fmla="*/ 1332746 w 2675646"/>
              <a:gd name="connsiteY7" fmla="*/ 349 h 266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5646" h="2665857">
                <a:moveTo>
                  <a:pt x="1332746" y="349"/>
                </a:moveTo>
                <a:cubicBezTo>
                  <a:pt x="1717783" y="12815"/>
                  <a:pt x="1978213" y="294551"/>
                  <a:pt x="2227428" y="566314"/>
                </a:cubicBezTo>
                <a:cubicBezTo>
                  <a:pt x="2416831" y="773253"/>
                  <a:pt x="2612465" y="986425"/>
                  <a:pt x="2663555" y="1332985"/>
                </a:cubicBezTo>
                <a:cubicBezTo>
                  <a:pt x="2676015" y="1410276"/>
                  <a:pt x="2722121" y="1789248"/>
                  <a:pt x="2489104" y="2140794"/>
                </a:cubicBezTo>
                <a:cubicBezTo>
                  <a:pt x="2114036" y="2706760"/>
                  <a:pt x="1370128" y="2666868"/>
                  <a:pt x="1332746" y="2664374"/>
                </a:cubicBezTo>
                <a:cubicBezTo>
                  <a:pt x="627467" y="2614510"/>
                  <a:pt x="-24229" y="1971254"/>
                  <a:pt x="693" y="1332985"/>
                </a:cubicBezTo>
                <a:cubicBezTo>
                  <a:pt x="16892" y="919108"/>
                  <a:pt x="310964" y="614933"/>
                  <a:pt x="438064" y="481544"/>
                </a:cubicBezTo>
                <a:cubicBezTo>
                  <a:pt x="601300" y="313251"/>
                  <a:pt x="907834" y="-12117"/>
                  <a:pt x="1332746" y="34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1">
            <a:extLst>
              <a:ext uri="{FF2B5EF4-FFF2-40B4-BE49-F238E27FC236}">
                <a16:creationId xmlns:a16="http://schemas.microsoft.com/office/drawing/2014/main" id="{FE9CBE3A-8EB2-A71F-1252-717EC87C5A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1578" y="1524000"/>
            <a:ext cx="10668000" cy="10668000"/>
          </a:xfrm>
          <a:custGeom>
            <a:avLst/>
            <a:gdLst>
              <a:gd name="connsiteX0" fmla="*/ 1837041 w 3655393"/>
              <a:gd name="connsiteY0" fmla="*/ 0 h 3655393"/>
              <a:gd name="connsiteX1" fmla="*/ 1967858 w 3655393"/>
              <a:gd name="connsiteY1" fmla="*/ 54196 h 3655393"/>
              <a:gd name="connsiteX2" fmla="*/ 3601198 w 3655393"/>
              <a:gd name="connsiteY2" fmla="*/ 1687536 h 3655393"/>
              <a:gd name="connsiteX3" fmla="*/ 3601198 w 3655393"/>
              <a:gd name="connsiteY3" fmla="*/ 1950415 h 3655393"/>
              <a:gd name="connsiteX4" fmla="*/ 1949170 w 3655393"/>
              <a:gd name="connsiteY4" fmla="*/ 3601198 h 3655393"/>
              <a:gd name="connsiteX5" fmla="*/ 1687536 w 3655393"/>
              <a:gd name="connsiteY5" fmla="*/ 3601198 h 3655393"/>
              <a:gd name="connsiteX6" fmla="*/ 54196 w 3655393"/>
              <a:gd name="connsiteY6" fmla="*/ 1967858 h 3655393"/>
              <a:gd name="connsiteX7" fmla="*/ 54196 w 3655393"/>
              <a:gd name="connsiteY7" fmla="*/ 1704978 h 3655393"/>
              <a:gd name="connsiteX8" fmla="*/ 1706225 w 3655393"/>
              <a:gd name="connsiteY8" fmla="*/ 54196 h 3655393"/>
              <a:gd name="connsiteX9" fmla="*/ 1837041 w 3655393"/>
              <a:gd name="connsiteY9" fmla="*/ 0 h 365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5393" h="3655393">
                <a:moveTo>
                  <a:pt x="1837041" y="0"/>
                </a:moveTo>
                <a:cubicBezTo>
                  <a:pt x="1884384" y="0"/>
                  <a:pt x="1931727" y="18066"/>
                  <a:pt x="1967858" y="54196"/>
                </a:cubicBezTo>
                <a:lnTo>
                  <a:pt x="3601198" y="1687536"/>
                </a:lnTo>
                <a:cubicBezTo>
                  <a:pt x="3673459" y="1759797"/>
                  <a:pt x="3673459" y="1876909"/>
                  <a:pt x="3601198" y="1950415"/>
                </a:cubicBezTo>
                <a:lnTo>
                  <a:pt x="1949170" y="3601198"/>
                </a:lnTo>
                <a:cubicBezTo>
                  <a:pt x="1876909" y="3673458"/>
                  <a:pt x="1759797" y="3673458"/>
                  <a:pt x="1687536" y="3601198"/>
                </a:cubicBezTo>
                <a:lnTo>
                  <a:pt x="54196" y="1967858"/>
                </a:lnTo>
                <a:cubicBezTo>
                  <a:pt x="-18065" y="1895597"/>
                  <a:pt x="-18065" y="1778485"/>
                  <a:pt x="54196" y="1704978"/>
                </a:cubicBezTo>
                <a:lnTo>
                  <a:pt x="1706225" y="54196"/>
                </a:lnTo>
                <a:cubicBezTo>
                  <a:pt x="1742355" y="18066"/>
                  <a:pt x="1789698" y="0"/>
                  <a:pt x="18370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3">
            <a:extLst>
              <a:ext uri="{FF2B5EF4-FFF2-40B4-BE49-F238E27FC236}">
                <a16:creationId xmlns:a16="http://schemas.microsoft.com/office/drawing/2014/main" id="{8ABE7448-FBA4-FB5E-41F4-B9A635D79A0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660007" y="2783050"/>
            <a:ext cx="8229592" cy="8229600"/>
          </a:xfrm>
          <a:custGeom>
            <a:avLst/>
            <a:gdLst>
              <a:gd name="connsiteX0" fmla="*/ 1253790 w 3839890"/>
              <a:gd name="connsiteY0" fmla="*/ 0 h 3839895"/>
              <a:gd name="connsiteX1" fmla="*/ 2586100 w 3839890"/>
              <a:gd name="connsiteY1" fmla="*/ 0 h 3839895"/>
              <a:gd name="connsiteX2" fmla="*/ 3839890 w 3839890"/>
              <a:gd name="connsiteY2" fmla="*/ 1252546 h 3839895"/>
              <a:gd name="connsiteX3" fmla="*/ 3839890 w 3839890"/>
              <a:gd name="connsiteY3" fmla="*/ 2586102 h 3839895"/>
              <a:gd name="connsiteX4" fmla="*/ 2586100 w 3839890"/>
              <a:gd name="connsiteY4" fmla="*/ 3839895 h 3839895"/>
              <a:gd name="connsiteX5" fmla="*/ 1253790 w 3839890"/>
              <a:gd name="connsiteY5" fmla="*/ 3839895 h 3839895"/>
              <a:gd name="connsiteX6" fmla="*/ 0 w 3839890"/>
              <a:gd name="connsiteY6" fmla="*/ 2586102 h 3839895"/>
              <a:gd name="connsiteX7" fmla="*/ 0 w 3839890"/>
              <a:gd name="connsiteY7" fmla="*/ 1252546 h 3839895"/>
              <a:gd name="connsiteX8" fmla="*/ 1253790 w 3839890"/>
              <a:gd name="connsiteY8" fmla="*/ 0 h 383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9890" h="3839895">
                <a:moveTo>
                  <a:pt x="1253790" y="0"/>
                </a:moveTo>
                <a:lnTo>
                  <a:pt x="2586100" y="0"/>
                </a:lnTo>
                <a:cubicBezTo>
                  <a:pt x="3279050" y="0"/>
                  <a:pt x="3839890" y="560842"/>
                  <a:pt x="3839890" y="1252546"/>
                </a:cubicBezTo>
                <a:lnTo>
                  <a:pt x="3839890" y="2586102"/>
                </a:lnTo>
                <a:cubicBezTo>
                  <a:pt x="3839890" y="3279053"/>
                  <a:pt x="3279050" y="3839895"/>
                  <a:pt x="2586100" y="3839895"/>
                </a:cubicBezTo>
                <a:lnTo>
                  <a:pt x="1253790" y="3839895"/>
                </a:lnTo>
                <a:cubicBezTo>
                  <a:pt x="560840" y="3839895"/>
                  <a:pt x="0" y="3279053"/>
                  <a:pt x="0" y="2586102"/>
                </a:cubicBezTo>
                <a:lnTo>
                  <a:pt x="0" y="1252546"/>
                </a:lnTo>
                <a:cubicBezTo>
                  <a:pt x="0" y="560842"/>
                  <a:pt x="560840" y="0"/>
                  <a:pt x="125379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A782F219-46F2-35EE-065B-6A7D81D98D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92" y="812150"/>
            <a:ext cx="12940426" cy="12940426"/>
          </a:xfrm>
          <a:custGeom>
            <a:avLst/>
            <a:gdLst>
              <a:gd name="connsiteX0" fmla="*/ 1837041 w 3655393"/>
              <a:gd name="connsiteY0" fmla="*/ 0 h 3655393"/>
              <a:gd name="connsiteX1" fmla="*/ 1967858 w 3655393"/>
              <a:gd name="connsiteY1" fmla="*/ 54196 h 3655393"/>
              <a:gd name="connsiteX2" fmla="*/ 3601198 w 3655393"/>
              <a:gd name="connsiteY2" fmla="*/ 1687536 h 3655393"/>
              <a:gd name="connsiteX3" fmla="*/ 3601198 w 3655393"/>
              <a:gd name="connsiteY3" fmla="*/ 1950415 h 3655393"/>
              <a:gd name="connsiteX4" fmla="*/ 1949170 w 3655393"/>
              <a:gd name="connsiteY4" fmla="*/ 3601198 h 3655393"/>
              <a:gd name="connsiteX5" fmla="*/ 1687536 w 3655393"/>
              <a:gd name="connsiteY5" fmla="*/ 3601198 h 3655393"/>
              <a:gd name="connsiteX6" fmla="*/ 54196 w 3655393"/>
              <a:gd name="connsiteY6" fmla="*/ 1967858 h 3655393"/>
              <a:gd name="connsiteX7" fmla="*/ 54196 w 3655393"/>
              <a:gd name="connsiteY7" fmla="*/ 1704978 h 3655393"/>
              <a:gd name="connsiteX8" fmla="*/ 1706225 w 3655393"/>
              <a:gd name="connsiteY8" fmla="*/ 54196 h 3655393"/>
              <a:gd name="connsiteX9" fmla="*/ 1837041 w 3655393"/>
              <a:gd name="connsiteY9" fmla="*/ 0 h 365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5393" h="3655393">
                <a:moveTo>
                  <a:pt x="1837041" y="0"/>
                </a:moveTo>
                <a:cubicBezTo>
                  <a:pt x="1884384" y="0"/>
                  <a:pt x="1931727" y="18066"/>
                  <a:pt x="1967858" y="54196"/>
                </a:cubicBezTo>
                <a:lnTo>
                  <a:pt x="3601198" y="1687536"/>
                </a:lnTo>
                <a:cubicBezTo>
                  <a:pt x="3673459" y="1759797"/>
                  <a:pt x="3673459" y="1876909"/>
                  <a:pt x="3601198" y="1950415"/>
                </a:cubicBezTo>
                <a:lnTo>
                  <a:pt x="1949170" y="3601198"/>
                </a:lnTo>
                <a:cubicBezTo>
                  <a:pt x="1876909" y="3673458"/>
                  <a:pt x="1759797" y="3673458"/>
                  <a:pt x="1687536" y="3601198"/>
                </a:cubicBezTo>
                <a:lnTo>
                  <a:pt x="54196" y="1967858"/>
                </a:lnTo>
                <a:cubicBezTo>
                  <a:pt x="-18065" y="1895597"/>
                  <a:pt x="-18065" y="1778485"/>
                  <a:pt x="54196" y="1704978"/>
                </a:cubicBezTo>
                <a:lnTo>
                  <a:pt x="1706225" y="54196"/>
                </a:lnTo>
                <a:cubicBezTo>
                  <a:pt x="1742355" y="18066"/>
                  <a:pt x="1789698" y="0"/>
                  <a:pt x="18370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Poppins Light" pitchFamily="2" charset="77"/>
              </a:defRPr>
            </a:lvl1pPr>
          </a:lstStyle>
          <a:p>
            <a:fld id="{C764DE79-268F-4C1A-8933-263129D2AF90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Poppins Light" pitchFamily="2" charset="7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5" r:id="rId2"/>
    <p:sldLayoutId id="2147484055" r:id="rId3"/>
    <p:sldLayoutId id="2147484048" r:id="rId4"/>
    <p:sldLayoutId id="2147484057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Poppins Light" pitchFamily="2" charset="77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Poppins Light" pitchFamily="2" charset="77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Poppins Light" pitchFamily="2" charset="77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Poppins Light" pitchFamily="2" charset="77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Poppins Light" pitchFamily="2" charset="77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Poppins 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t.dialogflow.com/3afa33e0-495c-41a6-a39c-a27a4823d2c0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">
            <a:extLst>
              <a:ext uri="{FF2B5EF4-FFF2-40B4-BE49-F238E27FC236}">
                <a16:creationId xmlns:a16="http://schemas.microsoft.com/office/drawing/2014/main" id="{6D78F3C1-0A5C-9302-AECB-16A3C2B5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8670" y="2621207"/>
            <a:ext cx="10017493" cy="10033601"/>
          </a:xfrm>
          <a:custGeom>
            <a:avLst/>
            <a:gdLst>
              <a:gd name="T0" fmla="*/ 1372 w 2745"/>
              <a:gd name="T1" fmla="*/ 0 h 2746"/>
              <a:gd name="T2" fmla="*/ 1372 w 2745"/>
              <a:gd name="T3" fmla="*/ 0 h 2746"/>
              <a:gd name="T4" fmla="*/ 0 w 2745"/>
              <a:gd name="T5" fmla="*/ 1372 h 2746"/>
              <a:gd name="T6" fmla="*/ 0 w 2745"/>
              <a:gd name="T7" fmla="*/ 1372 h 2746"/>
              <a:gd name="T8" fmla="*/ 1372 w 2745"/>
              <a:gd name="T9" fmla="*/ 2745 h 2746"/>
              <a:gd name="T10" fmla="*/ 1372 w 2745"/>
              <a:gd name="T11" fmla="*/ 2745 h 2746"/>
              <a:gd name="T12" fmla="*/ 2744 w 2745"/>
              <a:gd name="T13" fmla="*/ 1372 h 2746"/>
              <a:gd name="T14" fmla="*/ 2744 w 2745"/>
              <a:gd name="T15" fmla="*/ 1372 h 2746"/>
              <a:gd name="T16" fmla="*/ 1372 w 2745"/>
              <a:gd name="T17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5" h="2746">
                <a:moveTo>
                  <a:pt x="1372" y="0"/>
                </a:moveTo>
                <a:lnTo>
                  <a:pt x="1372" y="0"/>
                </a:lnTo>
                <a:cubicBezTo>
                  <a:pt x="614" y="0"/>
                  <a:pt x="0" y="614"/>
                  <a:pt x="0" y="1372"/>
                </a:cubicBezTo>
                <a:lnTo>
                  <a:pt x="0" y="1372"/>
                </a:lnTo>
                <a:cubicBezTo>
                  <a:pt x="0" y="2130"/>
                  <a:pt x="614" y="2745"/>
                  <a:pt x="1372" y="2745"/>
                </a:cubicBezTo>
                <a:lnTo>
                  <a:pt x="1372" y="2745"/>
                </a:lnTo>
                <a:cubicBezTo>
                  <a:pt x="2130" y="2745"/>
                  <a:pt x="2744" y="2130"/>
                  <a:pt x="2744" y="1372"/>
                </a:cubicBezTo>
                <a:lnTo>
                  <a:pt x="2744" y="1372"/>
                </a:lnTo>
                <a:cubicBezTo>
                  <a:pt x="2744" y="614"/>
                  <a:pt x="2130" y="0"/>
                  <a:pt x="1372" y="0"/>
                </a:cubicBezTo>
              </a:path>
            </a:pathLst>
          </a:custGeom>
          <a:solidFill>
            <a:schemeClr val="accent6">
              <a:alpha val="30284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1" name="Freeform 2">
            <a:extLst>
              <a:ext uri="{FF2B5EF4-FFF2-40B4-BE49-F238E27FC236}">
                <a16:creationId xmlns:a16="http://schemas.microsoft.com/office/drawing/2014/main" id="{04DBBCA7-2CBF-F420-04F0-B6E59AF3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225" y="3072799"/>
            <a:ext cx="10017493" cy="10033601"/>
          </a:xfrm>
          <a:custGeom>
            <a:avLst/>
            <a:gdLst>
              <a:gd name="T0" fmla="*/ 1372 w 2745"/>
              <a:gd name="T1" fmla="*/ 0 h 2746"/>
              <a:gd name="T2" fmla="*/ 1372 w 2745"/>
              <a:gd name="T3" fmla="*/ 0 h 2746"/>
              <a:gd name="T4" fmla="*/ 0 w 2745"/>
              <a:gd name="T5" fmla="*/ 1372 h 2746"/>
              <a:gd name="T6" fmla="*/ 0 w 2745"/>
              <a:gd name="T7" fmla="*/ 1372 h 2746"/>
              <a:gd name="T8" fmla="*/ 1372 w 2745"/>
              <a:gd name="T9" fmla="*/ 2745 h 2746"/>
              <a:gd name="T10" fmla="*/ 1372 w 2745"/>
              <a:gd name="T11" fmla="*/ 2745 h 2746"/>
              <a:gd name="T12" fmla="*/ 2744 w 2745"/>
              <a:gd name="T13" fmla="*/ 1372 h 2746"/>
              <a:gd name="T14" fmla="*/ 2744 w 2745"/>
              <a:gd name="T15" fmla="*/ 1372 h 2746"/>
              <a:gd name="T16" fmla="*/ 1372 w 2745"/>
              <a:gd name="T17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5" h="2746">
                <a:moveTo>
                  <a:pt x="1372" y="0"/>
                </a:moveTo>
                <a:lnTo>
                  <a:pt x="1372" y="0"/>
                </a:lnTo>
                <a:cubicBezTo>
                  <a:pt x="614" y="0"/>
                  <a:pt x="0" y="614"/>
                  <a:pt x="0" y="1372"/>
                </a:cubicBezTo>
                <a:lnTo>
                  <a:pt x="0" y="1372"/>
                </a:lnTo>
                <a:cubicBezTo>
                  <a:pt x="0" y="2130"/>
                  <a:pt x="614" y="2745"/>
                  <a:pt x="1372" y="2745"/>
                </a:cubicBezTo>
                <a:lnTo>
                  <a:pt x="1372" y="2745"/>
                </a:lnTo>
                <a:cubicBezTo>
                  <a:pt x="2130" y="2745"/>
                  <a:pt x="2744" y="2130"/>
                  <a:pt x="2744" y="1372"/>
                </a:cubicBezTo>
                <a:lnTo>
                  <a:pt x="2744" y="1372"/>
                </a:lnTo>
                <a:cubicBezTo>
                  <a:pt x="2744" y="614"/>
                  <a:pt x="2130" y="0"/>
                  <a:pt x="1372" y="0"/>
                </a:cubicBezTo>
              </a:path>
            </a:pathLst>
          </a:custGeom>
          <a:solidFill>
            <a:schemeClr val="accent4">
              <a:alpha val="1980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051039BA-F0E6-CA8B-279A-19FE22D1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4744" y="3524390"/>
            <a:ext cx="10017494" cy="10033602"/>
          </a:xfrm>
          <a:custGeom>
            <a:avLst/>
            <a:gdLst>
              <a:gd name="T0" fmla="*/ 1372 w 2745"/>
              <a:gd name="T1" fmla="*/ 0 h 2746"/>
              <a:gd name="T2" fmla="*/ 1372 w 2745"/>
              <a:gd name="T3" fmla="*/ 0 h 2746"/>
              <a:gd name="T4" fmla="*/ 0 w 2745"/>
              <a:gd name="T5" fmla="*/ 1372 h 2746"/>
              <a:gd name="T6" fmla="*/ 0 w 2745"/>
              <a:gd name="T7" fmla="*/ 1372 h 2746"/>
              <a:gd name="T8" fmla="*/ 1372 w 2745"/>
              <a:gd name="T9" fmla="*/ 2745 h 2746"/>
              <a:gd name="T10" fmla="*/ 1372 w 2745"/>
              <a:gd name="T11" fmla="*/ 2745 h 2746"/>
              <a:gd name="T12" fmla="*/ 2744 w 2745"/>
              <a:gd name="T13" fmla="*/ 1372 h 2746"/>
              <a:gd name="T14" fmla="*/ 2744 w 2745"/>
              <a:gd name="T15" fmla="*/ 1372 h 2746"/>
              <a:gd name="T16" fmla="*/ 1372 w 2745"/>
              <a:gd name="T17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5" h="2746">
                <a:moveTo>
                  <a:pt x="1372" y="0"/>
                </a:moveTo>
                <a:lnTo>
                  <a:pt x="1372" y="0"/>
                </a:lnTo>
                <a:cubicBezTo>
                  <a:pt x="614" y="0"/>
                  <a:pt x="0" y="614"/>
                  <a:pt x="0" y="1372"/>
                </a:cubicBezTo>
                <a:lnTo>
                  <a:pt x="0" y="1372"/>
                </a:lnTo>
                <a:cubicBezTo>
                  <a:pt x="0" y="2130"/>
                  <a:pt x="614" y="2745"/>
                  <a:pt x="1372" y="2745"/>
                </a:cubicBezTo>
                <a:lnTo>
                  <a:pt x="1372" y="2745"/>
                </a:lnTo>
                <a:cubicBezTo>
                  <a:pt x="2130" y="2745"/>
                  <a:pt x="2744" y="2130"/>
                  <a:pt x="2744" y="1372"/>
                </a:cubicBezTo>
                <a:lnTo>
                  <a:pt x="2744" y="1372"/>
                </a:lnTo>
                <a:cubicBezTo>
                  <a:pt x="2744" y="614"/>
                  <a:pt x="2130" y="0"/>
                  <a:pt x="1372" y="0"/>
                </a:cubicBezTo>
              </a:path>
            </a:pathLst>
          </a:custGeom>
          <a:solidFill>
            <a:schemeClr val="accent4">
              <a:alpha val="1474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23C18C-38B6-EF6B-654D-1BE0AF91C8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924936" y="-328116"/>
            <a:ext cx="15469597" cy="14474918"/>
          </a:xfrm>
          <a:custGeom>
            <a:avLst/>
            <a:gdLst>
              <a:gd name="connsiteX0" fmla="*/ 1582900 w 3251640"/>
              <a:gd name="connsiteY0" fmla="*/ 1045 h 3042563"/>
              <a:gd name="connsiteX1" fmla="*/ 2010440 w 3251640"/>
              <a:gd name="connsiteY1" fmla="*/ 88275 h 3042563"/>
              <a:gd name="connsiteX2" fmla="*/ 2425566 w 3251640"/>
              <a:gd name="connsiteY2" fmla="*/ 1271415 h 3042563"/>
              <a:gd name="connsiteX3" fmla="*/ 3102482 w 3251640"/>
              <a:gd name="connsiteY3" fmla="*/ 1663719 h 3042563"/>
              <a:gd name="connsiteX4" fmla="*/ 2855650 w 3251640"/>
              <a:gd name="connsiteY4" fmla="*/ 2892938 h 3042563"/>
              <a:gd name="connsiteX5" fmla="*/ 1625234 w 3251640"/>
              <a:gd name="connsiteY5" fmla="*/ 2647592 h 3042563"/>
              <a:gd name="connsiteX6" fmla="*/ 948318 w 3251640"/>
              <a:gd name="connsiteY6" fmla="*/ 3039896 h 3042563"/>
              <a:gd name="connsiteX7" fmla="*/ 2132 w 3251640"/>
              <a:gd name="connsiteY7" fmla="*/ 2216680 h 3042563"/>
              <a:gd name="connsiteX8" fmla="*/ 826149 w 3251640"/>
              <a:gd name="connsiteY8" fmla="*/ 1271415 h 3042563"/>
              <a:gd name="connsiteX9" fmla="*/ 826149 w 3251640"/>
              <a:gd name="connsiteY9" fmla="*/ 502997 h 3042563"/>
              <a:gd name="connsiteX10" fmla="*/ 1582900 w 3251640"/>
              <a:gd name="connsiteY10" fmla="*/ 1045 h 304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1640" h="3042563">
                <a:moveTo>
                  <a:pt x="1582900" y="1045"/>
                </a:moveTo>
                <a:cubicBezTo>
                  <a:pt x="1725860" y="-5909"/>
                  <a:pt x="1872533" y="21724"/>
                  <a:pt x="2010440" y="88275"/>
                </a:cubicBezTo>
                <a:cubicBezTo>
                  <a:pt x="2452992" y="299995"/>
                  <a:pt x="2638738" y="829294"/>
                  <a:pt x="2425566" y="1271415"/>
                </a:cubicBezTo>
                <a:cubicBezTo>
                  <a:pt x="2699823" y="1290096"/>
                  <a:pt x="2951640" y="1435809"/>
                  <a:pt x="3102482" y="1663719"/>
                </a:cubicBezTo>
                <a:cubicBezTo>
                  <a:pt x="3374246" y="2072213"/>
                  <a:pt x="3264542" y="2621439"/>
                  <a:pt x="2855650" y="2892938"/>
                </a:cubicBezTo>
                <a:cubicBezTo>
                  <a:pt x="2446758" y="3165683"/>
                  <a:pt x="1895751" y="3054841"/>
                  <a:pt x="1625234" y="2647592"/>
                </a:cubicBezTo>
                <a:cubicBezTo>
                  <a:pt x="1473146" y="2876748"/>
                  <a:pt x="1222575" y="3021215"/>
                  <a:pt x="948318" y="3039896"/>
                </a:cubicBezTo>
                <a:cubicBezTo>
                  <a:pt x="459642" y="3073522"/>
                  <a:pt x="34544" y="2704881"/>
                  <a:pt x="2132" y="2216680"/>
                </a:cubicBezTo>
                <a:cubicBezTo>
                  <a:pt x="-31527" y="1728480"/>
                  <a:pt x="337473" y="1305041"/>
                  <a:pt x="826149" y="1271415"/>
                </a:cubicBezTo>
                <a:cubicBezTo>
                  <a:pt x="708967" y="1028560"/>
                  <a:pt x="708967" y="745852"/>
                  <a:pt x="826149" y="502997"/>
                </a:cubicBezTo>
                <a:cubicBezTo>
                  <a:pt x="971848" y="199039"/>
                  <a:pt x="1268388" y="16343"/>
                  <a:pt x="1582900" y="1045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C9261318-AFCD-4B6F-690F-C7C16A0598D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700000">
            <a:off x="1502054" y="1271720"/>
            <a:ext cx="1190087" cy="1190087"/>
          </a:xfrm>
          <a:custGeom>
            <a:avLst/>
            <a:gdLst>
              <a:gd name="T0" fmla="*/ 346 w 2610"/>
              <a:gd name="T1" fmla="*/ 0 h 2609"/>
              <a:gd name="T2" fmla="*/ 2263 w 2610"/>
              <a:gd name="T3" fmla="*/ 0 h 2609"/>
              <a:gd name="T4" fmla="*/ 2263 w 2610"/>
              <a:gd name="T5" fmla="*/ 0 h 2609"/>
              <a:gd name="T6" fmla="*/ 2609 w 2610"/>
              <a:gd name="T7" fmla="*/ 346 h 2609"/>
              <a:gd name="T8" fmla="*/ 2609 w 2610"/>
              <a:gd name="T9" fmla="*/ 2263 h 2609"/>
              <a:gd name="T10" fmla="*/ 2609 w 2610"/>
              <a:gd name="T11" fmla="*/ 2263 h 2609"/>
              <a:gd name="T12" fmla="*/ 2263 w 2610"/>
              <a:gd name="T13" fmla="*/ 2608 h 2609"/>
              <a:gd name="T14" fmla="*/ 346 w 2610"/>
              <a:gd name="T15" fmla="*/ 2608 h 2609"/>
              <a:gd name="T16" fmla="*/ 346 w 2610"/>
              <a:gd name="T17" fmla="*/ 2608 h 2609"/>
              <a:gd name="T18" fmla="*/ 0 w 2610"/>
              <a:gd name="T19" fmla="*/ 2263 h 2609"/>
              <a:gd name="T20" fmla="*/ 0 w 2610"/>
              <a:gd name="T21" fmla="*/ 346 h 2609"/>
              <a:gd name="T22" fmla="*/ 0 w 2610"/>
              <a:gd name="T23" fmla="*/ 346 h 2609"/>
              <a:gd name="T24" fmla="*/ 346 w 261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0" h="2609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AA33807-CF17-B3D6-8C89-4172C7FE98C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700000">
            <a:off x="905267" y="11025228"/>
            <a:ext cx="3250547" cy="2695502"/>
          </a:xfrm>
          <a:custGeom>
            <a:avLst/>
            <a:gdLst>
              <a:gd name="connsiteX0" fmla="*/ 1633727 w 3250547"/>
              <a:gd name="connsiteY0" fmla="*/ 156 h 2695502"/>
              <a:gd name="connsiteX1" fmla="*/ 1865847 w 3250547"/>
              <a:gd name="connsiteY1" fmla="*/ 133281 h 2695502"/>
              <a:gd name="connsiteX2" fmla="*/ 3206925 w 3250547"/>
              <a:gd name="connsiteY2" fmla="*/ 2258292 h 2695502"/>
              <a:gd name="connsiteX3" fmla="*/ 3250547 w 3250547"/>
              <a:gd name="connsiteY3" fmla="*/ 2411502 h 2695502"/>
              <a:gd name="connsiteX4" fmla="*/ 2966379 w 3250547"/>
              <a:gd name="connsiteY4" fmla="*/ 2695502 h 2695502"/>
              <a:gd name="connsiteX5" fmla="*/ 284225 w 3250547"/>
              <a:gd name="connsiteY5" fmla="*/ 2695502 h 2695502"/>
              <a:gd name="connsiteX6" fmla="*/ 132169 w 3250547"/>
              <a:gd name="connsiteY6" fmla="*/ 2650660 h 2695502"/>
              <a:gd name="connsiteX7" fmla="*/ 43677 w 3250547"/>
              <a:gd name="connsiteY7" fmla="*/ 2258292 h 2695502"/>
              <a:gd name="connsiteX8" fmla="*/ 1383509 w 3250547"/>
              <a:gd name="connsiteY8" fmla="*/ 133281 h 2695502"/>
              <a:gd name="connsiteX9" fmla="*/ 1473247 w 3250547"/>
              <a:gd name="connsiteY9" fmla="*/ 43597 h 2695502"/>
              <a:gd name="connsiteX10" fmla="*/ 1633727 w 3250547"/>
              <a:gd name="connsiteY10" fmla="*/ 156 h 269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0547" h="2695502">
                <a:moveTo>
                  <a:pt x="1633727" y="156"/>
                </a:moveTo>
                <a:cubicBezTo>
                  <a:pt x="1724853" y="3173"/>
                  <a:pt x="1812877" y="49981"/>
                  <a:pt x="1865847" y="133281"/>
                </a:cubicBezTo>
                <a:lnTo>
                  <a:pt x="3206925" y="2258292"/>
                </a:lnTo>
                <a:cubicBezTo>
                  <a:pt x="3235591" y="2304380"/>
                  <a:pt x="3250547" y="2355450"/>
                  <a:pt x="3250547" y="2411502"/>
                </a:cubicBezTo>
                <a:cubicBezTo>
                  <a:pt x="3250547" y="2568449"/>
                  <a:pt x="3124665" y="2695502"/>
                  <a:pt x="2966379" y="2695502"/>
                </a:cubicBezTo>
                <a:lnTo>
                  <a:pt x="284225" y="2695502"/>
                </a:lnTo>
                <a:cubicBezTo>
                  <a:pt x="230631" y="2695502"/>
                  <a:pt x="178285" y="2679308"/>
                  <a:pt x="132169" y="2650660"/>
                </a:cubicBezTo>
                <a:cubicBezTo>
                  <a:pt x="55" y="2567204"/>
                  <a:pt x="-39827" y="2391572"/>
                  <a:pt x="43677" y="2258292"/>
                </a:cubicBezTo>
                <a:lnTo>
                  <a:pt x="1383509" y="133281"/>
                </a:lnTo>
                <a:cubicBezTo>
                  <a:pt x="1405943" y="97158"/>
                  <a:pt x="1437101" y="67263"/>
                  <a:pt x="1473247" y="43597"/>
                </a:cubicBezTo>
                <a:cubicBezTo>
                  <a:pt x="1523257" y="12301"/>
                  <a:pt x="1579051" y="-1654"/>
                  <a:pt x="1633727" y="156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solidFill>
                <a:schemeClr val="tx2"/>
              </a:solidFill>
              <a:latin typeface="Poppins Light" pitchFamily="2" charset="77"/>
            </a:endParaRPr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C6D5FFEF-0BFA-47FB-D98A-ED6F7B35F66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11678390" y="-328115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44" name="Graphic 16">
            <a:extLst>
              <a:ext uri="{FF2B5EF4-FFF2-40B4-BE49-F238E27FC236}">
                <a16:creationId xmlns:a16="http://schemas.microsoft.com/office/drawing/2014/main" id="{A729B991-439A-C0A4-D3F6-E219F8224217}"/>
              </a:ext>
            </a:extLst>
          </p:cNvPr>
          <p:cNvSpPr/>
          <p:nvPr/>
        </p:nvSpPr>
        <p:spPr>
          <a:xfrm>
            <a:off x="21659865" y="12092357"/>
            <a:ext cx="3251721" cy="3529651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47" name="Graphic 44">
            <a:extLst>
              <a:ext uri="{FF2B5EF4-FFF2-40B4-BE49-F238E27FC236}">
                <a16:creationId xmlns:a16="http://schemas.microsoft.com/office/drawing/2014/main" id="{E6FFAB00-85FF-7A51-EC15-17450FF5C6F7}"/>
              </a:ext>
            </a:extLst>
          </p:cNvPr>
          <p:cNvSpPr/>
          <p:nvPr/>
        </p:nvSpPr>
        <p:spPr>
          <a:xfrm>
            <a:off x="9378062" y="11792362"/>
            <a:ext cx="1383555" cy="810493"/>
          </a:xfrm>
          <a:custGeom>
            <a:avLst/>
            <a:gdLst>
              <a:gd name="connsiteX0" fmla="*/ 0 w 1383555"/>
              <a:gd name="connsiteY0" fmla="*/ 810493 h 810493"/>
              <a:gd name="connsiteX1" fmla="*/ 654319 w 1383555"/>
              <a:gd name="connsiteY1" fmla="*/ 1526 h 810493"/>
              <a:gd name="connsiteX2" fmla="*/ 1383556 w 1383555"/>
              <a:gd name="connsiteY2" fmla="*/ 613141 h 81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555" h="810493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w="63500" cap="rnd">
            <a:solidFill>
              <a:schemeClr val="accent2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48" name="Graphic 45">
            <a:extLst>
              <a:ext uri="{FF2B5EF4-FFF2-40B4-BE49-F238E27FC236}">
                <a16:creationId xmlns:a16="http://schemas.microsoft.com/office/drawing/2014/main" id="{E9F1649D-955B-694E-E8C4-ED4650DD2B19}"/>
              </a:ext>
            </a:extLst>
          </p:cNvPr>
          <p:cNvSpPr/>
          <p:nvPr/>
        </p:nvSpPr>
        <p:spPr>
          <a:xfrm rot="15300000">
            <a:off x="22157001" y="1429389"/>
            <a:ext cx="1383555" cy="810493"/>
          </a:xfrm>
          <a:custGeom>
            <a:avLst/>
            <a:gdLst>
              <a:gd name="connsiteX0" fmla="*/ 0 w 1383555"/>
              <a:gd name="connsiteY0" fmla="*/ 810493 h 810493"/>
              <a:gd name="connsiteX1" fmla="*/ 654319 w 1383555"/>
              <a:gd name="connsiteY1" fmla="*/ 1526 h 810493"/>
              <a:gd name="connsiteX2" fmla="*/ 1383556 w 1383555"/>
              <a:gd name="connsiteY2" fmla="*/ 613141 h 81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555" h="810493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w="1270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39969B9-F8CC-8162-3842-7DD97BE3A062}"/>
              </a:ext>
            </a:extLst>
          </p:cNvPr>
          <p:cNvSpPr>
            <a:spLocks noChangeAspect="1"/>
          </p:cNvSpPr>
          <p:nvPr/>
        </p:nvSpPr>
        <p:spPr>
          <a:xfrm>
            <a:off x="5930184" y="9674833"/>
            <a:ext cx="166487" cy="291238"/>
          </a:xfrm>
          <a:custGeom>
            <a:avLst/>
            <a:gdLst>
              <a:gd name="connsiteX0" fmla="*/ 20868 w 166487"/>
              <a:gd name="connsiteY0" fmla="*/ 0 h 291238"/>
              <a:gd name="connsiteX1" fmla="*/ 35623 w 166487"/>
              <a:gd name="connsiteY1" fmla="*/ 6112 h 291238"/>
              <a:gd name="connsiteX2" fmla="*/ 160375 w 166487"/>
              <a:gd name="connsiteY2" fmla="*/ 130864 h 291238"/>
              <a:gd name="connsiteX3" fmla="*/ 160375 w 166487"/>
              <a:gd name="connsiteY3" fmla="*/ 130864 h 291238"/>
              <a:gd name="connsiteX4" fmla="*/ 164959 w 166487"/>
              <a:gd name="connsiteY4" fmla="*/ 137767 h 291238"/>
              <a:gd name="connsiteX5" fmla="*/ 160375 w 166487"/>
              <a:gd name="connsiteY5" fmla="*/ 160375 h 291238"/>
              <a:gd name="connsiteX6" fmla="*/ 35623 w 166487"/>
              <a:gd name="connsiteY6" fmla="*/ 285127 h 291238"/>
              <a:gd name="connsiteX7" fmla="*/ 6112 w 166487"/>
              <a:gd name="connsiteY7" fmla="*/ 285127 h 291238"/>
              <a:gd name="connsiteX8" fmla="*/ 6112 w 166487"/>
              <a:gd name="connsiteY8" fmla="*/ 255616 h 291238"/>
              <a:gd name="connsiteX9" fmla="*/ 116108 w 166487"/>
              <a:gd name="connsiteY9" fmla="*/ 145620 h 291238"/>
              <a:gd name="connsiteX10" fmla="*/ 6111 w 166487"/>
              <a:gd name="connsiteY10" fmla="*/ 35623 h 291238"/>
              <a:gd name="connsiteX11" fmla="*/ 6111 w 166487"/>
              <a:gd name="connsiteY11" fmla="*/ 6112 h 291238"/>
              <a:gd name="connsiteX12" fmla="*/ 6112 w 166487"/>
              <a:gd name="connsiteY12" fmla="*/ 6112 h 291238"/>
              <a:gd name="connsiteX13" fmla="*/ 20868 w 166487"/>
              <a:gd name="connsiteY13" fmla="*/ 0 h 29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487" h="291238">
                <a:moveTo>
                  <a:pt x="20868" y="0"/>
                </a:moveTo>
                <a:cubicBezTo>
                  <a:pt x="26208" y="0"/>
                  <a:pt x="31549" y="2038"/>
                  <a:pt x="35623" y="6112"/>
                </a:cubicBezTo>
                <a:lnTo>
                  <a:pt x="160375" y="130864"/>
                </a:lnTo>
                <a:lnTo>
                  <a:pt x="160375" y="130864"/>
                </a:lnTo>
                <a:lnTo>
                  <a:pt x="164959" y="137767"/>
                </a:lnTo>
                <a:cubicBezTo>
                  <a:pt x="168015" y="145303"/>
                  <a:pt x="166487" y="154263"/>
                  <a:pt x="160375" y="160375"/>
                </a:cubicBezTo>
                <a:lnTo>
                  <a:pt x="35623" y="285127"/>
                </a:lnTo>
                <a:cubicBezTo>
                  <a:pt x="27474" y="293276"/>
                  <a:pt x="14261" y="293276"/>
                  <a:pt x="6112" y="285127"/>
                </a:cubicBezTo>
                <a:cubicBezTo>
                  <a:pt x="-2038" y="276978"/>
                  <a:pt x="-2038" y="263765"/>
                  <a:pt x="6112" y="255616"/>
                </a:cubicBezTo>
                <a:lnTo>
                  <a:pt x="116108" y="145620"/>
                </a:lnTo>
                <a:lnTo>
                  <a:pt x="6111" y="35623"/>
                </a:lnTo>
                <a:cubicBezTo>
                  <a:pt x="-2038" y="27474"/>
                  <a:pt x="-2038" y="14261"/>
                  <a:pt x="6111" y="6112"/>
                </a:cubicBezTo>
                <a:lnTo>
                  <a:pt x="6112" y="6112"/>
                </a:lnTo>
                <a:cubicBezTo>
                  <a:pt x="10187" y="2038"/>
                  <a:pt x="15527" y="0"/>
                  <a:pt x="208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B92182-2205-E3F0-C5F4-9A545DE061C1}"/>
              </a:ext>
            </a:extLst>
          </p:cNvPr>
          <p:cNvSpPr txBox="1"/>
          <p:nvPr/>
        </p:nvSpPr>
        <p:spPr>
          <a:xfrm>
            <a:off x="2097098" y="9538076"/>
            <a:ext cx="35783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spc="3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Get Started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ABEB14-600D-D4B3-0890-A6061BBA112C}"/>
              </a:ext>
            </a:extLst>
          </p:cNvPr>
          <p:cNvSpPr txBox="1"/>
          <p:nvPr/>
        </p:nvSpPr>
        <p:spPr>
          <a:xfrm>
            <a:off x="118533" y="2881247"/>
            <a:ext cx="11646420" cy="58631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12500" dirty="0">
                <a:latin typeface="Abril Fatface" panose="02000503000000020003" pitchFamily="2" charset="77"/>
                <a:cs typeface="Space Grotesk" pitchFamily="2" charset="77"/>
              </a:rPr>
              <a:t>Book Recommendation Chatbot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46CF512-EB39-4EC8-9535-A17C8510A87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" b="1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738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71080-6213-40A7-9824-25DFDCA1E79D}"/>
              </a:ext>
            </a:extLst>
          </p:cNvPr>
          <p:cNvSpPr txBox="1"/>
          <p:nvPr/>
        </p:nvSpPr>
        <p:spPr>
          <a:xfrm>
            <a:off x="15384527" y="426623"/>
            <a:ext cx="467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phrases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68657-1602-4B32-A925-AC56A2EB1DDE}"/>
              </a:ext>
            </a:extLst>
          </p:cNvPr>
          <p:cNvSpPr txBox="1"/>
          <p:nvPr/>
        </p:nvSpPr>
        <p:spPr>
          <a:xfrm>
            <a:off x="3504102" y="364352"/>
            <a:ext cx="467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D3673-90E1-485D-B05D-A9D54D5E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27" y="1667222"/>
            <a:ext cx="7776968" cy="5832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CE7E6-DDEA-49A3-8FBF-19A801AD4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27" y="7662423"/>
            <a:ext cx="7955061" cy="5689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506B-3941-472B-B04C-4A67BB39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02" y="1938866"/>
            <a:ext cx="9636414" cy="4369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AB3EB4-213D-433A-A72F-8AF0A5AFE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02" y="6858000"/>
            <a:ext cx="10458508" cy="52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7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E291C-E915-4B39-8BDA-F36D8A956F1C}"/>
              </a:ext>
            </a:extLst>
          </p:cNvPr>
          <p:cNvSpPr txBox="1"/>
          <p:nvPr/>
        </p:nvSpPr>
        <p:spPr>
          <a:xfrm>
            <a:off x="9776766" y="842121"/>
            <a:ext cx="585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78B83-0DB1-4A7E-9EDE-049322AF3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" y="1990929"/>
            <a:ext cx="6969654" cy="926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FDDC8-51D7-4DCD-9100-D1E935181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95" y="1990929"/>
            <a:ext cx="6995904" cy="9263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FF6F6-41D8-45A6-8FCE-092134634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587" y="1990929"/>
            <a:ext cx="6962415" cy="92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E291C-E915-4B39-8BDA-F36D8A956F1C}"/>
              </a:ext>
            </a:extLst>
          </p:cNvPr>
          <p:cNvSpPr txBox="1"/>
          <p:nvPr/>
        </p:nvSpPr>
        <p:spPr>
          <a:xfrm>
            <a:off x="9776766" y="842121"/>
            <a:ext cx="585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3E9CC-7A11-4C41-BA72-60F8BBFC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3" y="1990929"/>
            <a:ext cx="7113616" cy="9354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7E70D4-C80B-4A10-B580-75305A0B60E8}"/>
              </a:ext>
            </a:extLst>
          </p:cNvPr>
          <p:cNvSpPr txBox="1"/>
          <p:nvPr/>
        </p:nvSpPr>
        <p:spPr>
          <a:xfrm>
            <a:off x="10333900" y="6273225"/>
            <a:ext cx="1324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https://bot.dialogflow.com/3afa33e0-495c-41a6-a39c-a27a4823d2c0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5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E291C-E915-4B39-8BDA-F36D8A956F1C}"/>
              </a:ext>
            </a:extLst>
          </p:cNvPr>
          <p:cNvSpPr txBox="1"/>
          <p:nvPr/>
        </p:nvSpPr>
        <p:spPr>
          <a:xfrm>
            <a:off x="8997832" y="1107592"/>
            <a:ext cx="585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89BE2-888D-43E3-86A1-6DF85AA3B6B8}"/>
              </a:ext>
            </a:extLst>
          </p:cNvPr>
          <p:cNvSpPr txBox="1"/>
          <p:nvPr/>
        </p:nvSpPr>
        <p:spPr>
          <a:xfrm>
            <a:off x="2691879" y="2783991"/>
            <a:ext cx="585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9BBF6-D656-46F7-9776-F781ADA398F4}"/>
              </a:ext>
            </a:extLst>
          </p:cNvPr>
          <p:cNvSpPr txBox="1"/>
          <p:nvPr/>
        </p:nvSpPr>
        <p:spPr>
          <a:xfrm>
            <a:off x="2420945" y="4660493"/>
            <a:ext cx="6400800" cy="15370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 sz="3400">
                <a:latin typeface="Poppins Light" pitchFamily="2" charset="77"/>
                <a:cs typeface="Poppins Light" pitchFamily="2" charset="77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Five Genre only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Five  Language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7522A-5755-4AA0-8DD6-629BFE5B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486" y="1300309"/>
            <a:ext cx="8088304" cy="6071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19AE5-18F9-4746-8B4A-191E44C9D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870" y="8102348"/>
            <a:ext cx="8669321" cy="47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56E71-BD41-400C-A17E-8C16C7EED592}"/>
              </a:ext>
            </a:extLst>
          </p:cNvPr>
          <p:cNvSpPr txBox="1"/>
          <p:nvPr/>
        </p:nvSpPr>
        <p:spPr>
          <a:xfrm>
            <a:off x="5452533" y="4765504"/>
            <a:ext cx="12361334" cy="30469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9600" dirty="0">
                <a:latin typeface="Abril Fatface" panose="02000503000000020003" pitchFamily="2" charset="77"/>
                <a:cs typeface="Space Grotesk" pitchFamily="2" charset="77"/>
              </a:rPr>
              <a:t>Thank </a:t>
            </a:r>
          </a:p>
          <a:p>
            <a:pPr algn="ctr"/>
            <a:r>
              <a:rPr lang="en-US" sz="9600" dirty="0">
                <a:latin typeface="Abril Fatface" panose="02000503000000020003" pitchFamily="2" charset="77"/>
                <a:cs typeface="Space Grotesk" pitchFamily="2" charset="77"/>
              </a:rPr>
              <a:t>You</a:t>
            </a: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52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0E577E60-A4E1-4017-3798-E7FD11F28A66}"/>
              </a:ext>
            </a:extLst>
          </p:cNvPr>
          <p:cNvSpPr/>
          <p:nvPr/>
        </p:nvSpPr>
        <p:spPr>
          <a:xfrm>
            <a:off x="2283425" y="6300988"/>
            <a:ext cx="823094" cy="1193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3" name="Graphic 16">
            <a:extLst>
              <a:ext uri="{FF2B5EF4-FFF2-40B4-BE49-F238E27FC236}">
                <a16:creationId xmlns:a16="http://schemas.microsoft.com/office/drawing/2014/main" id="{AF6BA990-A31C-9260-D266-33DF800E0B93}"/>
              </a:ext>
            </a:extLst>
          </p:cNvPr>
          <p:cNvSpPr/>
          <p:nvPr/>
        </p:nvSpPr>
        <p:spPr>
          <a:xfrm>
            <a:off x="4413637" y="5046340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E1DB593-B385-F020-D94C-4659328CAC00}"/>
              </a:ext>
            </a:extLst>
          </p:cNvPr>
          <p:cNvSpPr>
            <a:spLocks noChangeArrowheads="1"/>
          </p:cNvSpPr>
          <p:nvPr/>
        </p:nvSpPr>
        <p:spPr bwMode="auto">
          <a:xfrm rot="4500000">
            <a:off x="13543155" y="2666200"/>
            <a:ext cx="8463296" cy="8463302"/>
          </a:xfrm>
          <a:custGeom>
            <a:avLst/>
            <a:gdLst>
              <a:gd name="T0" fmla="*/ 2075 w 3082"/>
              <a:gd name="T1" fmla="*/ 0 h 3082"/>
              <a:gd name="T2" fmla="*/ 1006 w 3082"/>
              <a:gd name="T3" fmla="*/ 0 h 3082"/>
              <a:gd name="T4" fmla="*/ 1006 w 3082"/>
              <a:gd name="T5" fmla="*/ 0 h 3082"/>
              <a:gd name="T6" fmla="*/ 0 w 3082"/>
              <a:gd name="T7" fmla="*/ 1005 h 3082"/>
              <a:gd name="T8" fmla="*/ 0 w 3082"/>
              <a:gd name="T9" fmla="*/ 2075 h 3082"/>
              <a:gd name="T10" fmla="*/ 0 w 3082"/>
              <a:gd name="T11" fmla="*/ 2075 h 3082"/>
              <a:gd name="T12" fmla="*/ 1006 w 3082"/>
              <a:gd name="T13" fmla="*/ 3081 h 3082"/>
              <a:gd name="T14" fmla="*/ 2075 w 3082"/>
              <a:gd name="T15" fmla="*/ 3081 h 3082"/>
              <a:gd name="T16" fmla="*/ 2075 w 3082"/>
              <a:gd name="T17" fmla="*/ 3081 h 3082"/>
              <a:gd name="T18" fmla="*/ 3081 w 3082"/>
              <a:gd name="T19" fmla="*/ 2075 h 3082"/>
              <a:gd name="T20" fmla="*/ 3081 w 3082"/>
              <a:gd name="T21" fmla="*/ 1005 h 3082"/>
              <a:gd name="T22" fmla="*/ 3081 w 3082"/>
              <a:gd name="T23" fmla="*/ 1005 h 3082"/>
              <a:gd name="T24" fmla="*/ 2075 w 3082"/>
              <a:gd name="T25" fmla="*/ 0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2" h="3082">
                <a:moveTo>
                  <a:pt x="2075" y="0"/>
                </a:moveTo>
                <a:lnTo>
                  <a:pt x="1006" y="0"/>
                </a:lnTo>
                <a:lnTo>
                  <a:pt x="1006" y="0"/>
                </a:lnTo>
                <a:cubicBezTo>
                  <a:pt x="450" y="0"/>
                  <a:pt x="0" y="450"/>
                  <a:pt x="0" y="1005"/>
                </a:cubicBezTo>
                <a:lnTo>
                  <a:pt x="0" y="2075"/>
                </a:lnTo>
                <a:lnTo>
                  <a:pt x="0" y="2075"/>
                </a:lnTo>
                <a:cubicBezTo>
                  <a:pt x="0" y="2631"/>
                  <a:pt x="450" y="3081"/>
                  <a:pt x="1006" y="3081"/>
                </a:cubicBezTo>
                <a:lnTo>
                  <a:pt x="2075" y="3081"/>
                </a:lnTo>
                <a:lnTo>
                  <a:pt x="2075" y="3081"/>
                </a:lnTo>
                <a:cubicBezTo>
                  <a:pt x="2631" y="3081"/>
                  <a:pt x="3081" y="2631"/>
                  <a:pt x="3081" y="2075"/>
                </a:cubicBezTo>
                <a:lnTo>
                  <a:pt x="3081" y="1005"/>
                </a:lnTo>
                <a:lnTo>
                  <a:pt x="3081" y="1005"/>
                </a:lnTo>
                <a:cubicBezTo>
                  <a:pt x="3081" y="450"/>
                  <a:pt x="2631" y="0"/>
                  <a:pt x="2075" y="0"/>
                </a:cubicBezTo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8B2522-6B1A-D341-2C0E-6D2F9776F316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13596543" y="2719588"/>
            <a:ext cx="8356520" cy="8356526"/>
          </a:xfrm>
          <a:custGeom>
            <a:avLst/>
            <a:gdLst>
              <a:gd name="T0" fmla="*/ 2075 w 3082"/>
              <a:gd name="T1" fmla="*/ 0 h 3082"/>
              <a:gd name="T2" fmla="*/ 1006 w 3082"/>
              <a:gd name="T3" fmla="*/ 0 h 3082"/>
              <a:gd name="T4" fmla="*/ 1006 w 3082"/>
              <a:gd name="T5" fmla="*/ 0 h 3082"/>
              <a:gd name="T6" fmla="*/ 0 w 3082"/>
              <a:gd name="T7" fmla="*/ 1005 h 3082"/>
              <a:gd name="T8" fmla="*/ 0 w 3082"/>
              <a:gd name="T9" fmla="*/ 2075 h 3082"/>
              <a:gd name="T10" fmla="*/ 0 w 3082"/>
              <a:gd name="T11" fmla="*/ 2075 h 3082"/>
              <a:gd name="T12" fmla="*/ 1006 w 3082"/>
              <a:gd name="T13" fmla="*/ 3081 h 3082"/>
              <a:gd name="T14" fmla="*/ 2075 w 3082"/>
              <a:gd name="T15" fmla="*/ 3081 h 3082"/>
              <a:gd name="T16" fmla="*/ 2075 w 3082"/>
              <a:gd name="T17" fmla="*/ 3081 h 3082"/>
              <a:gd name="T18" fmla="*/ 3081 w 3082"/>
              <a:gd name="T19" fmla="*/ 2075 h 3082"/>
              <a:gd name="T20" fmla="*/ 3081 w 3082"/>
              <a:gd name="T21" fmla="*/ 1005 h 3082"/>
              <a:gd name="T22" fmla="*/ 3081 w 3082"/>
              <a:gd name="T23" fmla="*/ 1005 h 3082"/>
              <a:gd name="T24" fmla="*/ 2075 w 3082"/>
              <a:gd name="T25" fmla="*/ 0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2" h="3082">
                <a:moveTo>
                  <a:pt x="2075" y="0"/>
                </a:moveTo>
                <a:lnTo>
                  <a:pt x="1006" y="0"/>
                </a:lnTo>
                <a:lnTo>
                  <a:pt x="1006" y="0"/>
                </a:lnTo>
                <a:cubicBezTo>
                  <a:pt x="450" y="0"/>
                  <a:pt x="0" y="450"/>
                  <a:pt x="0" y="1005"/>
                </a:cubicBezTo>
                <a:lnTo>
                  <a:pt x="0" y="2075"/>
                </a:lnTo>
                <a:lnTo>
                  <a:pt x="0" y="2075"/>
                </a:lnTo>
                <a:cubicBezTo>
                  <a:pt x="0" y="2631"/>
                  <a:pt x="450" y="3081"/>
                  <a:pt x="1006" y="3081"/>
                </a:cubicBezTo>
                <a:lnTo>
                  <a:pt x="2075" y="3081"/>
                </a:lnTo>
                <a:lnTo>
                  <a:pt x="2075" y="3081"/>
                </a:lnTo>
                <a:cubicBezTo>
                  <a:pt x="2631" y="3081"/>
                  <a:pt x="3081" y="2631"/>
                  <a:pt x="3081" y="2075"/>
                </a:cubicBezTo>
                <a:lnTo>
                  <a:pt x="3081" y="1005"/>
                </a:lnTo>
                <a:lnTo>
                  <a:pt x="3081" y="1005"/>
                </a:lnTo>
                <a:cubicBezTo>
                  <a:pt x="3081" y="450"/>
                  <a:pt x="2631" y="0"/>
                  <a:pt x="2075" y="0"/>
                </a:cubicBezTo>
              </a:path>
            </a:pathLst>
          </a:custGeom>
          <a:solidFill>
            <a:schemeClr val="accent4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32069F6-7F52-449E-676D-4D92ACD8775C}"/>
              </a:ext>
            </a:extLst>
          </p:cNvPr>
          <p:cNvSpPr>
            <a:spLocks noChangeArrowheads="1"/>
          </p:cNvSpPr>
          <p:nvPr/>
        </p:nvSpPr>
        <p:spPr bwMode="auto">
          <a:xfrm rot="900000">
            <a:off x="13448179" y="2571223"/>
            <a:ext cx="8653250" cy="8653254"/>
          </a:xfrm>
          <a:custGeom>
            <a:avLst/>
            <a:gdLst>
              <a:gd name="T0" fmla="*/ 2075 w 3082"/>
              <a:gd name="T1" fmla="*/ 0 h 3082"/>
              <a:gd name="T2" fmla="*/ 1006 w 3082"/>
              <a:gd name="T3" fmla="*/ 0 h 3082"/>
              <a:gd name="T4" fmla="*/ 1006 w 3082"/>
              <a:gd name="T5" fmla="*/ 0 h 3082"/>
              <a:gd name="T6" fmla="*/ 0 w 3082"/>
              <a:gd name="T7" fmla="*/ 1005 h 3082"/>
              <a:gd name="T8" fmla="*/ 0 w 3082"/>
              <a:gd name="T9" fmla="*/ 2075 h 3082"/>
              <a:gd name="T10" fmla="*/ 0 w 3082"/>
              <a:gd name="T11" fmla="*/ 2075 h 3082"/>
              <a:gd name="T12" fmla="*/ 1006 w 3082"/>
              <a:gd name="T13" fmla="*/ 3081 h 3082"/>
              <a:gd name="T14" fmla="*/ 2075 w 3082"/>
              <a:gd name="T15" fmla="*/ 3081 h 3082"/>
              <a:gd name="T16" fmla="*/ 2075 w 3082"/>
              <a:gd name="T17" fmla="*/ 3081 h 3082"/>
              <a:gd name="T18" fmla="*/ 3081 w 3082"/>
              <a:gd name="T19" fmla="*/ 2075 h 3082"/>
              <a:gd name="T20" fmla="*/ 3081 w 3082"/>
              <a:gd name="T21" fmla="*/ 1005 h 3082"/>
              <a:gd name="T22" fmla="*/ 3081 w 3082"/>
              <a:gd name="T23" fmla="*/ 1005 h 3082"/>
              <a:gd name="T24" fmla="*/ 2075 w 3082"/>
              <a:gd name="T25" fmla="*/ 0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2" h="3082">
                <a:moveTo>
                  <a:pt x="2075" y="0"/>
                </a:moveTo>
                <a:lnTo>
                  <a:pt x="1006" y="0"/>
                </a:lnTo>
                <a:lnTo>
                  <a:pt x="1006" y="0"/>
                </a:lnTo>
                <a:cubicBezTo>
                  <a:pt x="450" y="0"/>
                  <a:pt x="0" y="450"/>
                  <a:pt x="0" y="1005"/>
                </a:cubicBezTo>
                <a:lnTo>
                  <a:pt x="0" y="2075"/>
                </a:lnTo>
                <a:lnTo>
                  <a:pt x="0" y="2075"/>
                </a:lnTo>
                <a:cubicBezTo>
                  <a:pt x="0" y="2631"/>
                  <a:pt x="450" y="3081"/>
                  <a:pt x="1006" y="3081"/>
                </a:cubicBezTo>
                <a:lnTo>
                  <a:pt x="2075" y="3081"/>
                </a:lnTo>
                <a:lnTo>
                  <a:pt x="2075" y="3081"/>
                </a:lnTo>
                <a:cubicBezTo>
                  <a:pt x="2631" y="3081"/>
                  <a:pt x="3081" y="2631"/>
                  <a:pt x="3081" y="2075"/>
                </a:cubicBezTo>
                <a:lnTo>
                  <a:pt x="3081" y="1005"/>
                </a:lnTo>
                <a:lnTo>
                  <a:pt x="3081" y="1005"/>
                </a:lnTo>
                <a:cubicBezTo>
                  <a:pt x="3081" y="450"/>
                  <a:pt x="2631" y="0"/>
                  <a:pt x="2075" y="0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1C687C0D-FFC6-34DF-409E-196CA9F51E1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-1531823" y="7875725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6">
              <a:lumMod val="25000"/>
              <a:alpha val="84973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45" name="Freeform 19">
            <a:extLst>
              <a:ext uri="{FF2B5EF4-FFF2-40B4-BE49-F238E27FC236}">
                <a16:creationId xmlns:a16="http://schemas.microsoft.com/office/drawing/2014/main" id="{3C13DEF6-5B49-79E0-215A-05CD99585C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700000">
            <a:off x="12665175" y="-142696"/>
            <a:ext cx="1190087" cy="1190087"/>
          </a:xfrm>
          <a:custGeom>
            <a:avLst/>
            <a:gdLst>
              <a:gd name="T0" fmla="*/ 346 w 2610"/>
              <a:gd name="T1" fmla="*/ 0 h 2609"/>
              <a:gd name="T2" fmla="*/ 2263 w 2610"/>
              <a:gd name="T3" fmla="*/ 0 h 2609"/>
              <a:gd name="T4" fmla="*/ 2263 w 2610"/>
              <a:gd name="T5" fmla="*/ 0 h 2609"/>
              <a:gd name="T6" fmla="*/ 2609 w 2610"/>
              <a:gd name="T7" fmla="*/ 346 h 2609"/>
              <a:gd name="T8" fmla="*/ 2609 w 2610"/>
              <a:gd name="T9" fmla="*/ 2263 h 2609"/>
              <a:gd name="T10" fmla="*/ 2609 w 2610"/>
              <a:gd name="T11" fmla="*/ 2263 h 2609"/>
              <a:gd name="T12" fmla="*/ 2263 w 2610"/>
              <a:gd name="T13" fmla="*/ 2608 h 2609"/>
              <a:gd name="T14" fmla="*/ 346 w 2610"/>
              <a:gd name="T15" fmla="*/ 2608 h 2609"/>
              <a:gd name="T16" fmla="*/ 346 w 2610"/>
              <a:gd name="T17" fmla="*/ 2608 h 2609"/>
              <a:gd name="T18" fmla="*/ 0 w 2610"/>
              <a:gd name="T19" fmla="*/ 2263 h 2609"/>
              <a:gd name="T20" fmla="*/ 0 w 2610"/>
              <a:gd name="T21" fmla="*/ 346 h 2609"/>
              <a:gd name="T22" fmla="*/ 0 w 2610"/>
              <a:gd name="T23" fmla="*/ 346 h 2609"/>
              <a:gd name="T24" fmla="*/ 346 w 261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0" h="2609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1329C83-2A4B-EE96-021A-7598A2BDE34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0125634" y="12123460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A424-C4E7-36EF-79B0-085D3BC1DB72}"/>
              </a:ext>
            </a:extLst>
          </p:cNvPr>
          <p:cNvSpPr txBox="1"/>
          <p:nvPr/>
        </p:nvSpPr>
        <p:spPr>
          <a:xfrm>
            <a:off x="2488049" y="7213237"/>
            <a:ext cx="6400800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8000" b="1" dirty="0">
                <a:latin typeface="Abril Fatface" panose="02000503000000020003" pitchFamily="2" charset="77"/>
                <a:cs typeface="Space Grotesk" pitchFamily="2" charset="77"/>
              </a:rPr>
              <a:t>Members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C509-0BAB-659D-BF2F-5CC87D20EDD9}"/>
              </a:ext>
            </a:extLst>
          </p:cNvPr>
          <p:cNvSpPr txBox="1"/>
          <p:nvPr/>
        </p:nvSpPr>
        <p:spPr>
          <a:xfrm>
            <a:off x="2488049" y="8916613"/>
            <a:ext cx="6400800" cy="41131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 sz="3400">
                <a:latin typeface="Poppins Light" pitchFamily="2" charset="77"/>
                <a:cs typeface="Poppins Light" pitchFamily="2" charset="77"/>
              </a:defRPr>
            </a:lvl1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Ahmed Badawy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Anas </a:t>
            </a:r>
            <a:r>
              <a:rPr lang="en-US" dirty="0" err="1">
                <a:solidFill>
                  <a:schemeClr val="tx2"/>
                </a:solidFill>
              </a:rPr>
              <a:t>Elbattra</a:t>
            </a:r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 err="1">
                <a:solidFill>
                  <a:schemeClr val="tx2"/>
                </a:solidFill>
              </a:rPr>
              <a:t>Esmael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Ezz</a:t>
            </a:r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Yousef </a:t>
            </a:r>
            <a:r>
              <a:rPr lang="en-US" dirty="0" err="1">
                <a:solidFill>
                  <a:schemeClr val="tx2"/>
                </a:solidFill>
              </a:rPr>
              <a:t>shindy</a:t>
            </a:r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F9EFA77-CBAE-4C80-9752-E611276BEA7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768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E291C-E915-4B39-8BDA-F36D8A956F1C}"/>
              </a:ext>
            </a:extLst>
          </p:cNvPr>
          <p:cNvSpPr txBox="1"/>
          <p:nvPr/>
        </p:nvSpPr>
        <p:spPr>
          <a:xfrm>
            <a:off x="4379906" y="364352"/>
            <a:ext cx="585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71D3D-1DBA-41B3-BD59-63E5DEB3077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5" t="24728" r="18757" b="14646"/>
          <a:stretch/>
        </p:blipFill>
        <p:spPr bwMode="auto">
          <a:xfrm>
            <a:off x="938872" y="1355479"/>
            <a:ext cx="13208000" cy="6016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E231AB-DB36-43D9-AB67-1543F5D76484}"/>
              </a:ext>
            </a:extLst>
          </p:cNvPr>
          <p:cNvSpPr txBox="1"/>
          <p:nvPr/>
        </p:nvSpPr>
        <p:spPr>
          <a:xfrm>
            <a:off x="14964619" y="6020639"/>
            <a:ext cx="585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69C26E-BA2E-4D09-87C9-9A2D21FB0B7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0" t="44206" r="14233" b="25145"/>
          <a:stretch/>
        </p:blipFill>
        <p:spPr bwMode="auto">
          <a:xfrm>
            <a:off x="9787468" y="7439532"/>
            <a:ext cx="11847120" cy="6016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315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E291C-E915-4B39-8BDA-F36D8A956F1C}"/>
              </a:ext>
            </a:extLst>
          </p:cNvPr>
          <p:cNvSpPr txBox="1"/>
          <p:nvPr/>
        </p:nvSpPr>
        <p:spPr>
          <a:xfrm>
            <a:off x="7315200" y="291156"/>
            <a:ext cx="7803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en-US" sz="5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OntoGraph</a:t>
            </a:r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5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6B422-969F-4B22-ACAE-5DC2D7B81CE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1" t="21882" r="8169" b="9829"/>
          <a:stretch/>
        </p:blipFill>
        <p:spPr bwMode="auto">
          <a:xfrm>
            <a:off x="457200" y="1456267"/>
            <a:ext cx="23655867" cy="11895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698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0E577E60-A4E1-4017-3798-E7FD11F28A66}"/>
              </a:ext>
            </a:extLst>
          </p:cNvPr>
          <p:cNvSpPr/>
          <p:nvPr/>
        </p:nvSpPr>
        <p:spPr>
          <a:xfrm>
            <a:off x="2283425" y="2044868"/>
            <a:ext cx="823094" cy="1193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3" name="Graphic 16">
            <a:extLst>
              <a:ext uri="{FF2B5EF4-FFF2-40B4-BE49-F238E27FC236}">
                <a16:creationId xmlns:a16="http://schemas.microsoft.com/office/drawing/2014/main" id="{AF6BA990-A31C-9260-D266-33DF800E0B93}"/>
              </a:ext>
            </a:extLst>
          </p:cNvPr>
          <p:cNvSpPr/>
          <p:nvPr/>
        </p:nvSpPr>
        <p:spPr>
          <a:xfrm>
            <a:off x="4413637" y="5046340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E1DB593-B385-F020-D94C-4659328CAC00}"/>
              </a:ext>
            </a:extLst>
          </p:cNvPr>
          <p:cNvSpPr>
            <a:spLocks noChangeArrowheads="1"/>
          </p:cNvSpPr>
          <p:nvPr/>
        </p:nvSpPr>
        <p:spPr bwMode="auto">
          <a:xfrm rot="4500000">
            <a:off x="13543155" y="2666200"/>
            <a:ext cx="8463296" cy="8463302"/>
          </a:xfrm>
          <a:custGeom>
            <a:avLst/>
            <a:gdLst>
              <a:gd name="T0" fmla="*/ 2075 w 3082"/>
              <a:gd name="T1" fmla="*/ 0 h 3082"/>
              <a:gd name="T2" fmla="*/ 1006 w 3082"/>
              <a:gd name="T3" fmla="*/ 0 h 3082"/>
              <a:gd name="T4" fmla="*/ 1006 w 3082"/>
              <a:gd name="T5" fmla="*/ 0 h 3082"/>
              <a:gd name="T6" fmla="*/ 0 w 3082"/>
              <a:gd name="T7" fmla="*/ 1005 h 3082"/>
              <a:gd name="T8" fmla="*/ 0 w 3082"/>
              <a:gd name="T9" fmla="*/ 2075 h 3082"/>
              <a:gd name="T10" fmla="*/ 0 w 3082"/>
              <a:gd name="T11" fmla="*/ 2075 h 3082"/>
              <a:gd name="T12" fmla="*/ 1006 w 3082"/>
              <a:gd name="T13" fmla="*/ 3081 h 3082"/>
              <a:gd name="T14" fmla="*/ 2075 w 3082"/>
              <a:gd name="T15" fmla="*/ 3081 h 3082"/>
              <a:gd name="T16" fmla="*/ 2075 w 3082"/>
              <a:gd name="T17" fmla="*/ 3081 h 3082"/>
              <a:gd name="T18" fmla="*/ 3081 w 3082"/>
              <a:gd name="T19" fmla="*/ 2075 h 3082"/>
              <a:gd name="T20" fmla="*/ 3081 w 3082"/>
              <a:gd name="T21" fmla="*/ 1005 h 3082"/>
              <a:gd name="T22" fmla="*/ 3081 w 3082"/>
              <a:gd name="T23" fmla="*/ 1005 h 3082"/>
              <a:gd name="T24" fmla="*/ 2075 w 3082"/>
              <a:gd name="T25" fmla="*/ 0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2" h="3082">
                <a:moveTo>
                  <a:pt x="2075" y="0"/>
                </a:moveTo>
                <a:lnTo>
                  <a:pt x="1006" y="0"/>
                </a:lnTo>
                <a:lnTo>
                  <a:pt x="1006" y="0"/>
                </a:lnTo>
                <a:cubicBezTo>
                  <a:pt x="450" y="0"/>
                  <a:pt x="0" y="450"/>
                  <a:pt x="0" y="1005"/>
                </a:cubicBezTo>
                <a:lnTo>
                  <a:pt x="0" y="2075"/>
                </a:lnTo>
                <a:lnTo>
                  <a:pt x="0" y="2075"/>
                </a:lnTo>
                <a:cubicBezTo>
                  <a:pt x="0" y="2631"/>
                  <a:pt x="450" y="3081"/>
                  <a:pt x="1006" y="3081"/>
                </a:cubicBezTo>
                <a:lnTo>
                  <a:pt x="2075" y="3081"/>
                </a:lnTo>
                <a:lnTo>
                  <a:pt x="2075" y="3081"/>
                </a:lnTo>
                <a:cubicBezTo>
                  <a:pt x="2631" y="3081"/>
                  <a:pt x="3081" y="2631"/>
                  <a:pt x="3081" y="2075"/>
                </a:cubicBezTo>
                <a:lnTo>
                  <a:pt x="3081" y="1005"/>
                </a:lnTo>
                <a:lnTo>
                  <a:pt x="3081" y="1005"/>
                </a:lnTo>
                <a:cubicBezTo>
                  <a:pt x="3081" y="450"/>
                  <a:pt x="2631" y="0"/>
                  <a:pt x="2075" y="0"/>
                </a:cubicBezTo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8B2522-6B1A-D341-2C0E-6D2F9776F316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13596543" y="2719588"/>
            <a:ext cx="8356520" cy="8356526"/>
          </a:xfrm>
          <a:custGeom>
            <a:avLst/>
            <a:gdLst>
              <a:gd name="T0" fmla="*/ 2075 w 3082"/>
              <a:gd name="T1" fmla="*/ 0 h 3082"/>
              <a:gd name="T2" fmla="*/ 1006 w 3082"/>
              <a:gd name="T3" fmla="*/ 0 h 3082"/>
              <a:gd name="T4" fmla="*/ 1006 w 3082"/>
              <a:gd name="T5" fmla="*/ 0 h 3082"/>
              <a:gd name="T6" fmla="*/ 0 w 3082"/>
              <a:gd name="T7" fmla="*/ 1005 h 3082"/>
              <a:gd name="T8" fmla="*/ 0 w 3082"/>
              <a:gd name="T9" fmla="*/ 2075 h 3082"/>
              <a:gd name="T10" fmla="*/ 0 w 3082"/>
              <a:gd name="T11" fmla="*/ 2075 h 3082"/>
              <a:gd name="T12" fmla="*/ 1006 w 3082"/>
              <a:gd name="T13" fmla="*/ 3081 h 3082"/>
              <a:gd name="T14" fmla="*/ 2075 w 3082"/>
              <a:gd name="T15" fmla="*/ 3081 h 3082"/>
              <a:gd name="T16" fmla="*/ 2075 w 3082"/>
              <a:gd name="T17" fmla="*/ 3081 h 3082"/>
              <a:gd name="T18" fmla="*/ 3081 w 3082"/>
              <a:gd name="T19" fmla="*/ 2075 h 3082"/>
              <a:gd name="T20" fmla="*/ 3081 w 3082"/>
              <a:gd name="T21" fmla="*/ 1005 h 3082"/>
              <a:gd name="T22" fmla="*/ 3081 w 3082"/>
              <a:gd name="T23" fmla="*/ 1005 h 3082"/>
              <a:gd name="T24" fmla="*/ 2075 w 3082"/>
              <a:gd name="T25" fmla="*/ 0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2" h="3082">
                <a:moveTo>
                  <a:pt x="2075" y="0"/>
                </a:moveTo>
                <a:lnTo>
                  <a:pt x="1006" y="0"/>
                </a:lnTo>
                <a:lnTo>
                  <a:pt x="1006" y="0"/>
                </a:lnTo>
                <a:cubicBezTo>
                  <a:pt x="450" y="0"/>
                  <a:pt x="0" y="450"/>
                  <a:pt x="0" y="1005"/>
                </a:cubicBezTo>
                <a:lnTo>
                  <a:pt x="0" y="2075"/>
                </a:lnTo>
                <a:lnTo>
                  <a:pt x="0" y="2075"/>
                </a:lnTo>
                <a:cubicBezTo>
                  <a:pt x="0" y="2631"/>
                  <a:pt x="450" y="3081"/>
                  <a:pt x="1006" y="3081"/>
                </a:cubicBezTo>
                <a:lnTo>
                  <a:pt x="2075" y="3081"/>
                </a:lnTo>
                <a:lnTo>
                  <a:pt x="2075" y="3081"/>
                </a:lnTo>
                <a:cubicBezTo>
                  <a:pt x="2631" y="3081"/>
                  <a:pt x="3081" y="2631"/>
                  <a:pt x="3081" y="2075"/>
                </a:cubicBezTo>
                <a:lnTo>
                  <a:pt x="3081" y="1005"/>
                </a:lnTo>
                <a:lnTo>
                  <a:pt x="3081" y="1005"/>
                </a:lnTo>
                <a:cubicBezTo>
                  <a:pt x="3081" y="450"/>
                  <a:pt x="2631" y="0"/>
                  <a:pt x="2075" y="0"/>
                </a:cubicBezTo>
              </a:path>
            </a:pathLst>
          </a:custGeom>
          <a:solidFill>
            <a:schemeClr val="accent4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32069F6-7F52-449E-676D-4D92ACD8775C}"/>
              </a:ext>
            </a:extLst>
          </p:cNvPr>
          <p:cNvSpPr>
            <a:spLocks noChangeArrowheads="1"/>
          </p:cNvSpPr>
          <p:nvPr/>
        </p:nvSpPr>
        <p:spPr bwMode="auto">
          <a:xfrm rot="900000">
            <a:off x="13448179" y="2571223"/>
            <a:ext cx="8653250" cy="8653254"/>
          </a:xfrm>
          <a:custGeom>
            <a:avLst/>
            <a:gdLst>
              <a:gd name="T0" fmla="*/ 2075 w 3082"/>
              <a:gd name="T1" fmla="*/ 0 h 3082"/>
              <a:gd name="T2" fmla="*/ 1006 w 3082"/>
              <a:gd name="T3" fmla="*/ 0 h 3082"/>
              <a:gd name="T4" fmla="*/ 1006 w 3082"/>
              <a:gd name="T5" fmla="*/ 0 h 3082"/>
              <a:gd name="T6" fmla="*/ 0 w 3082"/>
              <a:gd name="T7" fmla="*/ 1005 h 3082"/>
              <a:gd name="T8" fmla="*/ 0 w 3082"/>
              <a:gd name="T9" fmla="*/ 2075 h 3082"/>
              <a:gd name="T10" fmla="*/ 0 w 3082"/>
              <a:gd name="T11" fmla="*/ 2075 h 3082"/>
              <a:gd name="T12" fmla="*/ 1006 w 3082"/>
              <a:gd name="T13" fmla="*/ 3081 h 3082"/>
              <a:gd name="T14" fmla="*/ 2075 w 3082"/>
              <a:gd name="T15" fmla="*/ 3081 h 3082"/>
              <a:gd name="T16" fmla="*/ 2075 w 3082"/>
              <a:gd name="T17" fmla="*/ 3081 h 3082"/>
              <a:gd name="T18" fmla="*/ 3081 w 3082"/>
              <a:gd name="T19" fmla="*/ 2075 h 3082"/>
              <a:gd name="T20" fmla="*/ 3081 w 3082"/>
              <a:gd name="T21" fmla="*/ 1005 h 3082"/>
              <a:gd name="T22" fmla="*/ 3081 w 3082"/>
              <a:gd name="T23" fmla="*/ 1005 h 3082"/>
              <a:gd name="T24" fmla="*/ 2075 w 3082"/>
              <a:gd name="T25" fmla="*/ 0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2" h="3082">
                <a:moveTo>
                  <a:pt x="2075" y="0"/>
                </a:moveTo>
                <a:lnTo>
                  <a:pt x="1006" y="0"/>
                </a:lnTo>
                <a:lnTo>
                  <a:pt x="1006" y="0"/>
                </a:lnTo>
                <a:cubicBezTo>
                  <a:pt x="450" y="0"/>
                  <a:pt x="0" y="450"/>
                  <a:pt x="0" y="1005"/>
                </a:cubicBezTo>
                <a:lnTo>
                  <a:pt x="0" y="2075"/>
                </a:lnTo>
                <a:lnTo>
                  <a:pt x="0" y="2075"/>
                </a:lnTo>
                <a:cubicBezTo>
                  <a:pt x="0" y="2631"/>
                  <a:pt x="450" y="3081"/>
                  <a:pt x="1006" y="3081"/>
                </a:cubicBezTo>
                <a:lnTo>
                  <a:pt x="2075" y="3081"/>
                </a:lnTo>
                <a:lnTo>
                  <a:pt x="2075" y="3081"/>
                </a:lnTo>
                <a:cubicBezTo>
                  <a:pt x="2631" y="3081"/>
                  <a:pt x="3081" y="2631"/>
                  <a:pt x="3081" y="2075"/>
                </a:cubicBezTo>
                <a:lnTo>
                  <a:pt x="3081" y="1005"/>
                </a:lnTo>
                <a:lnTo>
                  <a:pt x="3081" y="1005"/>
                </a:lnTo>
                <a:cubicBezTo>
                  <a:pt x="3081" y="450"/>
                  <a:pt x="2631" y="0"/>
                  <a:pt x="2075" y="0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1C687C0D-FFC6-34DF-409E-196CA9F51E1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-1531823" y="7875725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6">
              <a:lumMod val="25000"/>
              <a:alpha val="84973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45" name="Freeform 19">
            <a:extLst>
              <a:ext uri="{FF2B5EF4-FFF2-40B4-BE49-F238E27FC236}">
                <a16:creationId xmlns:a16="http://schemas.microsoft.com/office/drawing/2014/main" id="{3C13DEF6-5B49-79E0-215A-05CD99585C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700000">
            <a:off x="12665175" y="-142696"/>
            <a:ext cx="1190087" cy="1190087"/>
          </a:xfrm>
          <a:custGeom>
            <a:avLst/>
            <a:gdLst>
              <a:gd name="T0" fmla="*/ 346 w 2610"/>
              <a:gd name="T1" fmla="*/ 0 h 2609"/>
              <a:gd name="T2" fmla="*/ 2263 w 2610"/>
              <a:gd name="T3" fmla="*/ 0 h 2609"/>
              <a:gd name="T4" fmla="*/ 2263 w 2610"/>
              <a:gd name="T5" fmla="*/ 0 h 2609"/>
              <a:gd name="T6" fmla="*/ 2609 w 2610"/>
              <a:gd name="T7" fmla="*/ 346 h 2609"/>
              <a:gd name="T8" fmla="*/ 2609 w 2610"/>
              <a:gd name="T9" fmla="*/ 2263 h 2609"/>
              <a:gd name="T10" fmla="*/ 2609 w 2610"/>
              <a:gd name="T11" fmla="*/ 2263 h 2609"/>
              <a:gd name="T12" fmla="*/ 2263 w 2610"/>
              <a:gd name="T13" fmla="*/ 2608 h 2609"/>
              <a:gd name="T14" fmla="*/ 346 w 2610"/>
              <a:gd name="T15" fmla="*/ 2608 h 2609"/>
              <a:gd name="T16" fmla="*/ 346 w 2610"/>
              <a:gd name="T17" fmla="*/ 2608 h 2609"/>
              <a:gd name="T18" fmla="*/ 0 w 2610"/>
              <a:gd name="T19" fmla="*/ 2263 h 2609"/>
              <a:gd name="T20" fmla="*/ 0 w 2610"/>
              <a:gd name="T21" fmla="*/ 346 h 2609"/>
              <a:gd name="T22" fmla="*/ 0 w 2610"/>
              <a:gd name="T23" fmla="*/ 346 h 2609"/>
              <a:gd name="T24" fmla="*/ 346 w 261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0" h="2609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1329C83-2A4B-EE96-021A-7598A2BDE34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0125634" y="12123460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A424-C4E7-36EF-79B0-085D3BC1DB72}"/>
              </a:ext>
            </a:extLst>
          </p:cNvPr>
          <p:cNvSpPr txBox="1"/>
          <p:nvPr/>
        </p:nvSpPr>
        <p:spPr>
          <a:xfrm>
            <a:off x="2488049" y="1972232"/>
            <a:ext cx="6400800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b="1" dirty="0"/>
              <a:t>Competency Questions</a:t>
            </a:r>
            <a:endParaRPr lang="en-US" sz="8000" b="1" dirty="0">
              <a:latin typeface="Abril Fatface" panose="02000503000000020003" pitchFamily="2" charset="77"/>
              <a:cs typeface="Space Grotesk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C509-0BAB-659D-BF2F-5CC87D20EDD9}"/>
              </a:ext>
            </a:extLst>
          </p:cNvPr>
          <p:cNvSpPr txBox="1"/>
          <p:nvPr/>
        </p:nvSpPr>
        <p:spPr>
          <a:xfrm>
            <a:off x="2420945" y="4660493"/>
            <a:ext cx="6400800" cy="4971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 sz="3400">
                <a:latin typeface="Poppins Light" pitchFamily="2" charset="77"/>
                <a:cs typeface="Poppins Light" pitchFamily="2" charset="77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Genre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Time Period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Length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Language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Standalone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1355D5C-14E5-42F2-8E0B-780F0AF70F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180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E291C-E915-4B39-8BDA-F36D8A956F1C}"/>
              </a:ext>
            </a:extLst>
          </p:cNvPr>
          <p:cNvSpPr txBox="1"/>
          <p:nvPr/>
        </p:nvSpPr>
        <p:spPr>
          <a:xfrm>
            <a:off x="1801166" y="364352"/>
            <a:ext cx="585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8850-3009-4B75-B14E-F1A5EFFD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2" y="1527543"/>
            <a:ext cx="9756577" cy="4712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1FE74-D5E9-44C0-B6E0-B06C42CA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01" y="1357108"/>
            <a:ext cx="8451300" cy="4797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3FBA7-1C9D-4FC6-AE68-39969F5E7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99" y="7282962"/>
            <a:ext cx="9604879" cy="5631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7FCE00-DA68-45F8-9224-A8F069DA1E13}"/>
              </a:ext>
            </a:extLst>
          </p:cNvPr>
          <p:cNvSpPr txBox="1"/>
          <p:nvPr/>
        </p:nvSpPr>
        <p:spPr>
          <a:xfrm>
            <a:off x="12724916" y="364352"/>
            <a:ext cx="585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Entity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94FF6-838A-400D-8A53-2B412279FC6C}"/>
              </a:ext>
            </a:extLst>
          </p:cNvPr>
          <p:cNvSpPr txBox="1"/>
          <p:nvPr/>
        </p:nvSpPr>
        <p:spPr>
          <a:xfrm>
            <a:off x="8432142" y="6408072"/>
            <a:ext cx="585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Entity</a:t>
            </a:r>
          </a:p>
        </p:txBody>
      </p:sp>
    </p:spTree>
    <p:extLst>
      <p:ext uri="{BB962C8B-B14F-4D97-AF65-F5344CB8AC3E}">
        <p14:creationId xmlns:p14="http://schemas.microsoft.com/office/powerpoint/2010/main" val="37797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239F6-CC47-4893-91C2-90C921BA3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4" y="3083825"/>
            <a:ext cx="21943190" cy="67564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4E291C-E915-4B39-8BDA-F36D8A956F1C}"/>
              </a:ext>
            </a:extLst>
          </p:cNvPr>
          <p:cNvSpPr txBox="1"/>
          <p:nvPr/>
        </p:nvSpPr>
        <p:spPr>
          <a:xfrm>
            <a:off x="9776766" y="842121"/>
            <a:ext cx="585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33519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71080-6213-40A7-9824-25DFDCA1E79D}"/>
              </a:ext>
            </a:extLst>
          </p:cNvPr>
          <p:cNvSpPr txBox="1"/>
          <p:nvPr/>
        </p:nvSpPr>
        <p:spPr>
          <a:xfrm>
            <a:off x="15384527" y="426623"/>
            <a:ext cx="467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phrases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85CE6-2767-4910-96DE-303CB410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678" y="1990929"/>
            <a:ext cx="9876090" cy="4731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668657-1602-4B32-A925-AC56A2EB1DDE}"/>
              </a:ext>
            </a:extLst>
          </p:cNvPr>
          <p:cNvSpPr txBox="1"/>
          <p:nvPr/>
        </p:nvSpPr>
        <p:spPr>
          <a:xfrm>
            <a:off x="3504102" y="364352"/>
            <a:ext cx="467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4593A-DA0C-4961-AC25-385708B02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587" y="6993640"/>
            <a:ext cx="9700635" cy="5532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1266EB-41E5-4B55-966A-F394838B5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6" y="1665014"/>
            <a:ext cx="7400457" cy="5192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44A984-FB9B-4E92-A94B-B9FBD1DAF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6" y="7161393"/>
            <a:ext cx="9315051" cy="62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2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6">
            <a:extLst>
              <a:ext uri="{FF2B5EF4-FFF2-40B4-BE49-F238E27FC236}">
                <a16:creationId xmlns:a16="http://schemas.microsoft.com/office/drawing/2014/main" id="{FB078F7A-6238-CD48-9EF2-658A2FC4FB2A}"/>
              </a:ext>
            </a:extLst>
          </p:cNvPr>
          <p:cNvSpPr/>
          <p:nvPr/>
        </p:nvSpPr>
        <p:spPr>
          <a:xfrm>
            <a:off x="-5768083" y="1027471"/>
            <a:ext cx="11689415" cy="12688529"/>
          </a:xfrm>
          <a:custGeom>
            <a:avLst/>
            <a:gdLst>
              <a:gd name="connsiteX0" fmla="*/ 1790298 w 3251721"/>
              <a:gd name="connsiteY0" fmla="*/ 3529651 h 3529651"/>
              <a:gd name="connsiteX1" fmla="*/ 1790298 w 3251721"/>
              <a:gd name="connsiteY1" fmla="*/ 3372916 h 3529651"/>
              <a:gd name="connsiteX2" fmla="*/ 3251721 w 3251721"/>
              <a:gd name="connsiteY2" fmla="*/ 2818964 h 3529651"/>
              <a:gd name="connsiteX3" fmla="*/ 2591595 w 3251721"/>
              <a:gd name="connsiteY3" fmla="*/ 2351518 h 3529651"/>
              <a:gd name="connsiteX4" fmla="*/ 2839523 w 3251721"/>
              <a:gd name="connsiteY4" fmla="*/ 2184123 h 3529651"/>
              <a:gd name="connsiteX5" fmla="*/ 2312010 w 3251721"/>
              <a:gd name="connsiteY5" fmla="*/ 1814789 h 3529651"/>
              <a:gd name="connsiteX6" fmla="*/ 2637795 w 3251721"/>
              <a:gd name="connsiteY6" fmla="*/ 1604191 h 3529651"/>
              <a:gd name="connsiteX7" fmla="*/ 2182343 w 3251721"/>
              <a:gd name="connsiteY7" fmla="*/ 1191367 h 3529651"/>
              <a:gd name="connsiteX8" fmla="*/ 2404318 w 3251721"/>
              <a:gd name="connsiteY8" fmla="*/ 1061659 h 3529651"/>
              <a:gd name="connsiteX9" fmla="*/ 1644468 w 3251721"/>
              <a:gd name="connsiteY9" fmla="*/ 13517 h 3529651"/>
              <a:gd name="connsiteX10" fmla="*/ 1633347 w 3251721"/>
              <a:gd name="connsiteY10" fmla="*/ 765 h 3529651"/>
              <a:gd name="connsiteX11" fmla="*/ 1618375 w 3251721"/>
              <a:gd name="connsiteY11" fmla="*/ 765 h 3529651"/>
              <a:gd name="connsiteX12" fmla="*/ 1607253 w 3251721"/>
              <a:gd name="connsiteY12" fmla="*/ 13517 h 3529651"/>
              <a:gd name="connsiteX13" fmla="*/ 847404 w 3251721"/>
              <a:gd name="connsiteY13" fmla="*/ 1061659 h 3529651"/>
              <a:gd name="connsiteX14" fmla="*/ 1069379 w 3251721"/>
              <a:gd name="connsiteY14" fmla="*/ 1191367 h 3529651"/>
              <a:gd name="connsiteX15" fmla="*/ 613926 w 3251721"/>
              <a:gd name="connsiteY15" fmla="*/ 1604191 h 3529651"/>
              <a:gd name="connsiteX16" fmla="*/ 939712 w 3251721"/>
              <a:gd name="connsiteY16" fmla="*/ 1814789 h 3529651"/>
              <a:gd name="connsiteX17" fmla="*/ 412199 w 3251721"/>
              <a:gd name="connsiteY17" fmla="*/ 2184123 h 3529651"/>
              <a:gd name="connsiteX18" fmla="*/ 660127 w 3251721"/>
              <a:gd name="connsiteY18" fmla="*/ 2351518 h 3529651"/>
              <a:gd name="connsiteX19" fmla="*/ 0 w 3251721"/>
              <a:gd name="connsiteY19" fmla="*/ 2818964 h 3529651"/>
              <a:gd name="connsiteX20" fmla="*/ 1461424 w 3251721"/>
              <a:gd name="connsiteY20" fmla="*/ 3372916 h 3529651"/>
              <a:gd name="connsiteX21" fmla="*/ 1461424 w 3251721"/>
              <a:gd name="connsiteY21" fmla="*/ 3529651 h 3529651"/>
              <a:gd name="connsiteX22" fmla="*/ 1790298 w 3251721"/>
              <a:gd name="connsiteY22" fmla="*/ 3529651 h 35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51721" h="352965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5A7E5186-9853-7FF8-55DE-7522E5BC5B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949191" y="10810119"/>
            <a:ext cx="3253154" cy="1829901"/>
          </a:xfrm>
          <a:custGeom>
            <a:avLst/>
            <a:gdLst>
              <a:gd name="T0" fmla="*/ 1305 w 2610"/>
              <a:gd name="T1" fmla="*/ 0 h 1470"/>
              <a:gd name="T2" fmla="*/ 1305 w 2610"/>
              <a:gd name="T3" fmla="*/ 0 h 1470"/>
              <a:gd name="T4" fmla="*/ 1305 w 2610"/>
              <a:gd name="T5" fmla="*/ 0 h 1470"/>
              <a:gd name="T6" fmla="*/ 0 w 2610"/>
              <a:gd name="T7" fmla="*/ 1305 h 1470"/>
              <a:gd name="T8" fmla="*/ 0 w 2610"/>
              <a:gd name="T9" fmla="*/ 1469 h 1470"/>
              <a:gd name="T10" fmla="*/ 2609 w 2610"/>
              <a:gd name="T11" fmla="*/ 1469 h 1470"/>
              <a:gd name="T12" fmla="*/ 2609 w 2610"/>
              <a:gd name="T13" fmla="*/ 1305 h 1470"/>
              <a:gd name="T14" fmla="*/ 2609 w 2610"/>
              <a:gd name="T15" fmla="*/ 1305 h 1470"/>
              <a:gd name="T16" fmla="*/ 1305 w 2610"/>
              <a:gd name="T17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0" h="147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6093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rgbClr val="A8D5C8"/>
              </a:solidFill>
              <a:latin typeface="Poppins Light" pitchFamily="2" charset="77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2C63C24-A278-439F-BD81-B552F5DFE1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0322614" y="-1262224"/>
            <a:ext cx="3253154" cy="3253153"/>
          </a:xfrm>
          <a:custGeom>
            <a:avLst/>
            <a:gdLst>
              <a:gd name="T0" fmla="*/ 2610 w 2611"/>
              <a:gd name="T1" fmla="*/ 2610 h 2611"/>
              <a:gd name="T2" fmla="*/ 0 w 2611"/>
              <a:gd name="T3" fmla="*/ 2610 h 2611"/>
              <a:gd name="T4" fmla="*/ 0 w 2611"/>
              <a:gd name="T5" fmla="*/ 0 h 2611"/>
              <a:gd name="T6" fmla="*/ 13 w 2611"/>
              <a:gd name="T7" fmla="*/ 0 h 2611"/>
              <a:gd name="T8" fmla="*/ 13 w 2611"/>
              <a:gd name="T9" fmla="*/ 0 h 2611"/>
              <a:gd name="T10" fmla="*/ 2610 w 2611"/>
              <a:gd name="T11" fmla="*/ 2596 h 2611"/>
              <a:gd name="T12" fmla="*/ 2610 w 2611"/>
              <a:gd name="T13" fmla="*/ 2610 h 2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1" h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6">
              <a:lumMod val="25000"/>
              <a:alpha val="5976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71080-6213-40A7-9824-25DFDCA1E79D}"/>
              </a:ext>
            </a:extLst>
          </p:cNvPr>
          <p:cNvSpPr txBox="1"/>
          <p:nvPr/>
        </p:nvSpPr>
        <p:spPr>
          <a:xfrm>
            <a:off x="15384527" y="426623"/>
            <a:ext cx="467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phrases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68657-1602-4B32-A925-AC56A2EB1DDE}"/>
              </a:ext>
            </a:extLst>
          </p:cNvPr>
          <p:cNvSpPr txBox="1"/>
          <p:nvPr/>
        </p:nvSpPr>
        <p:spPr>
          <a:xfrm>
            <a:off x="3504102" y="364352"/>
            <a:ext cx="467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2B634-4E80-44AA-8F30-18B3ED9CC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768" y="1529404"/>
            <a:ext cx="9144000" cy="5933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09AC4-0273-4658-93EC-861FB91F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405" y="7734514"/>
            <a:ext cx="8877319" cy="4997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F9696-AC73-42AD-BB9D-C7F4B85D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31" y="1382441"/>
            <a:ext cx="9144001" cy="60802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9F6DAE-86F7-4205-B769-451A47B5A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31" y="7690927"/>
            <a:ext cx="8077202" cy="53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 - Travel Presentation Template 07">
      <a:dk1>
        <a:srgbClr val="929292"/>
      </a:dk1>
      <a:lt1>
        <a:srgbClr val="FFFFFF"/>
      </a:lt1>
      <a:dk2>
        <a:srgbClr val="3B3C3E"/>
      </a:dk2>
      <a:lt2>
        <a:srgbClr val="FFFFFF"/>
      </a:lt2>
      <a:accent1>
        <a:srgbClr val="2C445F"/>
      </a:accent1>
      <a:accent2>
        <a:srgbClr val="E3572C"/>
      </a:accent2>
      <a:accent3>
        <a:srgbClr val="F3C05D"/>
      </a:accent3>
      <a:accent4>
        <a:srgbClr val="4F7698"/>
      </a:accent4>
      <a:accent5>
        <a:srgbClr val="EC7F3C"/>
      </a:accent5>
      <a:accent6>
        <a:srgbClr val="DFE2E9"/>
      </a:accent6>
      <a:hlink>
        <a:srgbClr val="AAAAAA"/>
      </a:hlink>
      <a:folHlink>
        <a:srgbClr val="3B3C3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88439</TotalTime>
  <Words>69</Words>
  <Application>Microsoft Office PowerPoint</Application>
  <PresentationFormat>Custom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Abril Fatface</vt:lpstr>
      <vt:lpstr>Arial</vt:lpstr>
      <vt:lpstr>Arimo</vt:lpstr>
      <vt:lpstr>Calibri</vt:lpstr>
      <vt:lpstr>Heebo Medium</vt:lpstr>
      <vt:lpstr>Poppins Light</vt:lpstr>
      <vt:lpstr>Space Grotesk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احمد ابراهيم احمد</cp:lastModifiedBy>
  <cp:revision>10013</cp:revision>
  <cp:lastPrinted>2019-09-18T23:04:43Z</cp:lastPrinted>
  <dcterms:created xsi:type="dcterms:W3CDTF">2014-11-12T21:47:38Z</dcterms:created>
  <dcterms:modified xsi:type="dcterms:W3CDTF">2023-07-23T07:31:03Z</dcterms:modified>
  <cp:category/>
</cp:coreProperties>
</file>