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33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0DE6-AB86-4636-A9E5-A806C81B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CAC88-5A37-4398-97B9-E789CB956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F6A1-2B82-43E4-8AA8-D81E4EA2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8F90-8EDF-4FE4-BD3D-E1BE4840EB0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89D7-C3B8-4E78-8F9F-6C46DDFE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FA5D-471D-48EA-9809-74362128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811B-8AE7-4CD4-BC84-BC87C14E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08B8-E13A-40EC-9EFE-37D47E3D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90DEB-D296-483A-9C74-AF3307E3D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A45AB-C197-45BC-8798-8AA2399C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8F90-8EDF-4FE4-BD3D-E1BE4840EB0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A66D-0E1B-451C-B598-B78209C5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2FE7-058B-4AAA-B192-70148788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811B-8AE7-4CD4-BC84-BC87C14E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A568B-DAE2-44CC-A8D1-9F33E2994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400BA-2484-4DFB-8964-B8385F93A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6F98-951C-48D8-8145-FE251F41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8F90-8EDF-4FE4-BD3D-E1BE4840EB0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07D6-EF9F-4752-B6AC-7D53D13F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99B1-F3C2-4D75-A569-ABEA8C7B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811B-8AE7-4CD4-BC84-BC87C14E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8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8BE4-8166-4DF3-AEEE-51EDD378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6504-7A69-4427-8710-92CEB3F0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07A8-29C6-4649-BCF4-C5837C9C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8F90-8EDF-4FE4-BD3D-E1BE4840EB0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867F-5221-495E-826D-E68BD13D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6A5E-39CA-416A-AFD6-F09BF931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811B-8AE7-4CD4-BC84-BC87C14E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656D-D2E6-478C-8870-F7AE9F21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44C0-126A-486B-949F-8CD84425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B9490-06D3-480B-A642-AA80B2A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8F90-8EDF-4FE4-BD3D-E1BE4840EB0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31E1-BDF8-44F9-8D0E-A2163693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680D-34B7-4C61-8522-1ED1CD5B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811B-8AE7-4CD4-BC84-BC87C14E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1C05-5D18-4A69-9EA9-BE9E2DBB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3925-94DA-44DA-89C4-A784BA1EF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BE707-ECC3-4B97-96F5-E5B1D2A1E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21A7C-6B59-4EA8-BAEB-C579AB60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8F90-8EDF-4FE4-BD3D-E1BE4840EB0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52EA3-01D9-4A06-B54A-2D2FB279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DC37-E5CC-487B-A6AD-C6122D84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811B-8AE7-4CD4-BC84-BC87C14E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04EA-570A-43E1-A2CF-6B2B1282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13C2-74CF-4999-9FB2-619B30C3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0ECD3-2387-44B1-A956-2D00BEE1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E2107-BAB6-4CD6-AAE0-CA579574B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117D6-03DF-4969-96D5-36BF6EAD3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4677C-395E-46E9-9CFA-9CF6EC16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8F90-8EDF-4FE4-BD3D-E1BE4840EB0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8478F-2390-42AF-AD49-3A79DE99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5062C-BCE0-4D9E-80AD-CEB8BF38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811B-8AE7-4CD4-BC84-BC87C14E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45E7-C758-419E-B1C0-202017AB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B997B-99B7-4913-9DA8-B76745A3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8F90-8EDF-4FE4-BD3D-E1BE4840EB0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96794-0953-4C87-B8CF-D690780F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570C5-AB79-42C9-8174-1F777693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811B-8AE7-4CD4-BC84-BC87C14E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20879-035E-4882-A0DE-0710C4AA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8F90-8EDF-4FE4-BD3D-E1BE4840EB0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DF57-179C-4515-9BBA-25580730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36023-C3E3-4E17-8FDE-B94B794A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811B-8AE7-4CD4-BC84-BC87C14E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5845-97E1-4F17-957B-0E5EC215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42A2-BD3A-4AEA-B88D-FEF468674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AF7D2-F874-4A5D-9388-8B2E863D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80103-F2CC-4871-BE55-1102987A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8F90-8EDF-4FE4-BD3D-E1BE4840EB0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1FFD4-A2C7-4C8E-9384-C80625BF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225D1-A6DD-4D71-B4F1-B64BCD0C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811B-8AE7-4CD4-BC84-BC87C14E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D58D-A1D9-4321-9A3B-7088C866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C82F5-9321-452B-8F92-1593D751F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7EF43-56D9-4D43-8CED-89B5FBBD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A6E37-72A7-4801-85F4-50A8E7E5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8F90-8EDF-4FE4-BD3D-E1BE4840EB0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CCAD4-7F90-4DFC-80AD-BFDB13DA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7D3F-4E1F-41FC-9565-C5801FAB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811B-8AE7-4CD4-BC84-BC87C14E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8DD96-65EE-4823-8C83-775D250C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CB520-A828-41B4-9F11-A47915DD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8CE0-2494-4AA5-B1BC-3E8BDC4C8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68F90-8EDF-4FE4-BD3D-E1BE4840EB0A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E22F-D311-494D-8E89-C0178E4E1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A197-7339-4526-8BCD-1BE6A73E2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D811B-8AE7-4CD4-BC84-BC87C14E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15AA-F9CB-4457-B608-FBA16766B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9" y="246063"/>
            <a:ext cx="10564836" cy="23876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Data Driven Decision for New York Taxi Service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74DF6-CBE6-407F-9701-595427460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833" y="4432032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Esmael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>
                <a:solidFill>
                  <a:srgbClr val="FFFF00"/>
                </a:solidFill>
              </a:rPr>
              <a:t>8/13/2020</a:t>
            </a:r>
          </a:p>
          <a:p>
            <a:r>
              <a:rPr lang="en-US" dirty="0">
                <a:solidFill>
                  <a:srgbClr val="FFFF00"/>
                </a:solidFill>
              </a:rPr>
              <a:t>Data Incubator </a:t>
            </a:r>
          </a:p>
        </p:txBody>
      </p:sp>
    </p:spTree>
    <p:extLst>
      <p:ext uri="{BB962C8B-B14F-4D97-AF65-F5344CB8AC3E}">
        <p14:creationId xmlns:p14="http://schemas.microsoft.com/office/powerpoint/2010/main" val="367401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DAB0-C2C1-4253-9AC3-C3BD5935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2413-5984-43E7-AC5C-447C0BE6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For-hire vehicles operating in NY has grown from 63,000 to more than 100,000</a:t>
            </a:r>
          </a:p>
          <a:p>
            <a:r>
              <a:rPr lang="en-US" b="1" dirty="0">
                <a:solidFill>
                  <a:srgbClr val="FF0000"/>
                </a:solidFill>
              </a:rPr>
              <a:t>However, while the number of trips in app-based vehicles has increased from 6 million to 17 million a year</a:t>
            </a:r>
          </a:p>
          <a:p>
            <a:r>
              <a:rPr lang="en-US" b="1" dirty="0">
                <a:solidFill>
                  <a:srgbClr val="FF0000"/>
                </a:solidFill>
              </a:rPr>
              <a:t>Taxi trips have fallen from 11 million to 8.5 million</a:t>
            </a:r>
          </a:p>
        </p:txBody>
      </p:sp>
    </p:spTree>
    <p:extLst>
      <p:ext uri="{BB962C8B-B14F-4D97-AF65-F5344CB8AC3E}">
        <p14:creationId xmlns:p14="http://schemas.microsoft.com/office/powerpoint/2010/main" val="402308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6ADE-87E6-4106-967A-2E5AB947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8E09-4025-476E-900C-0AAD7E9F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Liberate the data to get insight and make the taxi market competitive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Develop a prediction model for fair pricing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Analyze the impact of the fair pricing on demand </a:t>
            </a:r>
          </a:p>
        </p:txBody>
      </p:sp>
    </p:spTree>
    <p:extLst>
      <p:ext uri="{BB962C8B-B14F-4D97-AF65-F5344CB8AC3E}">
        <p14:creationId xmlns:p14="http://schemas.microsoft.com/office/powerpoint/2010/main" val="343535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6A21-43A9-4E30-B29E-26D1E3CF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14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Preliminary data analysis </a:t>
            </a:r>
          </a:p>
        </p:txBody>
      </p:sp>
      <p:pic>
        <p:nvPicPr>
          <p:cNvPr id="5" name="Content Placeholder 4" descr="A picture containing fence&#10;&#10;Description automatically generated">
            <a:extLst>
              <a:ext uri="{FF2B5EF4-FFF2-40B4-BE49-F238E27FC236}">
                <a16:creationId xmlns:a16="http://schemas.microsoft.com/office/drawing/2014/main" id="{FDEA52E8-2F8B-4ACA-A273-FAF4EAB93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4" y="2327848"/>
            <a:ext cx="8072938" cy="4196940"/>
          </a:xfrm>
        </p:spPr>
      </p:pic>
    </p:spTree>
    <p:extLst>
      <p:ext uri="{BB962C8B-B14F-4D97-AF65-F5344CB8AC3E}">
        <p14:creationId xmlns:p14="http://schemas.microsoft.com/office/powerpoint/2010/main" val="78176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42EE34B-8AC7-4CF3-85E1-F37FF584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1" y="1716471"/>
            <a:ext cx="5021451" cy="495616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73DAC7-0325-4174-9F31-1382B517515B}"/>
              </a:ext>
            </a:extLst>
          </p:cNvPr>
          <p:cNvSpPr txBox="1">
            <a:spLocks/>
          </p:cNvSpPr>
          <p:nvPr/>
        </p:nvSpPr>
        <p:spPr>
          <a:xfrm>
            <a:off x="838200" y="3332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FF00"/>
                </a:solidFill>
              </a:rPr>
              <a:t>Preliminary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5563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Driven Decision for New York Taxi Service   </vt:lpstr>
      <vt:lpstr>Introduction </vt:lpstr>
      <vt:lpstr>Motivation </vt:lpstr>
      <vt:lpstr>Preliminary data analysis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decision for New York taxi</dc:title>
  <dc:creator>hayuh</dc:creator>
  <cp:lastModifiedBy> </cp:lastModifiedBy>
  <cp:revision>8</cp:revision>
  <dcterms:created xsi:type="dcterms:W3CDTF">2020-08-13T01:02:55Z</dcterms:created>
  <dcterms:modified xsi:type="dcterms:W3CDTF">2020-08-13T07:11:40Z</dcterms:modified>
</cp:coreProperties>
</file>