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53" autoAdjust="0"/>
    <p:restoredTop sz="86364" autoAdjust="0"/>
  </p:normalViewPr>
  <p:slideViewPr>
    <p:cSldViewPr snapToGrid="0">
      <p:cViewPr varScale="1">
        <p:scale>
          <a:sx n="63" d="100"/>
          <a:sy n="63" d="100"/>
        </p:scale>
        <p:origin x="13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1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10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2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5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34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0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6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14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1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FE70-B60B-49C9-AE44-C112A7174E50}" type="datetimeFigureOut">
              <a:rPr lang="es-ES" smtClean="0"/>
              <a:t>05/03/2022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6859-2B83-4B32-8430-5970AF5EDA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8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2" y="-72472"/>
            <a:ext cx="4493623" cy="6930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>
            <a:off x="4493623" y="0"/>
            <a:ext cx="0" cy="6858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1593667" y="373925"/>
            <a:ext cx="1489165" cy="152835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182187" y="4542549"/>
            <a:ext cx="212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Redes sociales:</a:t>
            </a:r>
          </a:p>
          <a:p>
            <a:r>
              <a:rPr lang="es-MX" dirty="0" smtClean="0"/>
              <a:t> </a:t>
            </a:r>
          </a:p>
          <a:p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85106" y="2822845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Edad: 30</a:t>
            </a:r>
          </a:p>
          <a:p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33993" y="3485684"/>
            <a:ext cx="2625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Nivel educativo mas alto:</a:t>
            </a:r>
          </a:p>
          <a:p>
            <a:r>
              <a:rPr lang="es-MX" dirty="0" smtClean="0"/>
              <a:t>licenciatura</a:t>
            </a:r>
          </a:p>
          <a:p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14052" y="2161470"/>
            <a:ext cx="18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Puesto: Contador</a:t>
            </a:r>
            <a:endParaRPr lang="es-E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61" b="58146" l="22254" r="55895">
                        <a14:foregroundMark x1="27526" y1="51136" x2="27526" y2="51136"/>
                        <a14:foregroundMark x1="45296" y1="43750" x2="45296" y2="43750"/>
                        <a14:foregroundMark x1="48084" y1="50000" x2="48084" y2="50000"/>
                        <a14:foregroundMark x1="44251" y1="18750" x2="44251" y2="18750"/>
                      </a14:backgroundRemoval>
                    </a14:imgEffect>
                  </a14:imgLayer>
                </a14:imgProps>
              </a:ext>
            </a:extLst>
          </a:blip>
          <a:srcRect l="18049" r="39900" b="35393"/>
          <a:stretch/>
        </p:blipFill>
        <p:spPr>
          <a:xfrm>
            <a:off x="1672043" y="4978003"/>
            <a:ext cx="1149532" cy="1083076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859383" y="1138102"/>
            <a:ext cx="5682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Canal favorito de comunicación</a:t>
            </a:r>
          </a:p>
          <a:p>
            <a:r>
              <a:rPr lang="es-MX" dirty="0"/>
              <a:t>	</a:t>
            </a:r>
            <a:r>
              <a:rPr lang="es-MX" dirty="0" smtClean="0"/>
              <a:t>Televisión y twitter 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Obtiene informacion a través de </a:t>
            </a:r>
          </a:p>
          <a:p>
            <a:r>
              <a:rPr lang="es-MX" dirty="0" smtClean="0"/>
              <a:t>	Internet y televisión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Metas u objetivos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Acenso a jefe de departamento</a:t>
            </a:r>
          </a:p>
        </p:txBody>
      </p:sp>
    </p:spTree>
    <p:extLst>
      <p:ext uri="{BB962C8B-B14F-4D97-AF65-F5344CB8AC3E}">
        <p14:creationId xmlns:p14="http://schemas.microsoft.com/office/powerpoint/2010/main" val="24266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Velazquez</dc:creator>
  <cp:lastModifiedBy>Erika Velazquez</cp:lastModifiedBy>
  <cp:revision>7</cp:revision>
  <dcterms:created xsi:type="dcterms:W3CDTF">2022-03-05T20:35:24Z</dcterms:created>
  <dcterms:modified xsi:type="dcterms:W3CDTF">2022-03-06T18:19:18Z</dcterms:modified>
</cp:coreProperties>
</file>