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3132" y="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C18-7C38-45E6-9DA0-B7DB5FF75BED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BAB2-BAC8-4613-8F8A-214139F3FE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85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C18-7C38-45E6-9DA0-B7DB5FF75BED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BAB2-BAC8-4613-8F8A-214139F3FE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2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C18-7C38-45E6-9DA0-B7DB5FF75BED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BAB2-BAC8-4613-8F8A-214139F3FE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72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C18-7C38-45E6-9DA0-B7DB5FF75BED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BAB2-BAC8-4613-8F8A-214139F3FE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84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C18-7C38-45E6-9DA0-B7DB5FF75BED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BAB2-BAC8-4613-8F8A-214139F3FE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68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C18-7C38-45E6-9DA0-B7DB5FF75BED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BAB2-BAC8-4613-8F8A-214139F3FE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0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C18-7C38-45E6-9DA0-B7DB5FF75BED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BAB2-BAC8-4613-8F8A-214139F3FE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69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C18-7C38-45E6-9DA0-B7DB5FF75BED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BAB2-BAC8-4613-8F8A-214139F3FE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1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C18-7C38-45E6-9DA0-B7DB5FF75BED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BAB2-BAC8-4613-8F8A-214139F3FE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5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C18-7C38-45E6-9DA0-B7DB5FF75BED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BAB2-BAC8-4613-8F8A-214139F3FE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9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5C18-7C38-45E6-9DA0-B7DB5FF75BED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9BAB2-BAC8-4613-8F8A-214139F3FE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08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5C18-7C38-45E6-9DA0-B7DB5FF75BED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BAB2-BAC8-4613-8F8A-214139F3FE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37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2E487F-10CA-442D-8577-FBD4B2EFF2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9" y="503210"/>
            <a:ext cx="1162618" cy="116261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445C044-EF39-4ACA-86CE-867FCCC6BF41}"/>
              </a:ext>
            </a:extLst>
          </p:cNvPr>
          <p:cNvSpPr txBox="1"/>
          <p:nvPr/>
        </p:nvSpPr>
        <p:spPr>
          <a:xfrm>
            <a:off x="2379675" y="2645598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Roboto" panose="02000000000000000000" pitchFamily="2" charset="0"/>
                <a:ea typeface="Roboto" panose="02000000000000000000" pitchFamily="2" charset="0"/>
              </a:rPr>
              <a:t>Trabajo Fin de Ciclo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CA01EE-A551-456F-91D1-37BDAC043E82}"/>
              </a:ext>
            </a:extLst>
          </p:cNvPr>
          <p:cNvSpPr txBox="1"/>
          <p:nvPr/>
        </p:nvSpPr>
        <p:spPr>
          <a:xfrm>
            <a:off x="2342004" y="3237351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1D499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AUTOMOCIÓN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C041C6F-6B62-4781-896D-5BE67DAF19C9}"/>
              </a:ext>
            </a:extLst>
          </p:cNvPr>
          <p:cNvSpPr/>
          <p:nvPr/>
        </p:nvSpPr>
        <p:spPr>
          <a:xfrm>
            <a:off x="456656" y="4305002"/>
            <a:ext cx="5944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Roboto" panose="02000000000000000000" pitchFamily="2" charset="0"/>
                <a:ea typeface="Roboto" panose="02000000000000000000" pitchFamily="2" charset="0"/>
              </a:rPr>
              <a:t>Desarrollo de un Sistema Antirrobo para Vehículos Basado en Reconocimiento Facial y NFC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BB42CF-6018-40F3-9437-47A341C1D9C4}"/>
              </a:ext>
            </a:extLst>
          </p:cNvPr>
          <p:cNvSpPr txBox="1"/>
          <p:nvPr/>
        </p:nvSpPr>
        <p:spPr>
          <a:xfrm>
            <a:off x="1846157" y="6678939"/>
            <a:ext cx="3165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latin typeface="Roboto" panose="02000000000000000000" pitchFamily="2" charset="0"/>
                <a:ea typeface="Roboto" panose="02000000000000000000" pitchFamily="2" charset="0"/>
              </a:rPr>
              <a:t>Realizado por  Carlos Fernández García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BE02C48-B3E9-446C-9A51-E59523DB7A2E}"/>
              </a:ext>
            </a:extLst>
          </p:cNvPr>
          <p:cNvSpPr txBox="1"/>
          <p:nvPr/>
        </p:nvSpPr>
        <p:spPr>
          <a:xfrm>
            <a:off x="4137607" y="8753125"/>
            <a:ext cx="1896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Roboto" panose="02000000000000000000" pitchFamily="2" charset="0"/>
                <a:ea typeface="Roboto" panose="02000000000000000000" pitchFamily="2" charset="0"/>
              </a:rPr>
              <a:t>Madrid,  Marzo de 2025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92266E5-0682-4272-80FB-2591C3358B7A}"/>
              </a:ext>
            </a:extLst>
          </p:cNvPr>
          <p:cNvSpPr txBox="1"/>
          <p:nvPr/>
        </p:nvSpPr>
        <p:spPr>
          <a:xfrm>
            <a:off x="1772054" y="7219415"/>
            <a:ext cx="3313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latin typeface="Roboto" panose="02000000000000000000" pitchFamily="2" charset="0"/>
                <a:ea typeface="Roboto" panose="02000000000000000000" pitchFamily="2" charset="0"/>
              </a:rPr>
              <a:t>Tutelado por  D. Jaime Martínez Sánchez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2AD5159-E406-439D-868B-5C36F58A4524}"/>
              </a:ext>
            </a:extLst>
          </p:cNvPr>
          <p:cNvCxnSpPr>
            <a:cxnSpLocks/>
          </p:cNvCxnSpPr>
          <p:nvPr/>
        </p:nvCxnSpPr>
        <p:spPr>
          <a:xfrm>
            <a:off x="562406" y="9254798"/>
            <a:ext cx="5943600" cy="0"/>
          </a:xfrm>
          <a:prstGeom prst="line">
            <a:avLst/>
          </a:prstGeom>
          <a:ln>
            <a:solidFill>
              <a:srgbClr val="1D4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ondo Social Europeo - FSE - Generalitat Valenciana">
            <a:extLst>
              <a:ext uri="{FF2B5EF4-FFF2-40B4-BE49-F238E27FC236}">
                <a16:creationId xmlns:a16="http://schemas.microsoft.com/office/drawing/2014/main" id="{A3609AA3-FF38-428C-973D-72413F628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261" y="643320"/>
            <a:ext cx="865175" cy="88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DEN Nº DE DE, DEL CONSEJERO DE EDUCACIÓN, POR LA QUE SE CONVOCAN  CONTRATOS DE PERSONAL INVESTIGADOR DE APOYO EN EL MARCO D">
            <a:extLst>
              <a:ext uri="{FF2B5EF4-FFF2-40B4-BE49-F238E27FC236}">
                <a16:creationId xmlns:a16="http://schemas.microsoft.com/office/drawing/2014/main" id="{E4646F14-3D3A-4ACF-8E28-90B89C9A0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03" y="655657"/>
            <a:ext cx="2425700" cy="68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258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35</Words>
  <Application>Microsoft Office PowerPoint</Application>
  <PresentationFormat>A4 (210 x 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Fco.Javier Fernandez</dc:creator>
  <cp:lastModifiedBy>Fco.Javier Fernandez</cp:lastModifiedBy>
  <cp:revision>27</cp:revision>
  <dcterms:created xsi:type="dcterms:W3CDTF">2025-02-26T11:24:50Z</dcterms:created>
  <dcterms:modified xsi:type="dcterms:W3CDTF">2025-02-27T12:04:55Z</dcterms:modified>
</cp:coreProperties>
</file>