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  <a:srgbClr val="2E5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19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70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0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8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4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0F1E-C985-4273-BB42-CAE1E5374E6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7A08F7-9215-4B17-A3B5-7598C316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7486" y="675409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2E53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D</a:t>
            </a:r>
            <a:r>
              <a:rPr lang="az-Latn-AZ" sz="6600" b="1" dirty="0" smtClean="0">
                <a:solidFill>
                  <a:srgbClr val="2E53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ərs - 2</a:t>
            </a:r>
            <a:endParaRPr lang="en-US" sz="6600" b="1" dirty="0">
              <a:solidFill>
                <a:srgbClr val="2E53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277486" y="3707116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az-Latn-AZ" sz="3600" b="1" dirty="0" smtClean="0">
                <a:solidFill>
                  <a:srgbClr val="3535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Müəllim: Musayeva İlahiyə</a:t>
            </a:r>
            <a:endParaRPr lang="en-US" sz="3600" b="1" dirty="0">
              <a:solidFill>
                <a:srgbClr val="35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PYTHONDA SÖZ SIRASI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34836"/>
            <a:ext cx="8915400" cy="4537364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ər dillərdən fərqli olaraq kodun gövdəsində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-dən istifadə olunmur. Əvəzində boşluq və ya Space – düyməsindən istifadə olunur. Neçə dənə boşluq qoymaq istifadəçidən aslıdır.</a:t>
            </a:r>
          </a:p>
          <a:p>
            <a:pPr marL="457200" lvl="1" indent="0">
              <a:buNone/>
            </a:pP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Nümunə: 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&gt; 2:    </a:t>
            </a:r>
            <a:endParaRPr lang="az-Latn-AZ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az-Latn-AZ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az-Latn-AZ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böyükdür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az-Latn-AZ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Eyni sətrdə yazdıqda xəta verəcəkdir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&gt; 2:    </a:t>
            </a:r>
            <a:endParaRPr lang="az-Latn-AZ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az-Latn-AZ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böyükdür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az-Latn-AZ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az-Latn-A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Sətr sonlarında ; dən istifadə olunmur</a:t>
            </a:r>
            <a:endParaRPr lang="az-Latn-A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az-Latn-A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3681" y="322774"/>
            <a:ext cx="5179474" cy="1280890"/>
          </a:xfrm>
        </p:spPr>
        <p:txBody>
          <a:bodyPr/>
          <a:lstStyle/>
          <a:p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PYTHONDA ŞƏRHLƏR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236518"/>
            <a:ext cx="8915400" cy="5715000"/>
          </a:xfrm>
        </p:spPr>
        <p:txBody>
          <a:bodyPr>
            <a:normAutofit/>
          </a:bodyPr>
          <a:lstStyle/>
          <a:p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 yazarkən şərhlərdən istifadə edirik.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Şərhlər kodları açıqlamaq üçün və ya çalımağını isdəmədiyimiz kodları gizlətmək üçün istifadə edilir. Şərhlər, ancaq back hissədə görsənir. </a:t>
            </a:r>
            <a:endParaRPr lang="az-Latn-A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Pythonda bir sətrlik şərhləri yazmaq üçün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şarəsindən istifadə olunur.</a:t>
            </a:r>
          </a:p>
          <a:p>
            <a:pPr marL="0" indent="0">
              <a:buNone/>
            </a:pP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Nümunə: print(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“Hello World”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#print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çap funksiyasıdır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Pythonda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və daha çox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sətrlik şərhləri yazmaq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üçün isə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“““  ”””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şarəsindən istifadə olunur.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print(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“Hello World”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“““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çap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funksiyasıdır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”””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#print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çap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funksiyasıdır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2619" y="831928"/>
            <a:ext cx="5257800" cy="7786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D</a:t>
            </a:r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ƏYIŞƏNLƏR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10591"/>
            <a:ext cx="8915400" cy="5081154"/>
          </a:xfrm>
        </p:spPr>
        <p:txBody>
          <a:bodyPr>
            <a:normAutofit/>
          </a:bodyPr>
          <a:lstStyle/>
          <a:p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Dəyişənlər özlərində hər hansı data saxlayan ifadələrdir. Digər dillərdən fərqli olaraq pythonda dəyişənləri əvvəlcədən elan edilmir və tipini göstərməyə ehtiyac yoxdur. Birbaşa təyin edilir və qiymət ötürülür.</a:t>
            </a:r>
          </a:p>
          <a:p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Nümunə: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y = 3</a:t>
            </a:r>
          </a:p>
          <a:p>
            <a:pPr marL="0" indent="0">
              <a:buNone/>
            </a:pP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 = “, x)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“,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tipl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ər asanlıqla dəyişdirliə bilir</a:t>
            </a:r>
          </a:p>
          <a:p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Nümunə 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4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eger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tipindədir</a:t>
            </a:r>
          </a:p>
          <a:p>
            <a:pPr marL="0" indent="0">
              <a:buNone/>
            </a:pP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"Sally"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metin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string)t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ipinə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çevirildi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z-Latn-AZ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az-Latn-AZ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Mətn tipindəki dəyişənlər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 ya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rnaq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və ya iki dırnaq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arasında yazılır.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281210"/>
            <a:ext cx="8911687" cy="1280890"/>
          </a:xfrm>
        </p:spPr>
        <p:txBody>
          <a:bodyPr/>
          <a:lstStyle/>
          <a:p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DƏYIŞƏN ADLARINDAKI QAYDALAR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5499" y="1153390"/>
            <a:ext cx="6797492" cy="5424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əy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ənlə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ısa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uzun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xətt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başlamalıdır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_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əyişən adları +-*\ simvolları ilə başlaya bilməz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Rəqəm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başlaya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bilməz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az-Latn-AZ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yük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h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ərflər fərqləndirili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əy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əyişəni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az-Latn-AZ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Doğru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əyişə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adları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z-Latn-AZ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deyishen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az-Latn-AZ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az-Latn-AZ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_de_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_en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az-Latn-AZ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az-Latn-AZ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az-Latn-AZ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en2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az-Latn-AZ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Doğru olmayan dəyişən adları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az-Latn-AZ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az-Latn-AZ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az-Latn-AZ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</a:t>
            </a:r>
            <a:r>
              <a:rPr lang="az-Latn-AZ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7063" y="3382890"/>
            <a:ext cx="6244937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Dəyişən adlarında pythonun açar sözlərindən istifadə etmək olmaz</a:t>
            </a:r>
          </a:p>
          <a:p>
            <a:endParaRPr lang="az-Latn-AZ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'False', 'None', 'True', 'and', 'as', 'assert', 'break', 'class', 'continue', '</a:t>
            </a:r>
            <a:r>
              <a:rPr lang="en-US" sz="1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'del', '</a:t>
            </a:r>
            <a:r>
              <a:rPr lang="en-US" sz="1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'else', 'except', 'finally', 'for', 'from', 'global', 'if', 'import', 'in', 'is', 'lambda', 'nonlocal', 'not', 'or', 'pass', 'raise', 'return', 'try', 'while', 'with', 'yield'] </a:t>
            </a:r>
            <a:endParaRPr lang="az-Latn-AZ" sz="17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sz="1700" dirty="0" smtClean="0"/>
          </a:p>
          <a:p>
            <a:r>
              <a:rPr lang="az-Latn-AZ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Həmin sözləri görmək üçün aşağıdakı kodlardan istifadə edə bilərik</a:t>
            </a:r>
          </a:p>
          <a:p>
            <a:endParaRPr lang="az-Latn-AZ" sz="1700" i="1" dirty="0"/>
          </a:p>
          <a:p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endParaRPr lang="az-Latn-AZ" sz="17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keyword.kwlist</a:t>
            </a:r>
            <a:endParaRPr lang="en-US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NECƏ DƏYIŞƏNƏ DƏYƏR VERMƏK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3736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y, z = "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az-Latn-AZ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ğ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az-Latn-AZ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Banan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az-Latn-AZ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z-Latn-AZ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lbalı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az-Latn-AZ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print(x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z-Latn-AZ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print(y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z-Latn-AZ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print(z)</a:t>
            </a:r>
            <a:endParaRPr lang="az-Latn-AZ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necə dəyişənə eyni qiymət vermə üçün aşağıdakı sintaksisdən istifadə edilir</a:t>
            </a:r>
          </a:p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y = z = "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az-Latn-AZ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ğ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az-Latn-AZ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print(x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z-Latn-AZ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print(y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z-Latn-AZ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print(z)</a:t>
            </a:r>
            <a:endParaRPr lang="az-Latn-AZ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Qeyd: </a:t>
            </a:r>
            <a:r>
              <a:rPr lang="az-Latn-AZ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Qlobal və lokal dəyişənlər barədə funksiyaları keçərkən danışacağıq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ənəd" ma:contentTypeID="0x0101004EC9216BC4C45547A3ED434009C24919" ma:contentTypeVersion="10" ma:contentTypeDescription="Yeni sənəd yaradın." ma:contentTypeScope="" ma:versionID="ab4502f7078dc164639193b8b933f9fd">
  <xsd:schema xmlns:xsd="http://www.w3.org/2001/XMLSchema" xmlns:xs="http://www.w3.org/2001/XMLSchema" xmlns:p="http://schemas.microsoft.com/office/2006/metadata/properties" xmlns:ns2="53b11b92-13c9-4bf4-9ebe-bcb3ed0ca31d" xmlns:ns3="8d72c873-e673-4ed9-b0fe-76d78002279e" targetNamespace="http://schemas.microsoft.com/office/2006/metadata/properties" ma:root="true" ma:fieldsID="dfc0b076e1d9f5d7a017cca288587c42" ns2:_="" ns3:_="">
    <xsd:import namespace="53b11b92-13c9-4bf4-9ebe-bcb3ed0ca31d"/>
    <xsd:import namespace="8d72c873-e673-4ed9-b0fe-76d7800227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11b92-13c9-4bf4-9ebe-bcb3ed0ca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2c873-e673-4ed9-b0fe-76d78002279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ylaşılı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Təfərrüatlarla paylaşılı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Məzmun Növü"/>
        <xsd:element ref="dc:title" minOccurs="0" maxOccurs="1" ma:index="4" ma:displayName="Başlıq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52A6B1-2776-45C0-A1D9-8BC4F641FD5C}"/>
</file>

<file path=customXml/itemProps2.xml><?xml version="1.0" encoding="utf-8"?>
<ds:datastoreItem xmlns:ds="http://schemas.openxmlformats.org/officeDocument/2006/customXml" ds:itemID="{551B4E06-241B-4063-9493-AAE7145DFA77}"/>
</file>

<file path=customXml/itemProps3.xml><?xml version="1.0" encoding="utf-8"?>
<ds:datastoreItem xmlns:ds="http://schemas.openxmlformats.org/officeDocument/2006/customXml" ds:itemID="{A04B0F63-409A-4C78-B140-5773C554F0B2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544</Words>
  <Application>Microsoft Office PowerPoint</Application>
  <PresentationFormat>Широкоэкранный</PresentationFormat>
  <Paragraphs>74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Легкий дым</vt:lpstr>
      <vt:lpstr>Python Dərs - 2</vt:lpstr>
      <vt:lpstr>PYTHONDA SÖZ SIRASI</vt:lpstr>
      <vt:lpstr>PYTHONDA ŞƏRHLƏR</vt:lpstr>
      <vt:lpstr>PYTHON DƏYIŞƏNLƏR</vt:lpstr>
      <vt:lpstr>DƏYIŞƏN ADLARINDAKI QAYDALAR</vt:lpstr>
      <vt:lpstr>BIR NECƏ DƏYIŞƏNƏ DƏYƏR VERMƏK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Dərs - 2</dc:title>
  <dc:creator>HP</dc:creator>
  <cp:lastModifiedBy>HP</cp:lastModifiedBy>
  <cp:revision>12</cp:revision>
  <dcterms:created xsi:type="dcterms:W3CDTF">2022-02-21T07:11:54Z</dcterms:created>
  <dcterms:modified xsi:type="dcterms:W3CDTF">2022-02-21T09:35:39Z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0x0101004EC9216BC4C45547A3ED434009C24919</vt:lpwstr>
  </property>
</Properties>
</file>