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4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6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653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06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6729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7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0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4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0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9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3/2/2022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F5D3-4BDC-4658-AC96-34AB10EA31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8302" y="893619"/>
            <a:ext cx="9081269" cy="395731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az-Latn-AZ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ƏRS 5 -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az-Latn-AZ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az-Latn-AZ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Type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az-Latn-AZ" b="1" dirty="0" smtClean="0">
                <a:solidFill>
                  <a:srgbClr val="0070C0"/>
                </a:solidFill>
              </a:rPr>
              <a:t/>
            </a:r>
            <a:br>
              <a:rPr lang="az-Latn-AZ" b="1" dirty="0" smtClean="0">
                <a:solidFill>
                  <a:srgbClr val="0070C0"/>
                </a:solidFill>
              </a:rPr>
            </a:br>
            <a:r>
              <a:rPr lang="az-Latn-AZ" sz="2800" b="1" dirty="0" smtClean="0">
                <a:solidFill>
                  <a:srgbClr val="0070C0"/>
                </a:solidFill>
              </a:rPr>
              <a:t>Musayeva İlahiyə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1973" y="0"/>
            <a:ext cx="1016143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az-Latn-AZ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az-Latn-AZ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az-Latn-AZ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metdodları</a:t>
            </a:r>
            <a:r>
              <a:rPr lang="az-Latn-AZ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tipindəki dəyişəni soldan sağa oxuyaraq simvolun indeks nömrəsini qaytarır. </a:t>
            </a:r>
            <a:endParaRPr lang="az-Latn-AZ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sitet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dövlət idarəcilik akademiyası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GB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az-Latn-AZ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Nümunədə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dövlət idarəcilik akademiyası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içərisində rastlaşdığı ilk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simvolunun indexsini qaytaracaq.</a:t>
            </a:r>
          </a:p>
          <a:p>
            <a:pPr marL="0" indent="0">
              <a:buNone/>
            </a:pP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1-ci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indeksdən başlayaraq axtarış edəcək.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arşılaşdığı 	ilk a hərfinin indeksini qaytaracaq.</a:t>
            </a:r>
          </a:p>
          <a:p>
            <a:pPr marL="0" indent="0">
              <a:buNone/>
            </a:pP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1,  5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1-ci və 5-ci sıra arasında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simolunu axtaracaq.</a:t>
            </a:r>
            <a:endParaRPr lang="az-Latn-AZ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rindex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az-Latn-AZ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az-Latn-AZ" sz="2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az-Latn-AZ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metdodları</a:t>
            </a:r>
            <a:r>
              <a:rPr lang="az-Latn-AZ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tipindəki dəyişəni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sağdan sola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oxuyaraq simvolun indeks nömrəsini qaytarır. </a:t>
            </a:r>
          </a:p>
          <a:p>
            <a:pPr marL="0" indent="0">
              <a:buNone/>
            </a:pPr>
            <a:r>
              <a:rPr lang="az-Latn-AZ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QEYD: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az-Latn-AZ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rindex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ilə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az-Latn-AZ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()\</a:t>
            </a:r>
            <a:r>
              <a:rPr lang="az-Latn-AZ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az-Latn-AZ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arasındakı fərq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index()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\rindex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-də axtarılan simvol tapılmadıqda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xətası verir.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index()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\rindex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-də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isə tapmadıqda -1 cavabı qaytarır.</a:t>
            </a:r>
            <a:endParaRPr lang="az-Latn-AZ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az-Latn-AZ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metod 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az-Latn-AZ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az-Latn-AZ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işarəsinə nəzərən string dəyişəni mərkəzə edir.</a:t>
            </a:r>
          </a:p>
          <a:p>
            <a:pPr marL="0" indent="0">
              <a:buNone/>
            </a:pPr>
            <a:r>
              <a:rPr lang="az-Latn-AZ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= </a:t>
            </a:r>
            <a:r>
              <a:rPr lang="en-US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'python' </a:t>
            </a:r>
            <a:endParaRPr lang="az-Latn-AZ" sz="19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a.center(10)   - </a:t>
            </a:r>
            <a:r>
              <a:rPr lang="az-Latn-AZ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z-Latn-AZ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əticə:</a:t>
            </a:r>
            <a:r>
              <a:rPr lang="az-Latn-AZ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az-Latn-AZ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endParaRPr lang="az-Latn-AZ" sz="19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az-Latn-AZ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a.center(10, </a:t>
            </a: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az-Latn-AZ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 boşluqlara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az-Latn-AZ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simvolu əlavə edəcək. Nəticə: </a:t>
            </a:r>
            <a:r>
              <a:rPr lang="en-US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en-US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az-Latn-AZ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en-US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endParaRPr lang="az-Latn-AZ" sz="1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ljust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rjust()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uyğun olaraq soldan və sağdan susmaya görə boşluqlar verir. Əgər hər hansısa bir simvol əlavə etsək, bu zaman boşluq əvəzinə həmin simvolu verəcək. </a:t>
            </a:r>
            <a:r>
              <a:rPr lang="az-Latn-AZ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Misal: 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a.ljust(10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2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"/>
            <a:ext cx="9046215" cy="6041362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zfill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əvvələ 0-lar əlavə edir. Nümunə: num = 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‘12’ 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num.zfill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isdigit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isnumeric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dəyişənin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təmami ilə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ədədlərdən ibarət olduğunu yoxlayır.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isalpha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stringin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dəyişənin təmami ilə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hərflərdə ibarət olduğunu yoxlayır.</a:t>
            </a:r>
          </a:p>
          <a:p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isalnum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stringin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dəyişənin alfanumerik olub olmadığını yoxlayır. Yəni, həm rəqəm, həm də hərflərdən ibarət olması</a:t>
            </a:r>
          </a:p>
          <a:p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isdecimal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Natural ədəd olub olmadığını yoxlayır. 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‘12.3’.isdecimal() – False</a:t>
            </a:r>
          </a:p>
          <a:p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isidentifier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Təyinedici kimi tərcümə olunur.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Yazdığınız string fəyişənin dəyişənin Pythonda dəyişən adını olub-ola bilməyəcəyini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yoxlayır.</a:t>
            </a:r>
          </a:p>
          <a:p>
            <a:pPr marL="0" indent="0">
              <a:buNone/>
            </a:pP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='233de' </a:t>
            </a:r>
            <a:endParaRPr lang="az-Latn-AZ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z.isidentifier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False</a:t>
            </a:r>
          </a:p>
          <a:p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isspace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stringin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dəyişənin təmami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ilə boşluqlardan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ibarət olduğunu yoxlayır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az-Latn-AZ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z-Latn-AZ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22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String Tip</a:t>
            </a:r>
            <a:r>
              <a:rPr lang="az-Latn-AZ" b="1" dirty="0" smtClean="0"/>
              <a:t>də format və %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216638" cy="3880773"/>
          </a:xfrm>
        </p:spPr>
        <p:txBody>
          <a:bodyPr>
            <a:normAutofit/>
          </a:bodyPr>
          <a:lstStyle/>
          <a:p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Kohne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Eldar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az-Latn-AZ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16</a:t>
            </a:r>
            <a:endParaRPr lang="en-GB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print(‘%s 11-ci 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sinifd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 oxuyur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’%(a))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 ya printsiz də yazmaq olar.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‘%s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11-ci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sinifd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oxuyur. Onun %s yaşı var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’%(a,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75668" y="2160588"/>
            <a:ext cx="570091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Yeni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Eldar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print(‘{} 11-ci 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sinifd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 oxuyur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’.format(a))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 ya printsiz də yazmaq olar.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11-ci 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sinifd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 oxuyur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’.format(a)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‘{1}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11-ci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sinifd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 oxuyur. Onun 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{2}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yaşı var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’.format(a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‘{2} , {1}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’.format(‘ad’, ‘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soyad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8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print("{:c}".format(65))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–q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ısaltması</a:t>
            </a:r>
            <a:endParaRPr lang="az-Latn-AZ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print("{:d}".format(65))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Rəqəm gəlməlidir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print("{:o}".format(65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8-liyi 10-luğa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print("{:x}".format(65))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-16-lığı 10-uğa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"{:b}".format(2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-2-liyi 1-luğa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print("{:.2f}".format(50))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–floata çeviri.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"{:,}".format(1234567890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-mərtəbələrinə ayırır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7334" y="132855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sağa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luq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sola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luq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^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ortalama</a:t>
            </a:r>
            <a:endParaRPr lang="az-Latn-A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print("|{:^15}|".format(‘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’))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2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7472" y="609598"/>
            <a:ext cx="8596668" cy="5847473"/>
          </a:xfrm>
        </p:spPr>
        <p:txBody>
          <a:bodyPr>
            <a:noAutofit/>
          </a:bodyPr>
          <a:lstStyle/>
          <a:p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yazı tipidir. String tipində verilən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ər dırnaq içərisində yazılır.</a:t>
            </a:r>
            <a:b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‘string’</a:t>
            </a:r>
            <a:r>
              <a:rPr lang="en-GB"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Hər bir hərfə ayrılıqda almaq üçün aşağıdakı kimi yazılışı izləyə bilərik. Simvolların nömrələnməsi 0-dan başlayır.</a:t>
            </a:r>
            <a:r>
              <a:rPr lang="az-Latn-AZ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az-Latn-AZ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b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az-Latn-AZ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az-Latn-AZ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az-Latn-AZ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en() </a:t>
            </a:r>
            <a:r>
              <a:rPr lang="az-Latn-AZ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funksiyası string-in uzunluğunu qaytarır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tipind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olur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len(a)</a:t>
            </a:r>
            <a:r>
              <a:rPr lang="az-Latn-AZ"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az-Latn-AZ"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–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verilən simvolun və ya mətnin string tipində olan dəyişənin içində olud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ğ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yoxlayır</a:t>
            </a:r>
            <a:r>
              <a:rPr lang="az-Latn-AZ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  <a:r>
              <a:rPr lang="az-Latn-AZ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False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qiymətləri qaytarır</a:t>
            </a:r>
            <a:r>
              <a:rPr lang="az-Latn-AZ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az-Latn-AZ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‘s’ in a</a:t>
            </a:r>
            <a:r>
              <a:rPr lang="az-Latn-AZ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az-Latn-AZ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az-Latn-AZ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az-Latn-AZ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az-Latn-AZ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verilən simvolun və ya mətnin string tipində olan dəyişənin içində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dığını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yoxlayır</a:t>
            </a:r>
            <a:r>
              <a:rPr lang="az-Latn-AZ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  <a:r>
              <a:rPr lang="az-Latn-AZ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False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qiymətləri qaytarır</a:t>
            </a:r>
            <a:r>
              <a:rPr lang="az-Latn-AZ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az-Latn-AZ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‘s’ 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az-Latn-AZ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az-Latn-AZ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755104" y="523220"/>
            <a:ext cx="8596668" cy="6334780"/>
          </a:xfrm>
        </p:spPr>
        <p:txBody>
          <a:bodyPr>
            <a:noAutofit/>
          </a:bodyPr>
          <a:lstStyle/>
          <a:p>
            <a:r>
              <a:rPr lang="az-Latn-AZ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Slicing.ə nümunələr üzərində baxaq</a:t>
            </a:r>
            <a:br>
              <a:rPr lang="az-Latn-AZ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Wold’</a:t>
            </a:r>
            <a:b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a[2:]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2-ci simvoldan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sonrakları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a[:2]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ilk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simvolu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ötürür</a:t>
            </a: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a[1:5]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1-ci indeks daxil sonrakı 3 simvolu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a[1:-1]</a:t>
            </a:r>
            <a:r>
              <a:rPr lang="az-Latn-AZ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əvvəldən və sondan 1-ci sivollar xaric qalan hissəni kəsir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a[::-1]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sözü tərsinə oxunuşunu götürür</a:t>
            </a: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az-Latn-AZ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:4: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0-cı və 3-cü indekslər arasında 2 addımla irəliləyərək götürəcək.</a:t>
            </a:r>
            <a:r>
              <a:rPr lang="az-Latn-AZ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az-Latn-AZ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ilk simvol </a:t>
            </a: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 simvol </a:t>
            </a: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addım sayı</a:t>
            </a: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az-Latn-AZ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az-Latn-AZ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simvolları tərsinə çevirmək üçün </a:t>
            </a:r>
            <a:r>
              <a:rPr lang="az-Latn-AZ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reversed()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funksiyasından da istifadə edə bilərik.</a:t>
            </a:r>
            <a:b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az-Latn-AZ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(*reversed(a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az-Latn-AZ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az-Latn-AZ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Qeyd: 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reversed() funksiyasını for keçdikdə tətbiqini yadıma salarsız</a:t>
            </a:r>
            <a:b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sorted()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bu funksiya stringləri əlifba sırasına uyğun olaraq ayrı-ayrı simvollara parçalayır. Nəticə List tipində olur.</a:t>
            </a:r>
            <a:b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Qeyd: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sorted() funksiyası ingilis əlifbasını tanıyır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Tapşırıq. 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Digər əlifbalardakı simvolları da sort etməyi araşdırırn.</a:t>
            </a:r>
            <a:b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</a:t>
            </a:r>
            <a:r>
              <a:rPr lang="en-GB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(İzah et): </a:t>
            </a: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(""): </a:t>
            </a:r>
            <a:r>
              <a:rPr lang="az-Latn-AZ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az-Latn-AZ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"_" not in </a:t>
            </a:r>
            <a:r>
              <a:rPr lang="en-GB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[0]:</a:t>
            </a:r>
            <a:r>
              <a:rPr lang="az-Latn-AZ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az-Latn-AZ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az-Latn-AZ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GB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7309" y="0"/>
            <a:ext cx="85966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z-Latn-AZ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SLİCİNG(dilimləmə) STRİNGS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911002" cy="604877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enumerate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az-Latn-AZ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dəyişəndəki simvolu və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susmaya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az-Latn-AZ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örə indeksinin nömrəsini göstərir. Nömrələməni neçədən başlamasını özümüz də təyin edə bilərik.</a:t>
            </a:r>
            <a:br>
              <a:rPr lang="az-Latn-AZ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print(*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enumerate(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‘SALAM’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z-Latn-AZ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az-Latn-AZ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print(*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enumerate(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‘SALAM’</a:t>
            </a:r>
            <a:r>
              <a:rPr lang="az-Latn-AZ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z-Latn-AZ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i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6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8115" y="193964"/>
            <a:ext cx="8596668" cy="772391"/>
          </a:xfrm>
        </p:spPr>
        <p:txBody>
          <a:bodyPr/>
          <a:lstStyle/>
          <a:p>
            <a:pPr algn="ctr"/>
            <a:r>
              <a:rPr lang="en-GB" b="1" dirty="0" smtClean="0"/>
              <a:t>String </a:t>
            </a:r>
            <a:r>
              <a:rPr lang="en-GB" b="1" dirty="0" err="1" smtClean="0"/>
              <a:t>tipind</a:t>
            </a:r>
            <a:r>
              <a:rPr lang="az-Latn-AZ" b="1" dirty="0" smtClean="0"/>
              <a:t>ə</a:t>
            </a:r>
            <a:r>
              <a:rPr lang="en-GB" b="1" dirty="0" err="1" smtClean="0"/>
              <a:t>ki</a:t>
            </a:r>
            <a:r>
              <a:rPr lang="en-GB" b="1" dirty="0" smtClean="0"/>
              <a:t> </a:t>
            </a:r>
            <a:r>
              <a:rPr lang="en-GB" b="1" dirty="0" err="1" smtClean="0"/>
              <a:t>metodlar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8035" y="850444"/>
            <a:ext cx="9259909" cy="5891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Metodlar string tiplərindən nöqtə ilə ayrılırlar.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replace()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dından da görüldüyü kimi əvəz etmə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metodudur.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ad=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ad.replace(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‘s’, ‘S’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–bu halda hər yerdə s simvolunu S ilə əvəvz edəcək</a:t>
            </a:r>
          </a:p>
          <a:p>
            <a:pPr marL="0" indent="0">
              <a:buNone/>
            </a:pP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ad.replace(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1 )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sonuncu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saygac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rolunu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oynay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z-Latn-AZ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Sual: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Hər hansı simvolu silmək isdəsək nə etməliyik?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metodun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əzifəsi string tipini müəyyən nöqtələrdən bölməkdir. Əgər içinə heç bir parametrə daxil etməsək, bu zaman boşluqlara görə böləcəkdir. 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tipind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 nəticə qaytarır.</a:t>
            </a:r>
            <a:endParaRPr lang="en-GB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sitet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Dövlət İdarəçilik Akademiyası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.split()</a:t>
            </a:r>
            <a:endParaRPr lang="az-Latn-AZ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dlar = 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Aylin, Asim, Seher, Sara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az-Latn-AZ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dlar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.split(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az-Latn-AZ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adlar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.split("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1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-ikinci parametr neçə dəfə bölünməyi göstərir.</a:t>
            </a:r>
            <a:endParaRPr lang="az-Latn-AZ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az-Latn-AZ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4546"/>
            <a:ext cx="8596668" cy="6606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rsplit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split()-dən fərqli olaraq string tipini sağdan sola oxuyur.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splitlines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az-Latn-AZ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split()-dən fərqli olaraq söz-söz deyil, sətr-sətr ayırır.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lower()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bütün hərfləri kiçik edir.</a:t>
            </a:r>
          </a:p>
          <a:p>
            <a:pPr marL="0" indent="0">
              <a:buNone/>
            </a:pPr>
            <a:r>
              <a:rPr lang="az-Latn-AZ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adlar </a:t>
            </a:r>
            <a:r>
              <a:rPr lang="az-Latn-AZ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Aylin, Asim, Seher, Sara</a:t>
            </a:r>
            <a:r>
              <a:rPr lang="en-GB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az-Latn-AZ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adlar</a:t>
            </a:r>
            <a:r>
              <a:rPr lang="en-GB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az-Latn-AZ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adlar</a:t>
            </a:r>
            <a:r>
              <a:rPr lang="en-GB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.replace(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az-Latn-AZ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az-Latn-AZ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</a:t>
            </a:r>
            <a:r>
              <a:rPr lang="en-GB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").replace(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az-Latn-AZ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az-Latn-AZ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lower() </a:t>
            </a:r>
            <a:endParaRPr lang="az-Latn-AZ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bütün simvolları böyük edir.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capitalize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Yalnız birinci hərfi böyük edir.</a:t>
            </a:r>
          </a:p>
          <a:p>
            <a:pPr marL="0" indent="0">
              <a:buNone/>
            </a:pPr>
            <a:r>
              <a:rPr lang="az-Latn-A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"python" </a:t>
            </a:r>
            <a:endParaRPr lang="az-Latn-AZ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a.capitalize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az-Latn-AZ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islower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stringin təmami ilə kiçik hərflərdən ibarət olduğunu yoxlayır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isupper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stringin təmami ilə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böyük hərflərdən 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ibarət olduğunu yoxlayır</a:t>
            </a:r>
          </a:p>
          <a:p>
            <a:pPr marL="0" indent="0">
              <a:buNone/>
            </a:pPr>
            <a:r>
              <a:rPr lang="az-Latn-AZ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az-Latn-AZ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0" indent="0">
              <a:buNone/>
            </a:pPr>
            <a:r>
              <a:rPr lang="az-Latn-AZ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isupper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az-Latn-AZ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endswith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stringin sonunun nə ilə bitdiyini öyrənmək üçün istifadə olunur.</a:t>
            </a:r>
          </a:p>
          <a:p>
            <a:pPr marL="0" indent="0">
              <a:buNone/>
            </a:pP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az-Latn-AZ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endswith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az-Latn-AZ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  <a:endParaRPr lang="az-Latn-AZ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endswith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əksidir.</a:t>
            </a:r>
          </a:p>
          <a:p>
            <a:endParaRPr lang="az-Latn-AZ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493949"/>
            <a:ext cx="5066643" cy="5267459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 = "python.ogg"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"tkinter.mp3"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"pygtk.ogg"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d4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"movie.avi"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d5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sarki.mp3«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d6 = "filanca.ogg"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d7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"falanca.mp3"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d8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"dosya.avi"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d9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"perl.ogg"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d10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"c.avi"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.mp3"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d1, d2, d3, d4, d5, d6, d7, d8, d9, d10, d11: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i.endswith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(".mp3"): </a:t>
            </a:r>
            <a:endParaRPr lang="az-Latn-AZ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49161"/>
            <a:ext cx="8596668" cy="798490"/>
          </a:xfrm>
        </p:spPr>
        <p:txBody>
          <a:bodyPr/>
          <a:lstStyle/>
          <a:p>
            <a:pPr algn="ctr"/>
            <a:r>
              <a:rPr lang="az-Latn-A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Ü M U N Ə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311581" y="1320800"/>
            <a:ext cx="5066643" cy="5267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 = "python.ogg"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 = "tkinter.mp3"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 = "pygtk.ogg"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d4 = "movie.avi"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d5 = "sarki.mp3«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d6 = "filanca.ogg"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d7 = "falanca.mp3"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d8 = "dosya.avi"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d9 = "perl.ogg"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d10 = "c.avi"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d11 = "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.mp3"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d1, d2, d3, d4, d5, d6, d7, d8, d9, d10, d11: </a:t>
            </a: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az-Latn-A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az-Latn-A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"): </a:t>
            </a:r>
            <a:endParaRPr lang="az-Latn-AZ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06062"/>
            <a:ext cx="8596668" cy="6506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title()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capitalize() metoduna bənzərdir. Ondan fərqli olaraq stringdəki sözlərin hamısısnın baş hərfini böyüdür.</a:t>
            </a:r>
          </a:p>
          <a:p>
            <a:pPr marL="0" indent="0">
              <a:buNone/>
            </a:pP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sitet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dövlət idarəcilik akademiyası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GB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.title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az-Latn-AZ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swapcase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sözdəki böyük hərfləri kiçik hərflərə, kiçik hərfləri də böyük hərflərə çevirir.</a:t>
            </a:r>
          </a:p>
          <a:p>
            <a:pPr marL="0" indent="0">
              <a:buNone/>
            </a:pP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swapcase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z-Latn-AZ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casefold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lower()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metodu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ilə eyni işi görür.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bu metod susmaya görə string dəyişənindəki boşluqları silir.</a:t>
            </a:r>
          </a:p>
          <a:p>
            <a:pPr marL="0" indent="0">
              <a:buNone/>
            </a:pP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= 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python  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az-Latn-AZ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A.strip()</a:t>
            </a:r>
          </a:p>
          <a:p>
            <a:pPr marL="0" indent="0">
              <a:buNone/>
            </a:pP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A.strip(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az-Latn-AZ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strip()</a:t>
            </a:r>
            <a:r>
              <a:rPr lang="az-Latn-AZ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simvolları silir.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 ‘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boşluk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\t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TAB)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–sətrin əvvəli,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\r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–kursoru sətrin əvvəlinə gətirir,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yeni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səhifəyə keçirir.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lstrip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rstrip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-uyğun olaraq sol və sağdan kəsir.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0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515" y="352571"/>
            <a:ext cx="8596668" cy="5533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split() metodunun əksini görür. Yəni birləşdirir.</a:t>
            </a:r>
          </a:p>
          <a:p>
            <a:pPr marL="0" indent="0">
              <a:buNone/>
            </a:pP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sitet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Dövlət İdarəçilik Akademiyası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>
              <a:buNone/>
            </a:pP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soz =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.split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az-Latn-AZ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  ’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.join(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soz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az-Latn-AZ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count()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simvolu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say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ır. </a:t>
            </a:r>
          </a:p>
          <a:p>
            <a:pPr marL="0" indent="0">
              <a:buNone/>
            </a:pP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sitet.count(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</a:t>
            </a:r>
            <a:r>
              <a:rPr lang="en-GB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sitet.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-2-ci sıradan baslayaraq sayacaq.</a:t>
            </a:r>
            <a:endParaRPr lang="az-Latn-AZ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index(</a:t>
            </a:r>
            <a:r>
              <a:rPr lang="az-Latn-AZ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z-Latn-AZ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simvolun ilk indeksini göstərir. Neçənci indeksdən axtramağa başlamasını özümüz də təyin edə bilirik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sitet. 3-cü parametri də verdikdə həmin aralaıqda axtaracaq. </a:t>
            </a:r>
          </a:p>
          <a:p>
            <a:pPr marL="0" indent="0">
              <a:buNone/>
            </a:pP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sitet.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index(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GB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sitet.index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4), 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sitet.index(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az-Latn-AZ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4, 9)</a:t>
            </a:r>
            <a:endParaRPr lang="az-Latn-AZ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rindex</a:t>
            </a:r>
            <a:r>
              <a:rPr lang="az-Latn-AZ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axtarışa sağdan başlayır.</a:t>
            </a:r>
          </a:p>
        </p:txBody>
      </p:sp>
    </p:spTree>
    <p:extLst>
      <p:ext uri="{BB962C8B-B14F-4D97-AF65-F5344CB8AC3E}">
        <p14:creationId xmlns:p14="http://schemas.microsoft.com/office/powerpoint/2010/main" val="60507364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932</TotalTime>
  <Words>695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Trebuchet MS</vt:lpstr>
      <vt:lpstr>Wingdings</vt:lpstr>
      <vt:lpstr>Wingdings 3</vt:lpstr>
      <vt:lpstr>Грань</vt:lpstr>
      <vt:lpstr>DƏRS 5 - Python Data Types String Type   Musayeva İlahiyə</vt:lpstr>
      <vt:lpstr>String yazı tipidir. String tipində verilənlər dırnaq içərisində yazılır. a=‘string’ Hər bir hərfə ayrılıqda almaq üçün aşağıdakı kimi yazılışı izləyə bilərik. Simvolların nömrələnməsi 0-dan başlayır. a[0] a[2]  a[-1] len() – funksiyası string-in uzunluğunu qaytarır, Nəticə int tipində olur. len(a) in – verilən simvolun və ya mətnin string tipində olan dəyişənin içində oluduğunu yoxlayır. True və False qiymətləri qaytarır ‘s’ in a  not in – verilən simvolun və ya mətnin string tipində olan dəyişənin içində olmadığını yoxlayır. True və False qiymətləri qaytarır ‘s’ not in a   </vt:lpstr>
      <vt:lpstr>Slicing.ə nümunələr üzərində baxaq a =‘Hello Wold’ a[2:] – 2-ci simvoldan sonrakları a[:2] –  ilk iki simvolu götürür a[1:5] – 1-ci indeks daxil sonrakı 3 simvolu a[1:-1] – əvvəldən və sondan 1-ci sivollar xaric qalan hissəni kəsir a[::-1] – sözü tərsinə oxunuşunu götürür a[0:4:2] – 0-cı və 3-cü indekslər arasında 2 addımla irəliləyərək götürəcək. a[ilk simvol : son simvol : addım sayı] simvolları tərsinə çevirmək üçün reversed() funksiyasından da istifadə edə bilərik. print(*reversed(a))  Qeyd: reversed() funksiyasını for keçdikdə tətbiqini yadıma salarsız sorted() – bu funksiya stringləri əlifba sırasına uyğun olaraq ayrı-ayrı simvollara parçalayır. Nəticə List tipində olur. Qeyd: sorted() funksiyası ingilis əlifbasını tanıyır Tapşırıq. Digər əlifbalardakı simvolları da sort etməyi araşdırırn. Nümunə (İzah et): for i in dir(""):           if "_" not in i[0]:              print(i)</vt:lpstr>
      <vt:lpstr>enumerate() – dəyişəndəki simvolu və susmaya görə indeksinin nömrəsini göstərir. Nömrələməni neçədən başlamasını özümüz də təyin edə bilərik. print(*enumerate(‘SALAM’)) print(*enumerate(‘SALAM’, 2))  </vt:lpstr>
      <vt:lpstr>String tipindəki metodlar</vt:lpstr>
      <vt:lpstr>PowerPoint Presentation</vt:lpstr>
      <vt:lpstr>N Ü M U N Ə</vt:lpstr>
      <vt:lpstr>PowerPoint Presentation</vt:lpstr>
      <vt:lpstr>PowerPoint Presentation</vt:lpstr>
      <vt:lpstr>PowerPoint Presentation</vt:lpstr>
      <vt:lpstr>PowerPoint Presentation</vt:lpstr>
      <vt:lpstr>String Tipdə format və %</vt:lpstr>
      <vt:lpstr>PowerPoint Presentation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DƏRS 3 - Python Data Types  Musayeva İlahiyə</dc:title>
  <dc:creator>HP</dc:creator>
  <cp:lastModifiedBy>Microsoft account</cp:lastModifiedBy>
  <cp:revision>64</cp:revision>
  <dcterms:created xsi:type="dcterms:W3CDTF">2022-02-22T07:08:23Z</dcterms:created>
  <dcterms:modified xsi:type="dcterms:W3CDTF">2022-03-02T12:07:25Z</dcterms:modified>
</cp:coreProperties>
</file>