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tags/tag2.xml" ContentType="application/vnd.openxmlformats-officedocument.presentationml.tags+xml"/>
  <Override PartName="/ppt/ink/ink8.xml" ContentType="application/inkml+xml"/>
  <Override PartName="/ppt/tags/tag3.xml" ContentType="application/vnd.openxmlformats-officedocument.presentationml.tags+xml"/>
  <Override PartName="/ppt/ink/ink9.xml" ContentType="application/inkml+xml"/>
  <Override PartName="/ppt/ink/inkAction1.xml" ContentType="application/vnd.ms-office.inkAction+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Action2.xml" ContentType="application/vnd.ms-office.inkAction+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Action3.xml" ContentType="application/vnd.ms-office.inkAction+xml"/>
  <Override PartName="/ppt/ink/ink3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3" r:id="rId5"/>
    <p:sldId id="280" r:id="rId6"/>
    <p:sldId id="258" r:id="rId7"/>
    <p:sldId id="271" r:id="rId8"/>
    <p:sldId id="261" r:id="rId9"/>
    <p:sldId id="269" r:id="rId10"/>
    <p:sldId id="270" r:id="rId11"/>
    <p:sldId id="260" r:id="rId12"/>
    <p:sldId id="263" r:id="rId13"/>
    <p:sldId id="268" r:id="rId14"/>
    <p:sldId id="272" r:id="rId15"/>
    <p:sldId id="267" r:id="rId16"/>
    <p:sldId id="276" r:id="rId17"/>
    <p:sldId id="275" r:id="rId18"/>
    <p:sldId id="277" r:id="rId19"/>
    <p:sldId id="278" r:id="rId20"/>
    <p:sldId id="264" r:id="rId21"/>
    <p:sldId id="279" r:id="rId22"/>
    <p:sldId id="262" r:id="rId23"/>
    <p:sldId id="266" r:id="rId24"/>
    <p:sldId id="274" r:id="rId25"/>
    <p:sldId id="265" r:id="rId26"/>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1"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4613B-B612-47DA-BC4D-C75615ED225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D111DE-8386-4C7F-B568-4C554F8D61FC}">
      <dgm:prSet custT="1"/>
      <dgm:spPr/>
      <dgm:t>
        <a:bodyPr/>
        <a:lstStyle/>
        <a:p>
          <a:r>
            <a:rPr lang="en-US" sz="1800" dirty="0"/>
            <a:t>students can go to the library front office with the book they need to borrow scan it and scan their IDs then the system add the book to them and show them message when to return the book</a:t>
          </a:r>
        </a:p>
      </dgm:t>
    </dgm:pt>
    <dgm:pt modelId="{9E1EDCBD-3B66-4FE3-9AFA-3AF3EABF8933}" type="parTrans" cxnId="{0CE2B2A5-5038-47F1-962C-B57C64A55411}">
      <dgm:prSet/>
      <dgm:spPr/>
      <dgm:t>
        <a:bodyPr/>
        <a:lstStyle/>
        <a:p>
          <a:endParaRPr lang="en-US"/>
        </a:p>
      </dgm:t>
    </dgm:pt>
    <dgm:pt modelId="{51BB6395-A145-4F06-8490-9D5EA0665A91}" type="sibTrans" cxnId="{0CE2B2A5-5038-47F1-962C-B57C64A55411}">
      <dgm:prSet/>
      <dgm:spPr/>
      <dgm:t>
        <a:bodyPr/>
        <a:lstStyle/>
        <a:p>
          <a:endParaRPr lang="en-US"/>
        </a:p>
      </dgm:t>
    </dgm:pt>
    <dgm:pt modelId="{4FC761CB-96AD-4116-8E9B-1251097BB96A}">
      <dgm:prSet/>
      <dgm:spPr/>
      <dgm:t>
        <a:bodyPr/>
        <a:lstStyle/>
        <a:p>
          <a:r>
            <a:rPr lang="en-US" dirty="0"/>
            <a:t>The student when returning the book simply scan the book copy and the system set the copy as free again and someone will manually move it back to its normal shelf</a:t>
          </a:r>
        </a:p>
      </dgm:t>
    </dgm:pt>
    <dgm:pt modelId="{E974A85C-1E6A-4334-9746-3AA70D87020F}" type="parTrans" cxnId="{7F6DD86D-B2E7-4C1C-B04F-628FEB0B1804}">
      <dgm:prSet/>
      <dgm:spPr/>
      <dgm:t>
        <a:bodyPr/>
        <a:lstStyle/>
        <a:p>
          <a:endParaRPr lang="en-US"/>
        </a:p>
      </dgm:t>
    </dgm:pt>
    <dgm:pt modelId="{13210C7B-7766-4749-AC24-CBAB97555A93}" type="sibTrans" cxnId="{7F6DD86D-B2E7-4C1C-B04F-628FEB0B1804}">
      <dgm:prSet/>
      <dgm:spPr/>
      <dgm:t>
        <a:bodyPr/>
        <a:lstStyle/>
        <a:p>
          <a:endParaRPr lang="en-US"/>
        </a:p>
      </dgm:t>
    </dgm:pt>
    <dgm:pt modelId="{C44F7F45-648B-4734-BF2E-46958115ED93}" type="pres">
      <dgm:prSet presAssocID="{CD04613B-B612-47DA-BC4D-C75615ED2256}" presName="root" presStyleCnt="0">
        <dgm:presLayoutVars>
          <dgm:dir/>
          <dgm:resizeHandles val="exact"/>
        </dgm:presLayoutVars>
      </dgm:prSet>
      <dgm:spPr/>
    </dgm:pt>
    <dgm:pt modelId="{1CDBD8C3-32F3-44E3-8D40-190957F04075}" type="pres">
      <dgm:prSet presAssocID="{1FD111DE-8386-4C7F-B568-4C554F8D61FC}" presName="compNode" presStyleCnt="0"/>
      <dgm:spPr/>
    </dgm:pt>
    <dgm:pt modelId="{FE32B287-BC01-40AB-8083-B559138B159C}" type="pres">
      <dgm:prSet presAssocID="{1FD111DE-8386-4C7F-B568-4C554F8D61FC}" presName="bgRect" presStyleLbl="bgShp" presStyleIdx="0" presStyleCnt="2"/>
      <dgm:spPr/>
    </dgm:pt>
    <dgm:pt modelId="{F06CA8B8-0AC6-4415-B4C9-1EE8A05B96F4}" type="pres">
      <dgm:prSet presAssocID="{1FD111DE-8386-4C7F-B568-4C554F8D61FC}" presName="iconRect" presStyleLbl="node1" presStyleIdx="0" presStyleCnt="2" custLinFactNeighborX="-37322" custLinFactNeighborY="-451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98A68E88-646B-4777-B24C-681C43B47366}" type="pres">
      <dgm:prSet presAssocID="{1FD111DE-8386-4C7F-B568-4C554F8D61FC}" presName="spaceRect" presStyleCnt="0"/>
      <dgm:spPr/>
    </dgm:pt>
    <dgm:pt modelId="{320959AB-ED7A-4FC0-AFFA-2AE671E8CA41}" type="pres">
      <dgm:prSet presAssocID="{1FD111DE-8386-4C7F-B568-4C554F8D61FC}" presName="parTx" presStyleLbl="revTx" presStyleIdx="0" presStyleCnt="2" custScaleX="124958" custLinFactNeighborX="-8387" custLinFactNeighborY="-826">
        <dgm:presLayoutVars>
          <dgm:chMax val="0"/>
          <dgm:chPref val="0"/>
        </dgm:presLayoutVars>
      </dgm:prSet>
      <dgm:spPr/>
    </dgm:pt>
    <dgm:pt modelId="{E16C7C26-EF76-48BE-8B74-B1FE794805CC}" type="pres">
      <dgm:prSet presAssocID="{51BB6395-A145-4F06-8490-9D5EA0665A91}" presName="sibTrans" presStyleCnt="0"/>
      <dgm:spPr/>
    </dgm:pt>
    <dgm:pt modelId="{C48149EF-53E5-4F11-859D-83141B3AD980}" type="pres">
      <dgm:prSet presAssocID="{4FC761CB-96AD-4116-8E9B-1251097BB96A}" presName="compNode" presStyleCnt="0"/>
      <dgm:spPr/>
    </dgm:pt>
    <dgm:pt modelId="{0D4C0EBD-C5EB-44BE-BB09-307162E69D76}" type="pres">
      <dgm:prSet presAssocID="{4FC761CB-96AD-4116-8E9B-1251097BB96A}" presName="bgRect" presStyleLbl="bgShp" presStyleIdx="1" presStyleCnt="2"/>
      <dgm:spPr/>
    </dgm:pt>
    <dgm:pt modelId="{6405964A-AF13-4D9E-A3A2-EA6EA0F5EA57}" type="pres">
      <dgm:prSet presAssocID="{4FC761CB-96AD-4116-8E9B-1251097BB9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E9BB891C-B104-4D20-A53D-67C9FF83391A}" type="pres">
      <dgm:prSet presAssocID="{4FC761CB-96AD-4116-8E9B-1251097BB96A}" presName="spaceRect" presStyleCnt="0"/>
      <dgm:spPr/>
    </dgm:pt>
    <dgm:pt modelId="{8D856D7F-DDAA-4662-9521-EC6ED20E3A35}" type="pres">
      <dgm:prSet presAssocID="{4FC761CB-96AD-4116-8E9B-1251097BB96A}" presName="parTx" presStyleLbl="revTx" presStyleIdx="1" presStyleCnt="2" custScaleX="108365" custLinFactNeighborX="-11890" custLinFactNeighborY="826">
        <dgm:presLayoutVars>
          <dgm:chMax val="0"/>
          <dgm:chPref val="0"/>
        </dgm:presLayoutVars>
      </dgm:prSet>
      <dgm:spPr/>
    </dgm:pt>
  </dgm:ptLst>
  <dgm:cxnLst>
    <dgm:cxn modelId="{987C2229-F014-43FC-A4A4-9D18106CB5F3}" type="presOf" srcId="{4FC761CB-96AD-4116-8E9B-1251097BB96A}" destId="{8D856D7F-DDAA-4662-9521-EC6ED20E3A35}" srcOrd="0" destOrd="0" presId="urn:microsoft.com/office/officeart/2018/2/layout/IconVerticalSolidList"/>
    <dgm:cxn modelId="{7F6DD86D-B2E7-4C1C-B04F-628FEB0B1804}" srcId="{CD04613B-B612-47DA-BC4D-C75615ED2256}" destId="{4FC761CB-96AD-4116-8E9B-1251097BB96A}" srcOrd="1" destOrd="0" parTransId="{E974A85C-1E6A-4334-9746-3AA70D87020F}" sibTransId="{13210C7B-7766-4749-AC24-CBAB97555A93}"/>
    <dgm:cxn modelId="{0CE2B2A5-5038-47F1-962C-B57C64A55411}" srcId="{CD04613B-B612-47DA-BC4D-C75615ED2256}" destId="{1FD111DE-8386-4C7F-B568-4C554F8D61FC}" srcOrd="0" destOrd="0" parTransId="{9E1EDCBD-3B66-4FE3-9AFA-3AF3EABF8933}" sibTransId="{51BB6395-A145-4F06-8490-9D5EA0665A91}"/>
    <dgm:cxn modelId="{DBEAECB8-4B1E-474C-87A3-57642EEE4F8B}" type="presOf" srcId="{CD04613B-B612-47DA-BC4D-C75615ED2256}" destId="{C44F7F45-648B-4734-BF2E-46958115ED93}" srcOrd="0" destOrd="0" presId="urn:microsoft.com/office/officeart/2018/2/layout/IconVerticalSolidList"/>
    <dgm:cxn modelId="{CEEF74DC-75AA-497F-9D6E-74C286C11EAC}" type="presOf" srcId="{1FD111DE-8386-4C7F-B568-4C554F8D61FC}" destId="{320959AB-ED7A-4FC0-AFFA-2AE671E8CA41}" srcOrd="0" destOrd="0" presId="urn:microsoft.com/office/officeart/2018/2/layout/IconVerticalSolidList"/>
    <dgm:cxn modelId="{0FCBEADA-C2C1-4C91-9EF2-F7F8A7C7F8AD}" type="presParOf" srcId="{C44F7F45-648B-4734-BF2E-46958115ED93}" destId="{1CDBD8C3-32F3-44E3-8D40-190957F04075}" srcOrd="0" destOrd="0" presId="urn:microsoft.com/office/officeart/2018/2/layout/IconVerticalSolidList"/>
    <dgm:cxn modelId="{C9653212-4B4A-4A74-A622-1A5EA72C67BF}" type="presParOf" srcId="{1CDBD8C3-32F3-44E3-8D40-190957F04075}" destId="{FE32B287-BC01-40AB-8083-B559138B159C}" srcOrd="0" destOrd="0" presId="urn:microsoft.com/office/officeart/2018/2/layout/IconVerticalSolidList"/>
    <dgm:cxn modelId="{DAA062CC-D83E-4420-9DA9-78D9EA234D06}" type="presParOf" srcId="{1CDBD8C3-32F3-44E3-8D40-190957F04075}" destId="{F06CA8B8-0AC6-4415-B4C9-1EE8A05B96F4}" srcOrd="1" destOrd="0" presId="urn:microsoft.com/office/officeart/2018/2/layout/IconVerticalSolidList"/>
    <dgm:cxn modelId="{9C187AF8-BA43-4FFC-94FF-8A37CAA38B64}" type="presParOf" srcId="{1CDBD8C3-32F3-44E3-8D40-190957F04075}" destId="{98A68E88-646B-4777-B24C-681C43B47366}" srcOrd="2" destOrd="0" presId="urn:microsoft.com/office/officeart/2018/2/layout/IconVerticalSolidList"/>
    <dgm:cxn modelId="{0CFFCDBF-75F7-4F18-8A16-1C56EEF7A858}" type="presParOf" srcId="{1CDBD8C3-32F3-44E3-8D40-190957F04075}" destId="{320959AB-ED7A-4FC0-AFFA-2AE671E8CA41}" srcOrd="3" destOrd="0" presId="urn:microsoft.com/office/officeart/2018/2/layout/IconVerticalSolidList"/>
    <dgm:cxn modelId="{5DA7D1F3-29B6-44DF-9A98-D7CF3D462F2B}" type="presParOf" srcId="{C44F7F45-648B-4734-BF2E-46958115ED93}" destId="{E16C7C26-EF76-48BE-8B74-B1FE794805CC}" srcOrd="1" destOrd="0" presId="urn:microsoft.com/office/officeart/2018/2/layout/IconVerticalSolidList"/>
    <dgm:cxn modelId="{4D07272D-92D9-48D6-ADA9-706E73EA5B96}" type="presParOf" srcId="{C44F7F45-648B-4734-BF2E-46958115ED93}" destId="{C48149EF-53E5-4F11-859D-83141B3AD980}" srcOrd="2" destOrd="0" presId="urn:microsoft.com/office/officeart/2018/2/layout/IconVerticalSolidList"/>
    <dgm:cxn modelId="{503540DF-4777-4E96-8110-BE9D97ED9C08}" type="presParOf" srcId="{C48149EF-53E5-4F11-859D-83141B3AD980}" destId="{0D4C0EBD-C5EB-44BE-BB09-307162E69D76}" srcOrd="0" destOrd="0" presId="urn:microsoft.com/office/officeart/2018/2/layout/IconVerticalSolidList"/>
    <dgm:cxn modelId="{CFE437B5-7B46-4665-BBF0-1D1B5757067C}" type="presParOf" srcId="{C48149EF-53E5-4F11-859D-83141B3AD980}" destId="{6405964A-AF13-4D9E-A3A2-EA6EA0F5EA57}" srcOrd="1" destOrd="0" presId="urn:microsoft.com/office/officeart/2018/2/layout/IconVerticalSolidList"/>
    <dgm:cxn modelId="{9DC6C557-5564-4262-8BC8-03EF7F5027A5}" type="presParOf" srcId="{C48149EF-53E5-4F11-859D-83141B3AD980}" destId="{E9BB891C-B104-4D20-A53D-67C9FF83391A}" srcOrd="2" destOrd="0" presId="urn:microsoft.com/office/officeart/2018/2/layout/IconVerticalSolidList"/>
    <dgm:cxn modelId="{A8F14DAB-4B3F-46CC-B759-AF2D3F89C501}" type="presParOf" srcId="{C48149EF-53E5-4F11-859D-83141B3AD980}" destId="{8D856D7F-DDAA-4662-9521-EC6ED20E3A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39EC76-A73C-4616-B206-7623020BCEFC}"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652EE056-E0D8-44C6-99AD-9E8BFCB1EA51}">
      <dgm:prSet custT="1"/>
      <dgm:spPr/>
      <dgm:t>
        <a:bodyPr/>
        <a:lstStyle/>
        <a:p>
          <a:r>
            <a:rPr lang="en-US" sz="1800"/>
            <a:t>The student can also search for books by title or by category and the system list all related books. </a:t>
          </a:r>
        </a:p>
      </dgm:t>
    </dgm:pt>
    <dgm:pt modelId="{C3EFCC32-0177-45E3-999B-F5D43EF2E778}" type="parTrans" cxnId="{2A133719-3BB8-4E0A-8728-EC87D7D60091}">
      <dgm:prSet/>
      <dgm:spPr/>
      <dgm:t>
        <a:bodyPr/>
        <a:lstStyle/>
        <a:p>
          <a:endParaRPr lang="en-US"/>
        </a:p>
      </dgm:t>
    </dgm:pt>
    <dgm:pt modelId="{DC3287B2-6084-452D-8F24-9D4CB4EFB628}" type="sibTrans" cxnId="{2A133719-3BB8-4E0A-8728-EC87D7D60091}">
      <dgm:prSet/>
      <dgm:spPr/>
      <dgm:t>
        <a:bodyPr/>
        <a:lstStyle/>
        <a:p>
          <a:endParaRPr lang="en-US"/>
        </a:p>
      </dgm:t>
    </dgm:pt>
    <dgm:pt modelId="{178F82CE-EA96-4A8A-97BD-52AA22DC5902}">
      <dgm:prSet/>
      <dgm:spPr/>
      <dgm:t>
        <a:bodyPr/>
        <a:lstStyle/>
        <a:p>
          <a:r>
            <a:rPr lang="en-US" dirty="0"/>
            <a:t>If some book is not available for borrowing the student can </a:t>
          </a:r>
          <a:r>
            <a:rPr lang="en-US" b="1" dirty="0"/>
            <a:t>reserve</a:t>
          </a:r>
          <a:r>
            <a:rPr lang="en-US" dirty="0"/>
            <a:t> it and when any copy of it return the library system notify the student of the book arrival so he can borrow it.</a:t>
          </a:r>
        </a:p>
      </dgm:t>
    </dgm:pt>
    <dgm:pt modelId="{6A25248F-5EB6-49D4-9388-474DF1EFF1BE}" type="parTrans" cxnId="{1BFC15A3-F637-4EBC-9426-8C8C03257B33}">
      <dgm:prSet/>
      <dgm:spPr/>
      <dgm:t>
        <a:bodyPr/>
        <a:lstStyle/>
        <a:p>
          <a:endParaRPr lang="en-US"/>
        </a:p>
      </dgm:t>
    </dgm:pt>
    <dgm:pt modelId="{76303F3A-155D-4776-AB13-3830E51D46E9}" type="sibTrans" cxnId="{1BFC15A3-F637-4EBC-9426-8C8C03257B33}">
      <dgm:prSet/>
      <dgm:spPr/>
      <dgm:t>
        <a:bodyPr/>
        <a:lstStyle/>
        <a:p>
          <a:endParaRPr lang="en-US"/>
        </a:p>
      </dgm:t>
    </dgm:pt>
    <dgm:pt modelId="{49DCA58F-8B0A-4854-A11C-EF7F3E332D22}">
      <dgm:prSet custT="1"/>
      <dgm:spPr/>
      <dgm:t>
        <a:bodyPr/>
        <a:lstStyle/>
        <a:p>
          <a:r>
            <a:rPr lang="en-US" sz="2000"/>
            <a:t>The admin can add or remove books as well as add and remove book copies</a:t>
          </a:r>
        </a:p>
      </dgm:t>
    </dgm:pt>
    <dgm:pt modelId="{BB8CB425-1025-4243-BFB5-8D566B2FFFC9}" type="parTrans" cxnId="{5439A8AE-1A55-43F9-80B9-481698019FC2}">
      <dgm:prSet/>
      <dgm:spPr/>
      <dgm:t>
        <a:bodyPr/>
        <a:lstStyle/>
        <a:p>
          <a:endParaRPr lang="en-US"/>
        </a:p>
      </dgm:t>
    </dgm:pt>
    <dgm:pt modelId="{54FE16F3-ACC4-4643-AAD6-A7FBC43513B4}" type="sibTrans" cxnId="{5439A8AE-1A55-43F9-80B9-481698019FC2}">
      <dgm:prSet/>
      <dgm:spPr/>
      <dgm:t>
        <a:bodyPr/>
        <a:lstStyle/>
        <a:p>
          <a:endParaRPr lang="en-US"/>
        </a:p>
      </dgm:t>
    </dgm:pt>
    <dgm:pt modelId="{F1AEF911-6314-497A-8985-12FD0A6A8EFC}">
      <dgm:prSet/>
      <dgm:spPr/>
      <dgm:t>
        <a:bodyPr/>
        <a:lstStyle/>
        <a:p>
          <a:r>
            <a:rPr lang="en-US"/>
            <a:t>The history of student borrowed books as well as the history of the book copy need to be stored until last three years</a:t>
          </a:r>
        </a:p>
      </dgm:t>
    </dgm:pt>
    <dgm:pt modelId="{D3F4FF49-DE73-4A31-8EDD-92A065B1BD85}" type="parTrans" cxnId="{89FDC32F-0C37-48B9-AB06-EA3AB74DD037}">
      <dgm:prSet/>
      <dgm:spPr/>
      <dgm:t>
        <a:bodyPr/>
        <a:lstStyle/>
        <a:p>
          <a:endParaRPr lang="en-US"/>
        </a:p>
      </dgm:t>
    </dgm:pt>
    <dgm:pt modelId="{D0B32378-8B8F-4AF4-9E2A-7E95536649CB}" type="sibTrans" cxnId="{89FDC32F-0C37-48B9-AB06-EA3AB74DD037}">
      <dgm:prSet/>
      <dgm:spPr/>
      <dgm:t>
        <a:bodyPr/>
        <a:lstStyle/>
        <a:p>
          <a:endParaRPr lang="en-US"/>
        </a:p>
      </dgm:t>
    </dgm:pt>
    <dgm:pt modelId="{ECBA0A6C-BE35-49DB-9FD9-7F8648BA128E}" type="pres">
      <dgm:prSet presAssocID="{B139EC76-A73C-4616-B206-7623020BCEFC}" presName="matrix" presStyleCnt="0">
        <dgm:presLayoutVars>
          <dgm:chMax val="1"/>
          <dgm:dir/>
          <dgm:resizeHandles val="exact"/>
        </dgm:presLayoutVars>
      </dgm:prSet>
      <dgm:spPr/>
    </dgm:pt>
    <dgm:pt modelId="{D4DB6C51-13C9-43C8-A789-FA7116EEDC46}" type="pres">
      <dgm:prSet presAssocID="{B139EC76-A73C-4616-B206-7623020BCEFC}" presName="diamond" presStyleLbl="bgShp" presStyleIdx="0" presStyleCnt="1"/>
      <dgm:spPr/>
    </dgm:pt>
    <dgm:pt modelId="{0B515B4E-50F1-4FA2-9CC5-9E83F0B31C2B}" type="pres">
      <dgm:prSet presAssocID="{B139EC76-A73C-4616-B206-7623020BCEFC}" presName="quad1" presStyleLbl="node1" presStyleIdx="0" presStyleCnt="4" custScaleX="114122" custLinFactNeighborX="-10343" custLinFactNeighborY="523">
        <dgm:presLayoutVars>
          <dgm:chMax val="0"/>
          <dgm:chPref val="0"/>
          <dgm:bulletEnabled val="1"/>
        </dgm:presLayoutVars>
      </dgm:prSet>
      <dgm:spPr/>
    </dgm:pt>
    <dgm:pt modelId="{1E03BDE7-836F-4D24-A49C-BA865A05D646}" type="pres">
      <dgm:prSet presAssocID="{B139EC76-A73C-4616-B206-7623020BCEFC}" presName="quad2" presStyleLbl="node1" presStyleIdx="1" presStyleCnt="4" custScaleX="126642" custLinFactNeighborX="11814" custLinFactNeighborY="-580">
        <dgm:presLayoutVars>
          <dgm:chMax val="0"/>
          <dgm:chPref val="0"/>
          <dgm:bulletEnabled val="1"/>
        </dgm:presLayoutVars>
      </dgm:prSet>
      <dgm:spPr/>
    </dgm:pt>
    <dgm:pt modelId="{59F3C614-87F4-49AC-8E77-6689BECE90AD}" type="pres">
      <dgm:prSet presAssocID="{B139EC76-A73C-4616-B206-7623020BCEFC}" presName="quad3" presStyleLbl="node1" presStyleIdx="2" presStyleCnt="4" custScaleX="114677" custLinFactNeighborX="-13472" custLinFactNeighborY="222">
        <dgm:presLayoutVars>
          <dgm:chMax val="0"/>
          <dgm:chPref val="0"/>
          <dgm:bulletEnabled val="1"/>
        </dgm:presLayoutVars>
      </dgm:prSet>
      <dgm:spPr/>
    </dgm:pt>
    <dgm:pt modelId="{BE4C8BE1-0EAC-4211-B84F-B4300BE10C50}" type="pres">
      <dgm:prSet presAssocID="{B139EC76-A73C-4616-B206-7623020BCEFC}" presName="quad4" presStyleLbl="node1" presStyleIdx="3" presStyleCnt="4" custScaleX="120934" custLinFactNeighborX="10676" custLinFactNeighborY="-2004">
        <dgm:presLayoutVars>
          <dgm:chMax val="0"/>
          <dgm:chPref val="0"/>
          <dgm:bulletEnabled val="1"/>
        </dgm:presLayoutVars>
      </dgm:prSet>
      <dgm:spPr/>
    </dgm:pt>
  </dgm:ptLst>
  <dgm:cxnLst>
    <dgm:cxn modelId="{2A133719-3BB8-4E0A-8728-EC87D7D60091}" srcId="{B139EC76-A73C-4616-B206-7623020BCEFC}" destId="{652EE056-E0D8-44C6-99AD-9E8BFCB1EA51}" srcOrd="0" destOrd="0" parTransId="{C3EFCC32-0177-45E3-999B-F5D43EF2E778}" sibTransId="{DC3287B2-6084-452D-8F24-9D4CB4EFB628}"/>
    <dgm:cxn modelId="{89FDC32F-0C37-48B9-AB06-EA3AB74DD037}" srcId="{B139EC76-A73C-4616-B206-7623020BCEFC}" destId="{F1AEF911-6314-497A-8985-12FD0A6A8EFC}" srcOrd="3" destOrd="0" parTransId="{D3F4FF49-DE73-4A31-8EDD-92A065B1BD85}" sibTransId="{D0B32378-8B8F-4AF4-9E2A-7E95536649CB}"/>
    <dgm:cxn modelId="{5920A58C-46B7-471E-8C4D-26B831DD4C66}" type="presOf" srcId="{B139EC76-A73C-4616-B206-7623020BCEFC}" destId="{ECBA0A6C-BE35-49DB-9FD9-7F8648BA128E}" srcOrd="0" destOrd="0" presId="urn:microsoft.com/office/officeart/2005/8/layout/matrix3"/>
    <dgm:cxn modelId="{EEF80CA2-1A21-483F-9E3B-20ADD5996935}" type="presOf" srcId="{F1AEF911-6314-497A-8985-12FD0A6A8EFC}" destId="{BE4C8BE1-0EAC-4211-B84F-B4300BE10C50}" srcOrd="0" destOrd="0" presId="urn:microsoft.com/office/officeart/2005/8/layout/matrix3"/>
    <dgm:cxn modelId="{1BFC15A3-F637-4EBC-9426-8C8C03257B33}" srcId="{B139EC76-A73C-4616-B206-7623020BCEFC}" destId="{178F82CE-EA96-4A8A-97BD-52AA22DC5902}" srcOrd="1" destOrd="0" parTransId="{6A25248F-5EB6-49D4-9388-474DF1EFF1BE}" sibTransId="{76303F3A-155D-4776-AB13-3830E51D46E9}"/>
    <dgm:cxn modelId="{5439A8AE-1A55-43F9-80B9-481698019FC2}" srcId="{B139EC76-A73C-4616-B206-7623020BCEFC}" destId="{49DCA58F-8B0A-4854-A11C-EF7F3E332D22}" srcOrd="2" destOrd="0" parTransId="{BB8CB425-1025-4243-BFB5-8D566B2FFFC9}" sibTransId="{54FE16F3-ACC4-4643-AAD6-A7FBC43513B4}"/>
    <dgm:cxn modelId="{5EB258BC-F633-42A0-B33C-C53C53D44C38}" type="presOf" srcId="{49DCA58F-8B0A-4854-A11C-EF7F3E332D22}" destId="{59F3C614-87F4-49AC-8E77-6689BECE90AD}" srcOrd="0" destOrd="0" presId="urn:microsoft.com/office/officeart/2005/8/layout/matrix3"/>
    <dgm:cxn modelId="{D7DA6AD8-BC19-48B6-8CBF-83DBF9865DD6}" type="presOf" srcId="{652EE056-E0D8-44C6-99AD-9E8BFCB1EA51}" destId="{0B515B4E-50F1-4FA2-9CC5-9E83F0B31C2B}" srcOrd="0" destOrd="0" presId="urn:microsoft.com/office/officeart/2005/8/layout/matrix3"/>
    <dgm:cxn modelId="{93E7F1FE-2C7B-42AA-BB5C-5B07B2DA1197}" type="presOf" srcId="{178F82CE-EA96-4A8A-97BD-52AA22DC5902}" destId="{1E03BDE7-836F-4D24-A49C-BA865A05D646}" srcOrd="0" destOrd="0" presId="urn:microsoft.com/office/officeart/2005/8/layout/matrix3"/>
    <dgm:cxn modelId="{03DD4FA9-2FA0-4496-8359-66C06F8B95A7}" type="presParOf" srcId="{ECBA0A6C-BE35-49DB-9FD9-7F8648BA128E}" destId="{D4DB6C51-13C9-43C8-A789-FA7116EEDC46}" srcOrd="0" destOrd="0" presId="urn:microsoft.com/office/officeart/2005/8/layout/matrix3"/>
    <dgm:cxn modelId="{AA67732F-39E6-446C-949B-7B46C002187F}" type="presParOf" srcId="{ECBA0A6C-BE35-49DB-9FD9-7F8648BA128E}" destId="{0B515B4E-50F1-4FA2-9CC5-9E83F0B31C2B}" srcOrd="1" destOrd="0" presId="urn:microsoft.com/office/officeart/2005/8/layout/matrix3"/>
    <dgm:cxn modelId="{EF2825B9-B707-4433-ACBB-ABD595B2DFCA}" type="presParOf" srcId="{ECBA0A6C-BE35-49DB-9FD9-7F8648BA128E}" destId="{1E03BDE7-836F-4D24-A49C-BA865A05D646}" srcOrd="2" destOrd="0" presId="urn:microsoft.com/office/officeart/2005/8/layout/matrix3"/>
    <dgm:cxn modelId="{686B9CCE-1214-47CC-8C60-CEBA71EFD8DA}" type="presParOf" srcId="{ECBA0A6C-BE35-49DB-9FD9-7F8648BA128E}" destId="{59F3C614-87F4-49AC-8E77-6689BECE90AD}" srcOrd="3" destOrd="0" presId="urn:microsoft.com/office/officeart/2005/8/layout/matrix3"/>
    <dgm:cxn modelId="{F01D1B60-022C-4870-AA96-051DD7DA4248}" type="presParOf" srcId="{ECBA0A6C-BE35-49DB-9FD9-7F8648BA128E}" destId="{BE4C8BE1-0EAC-4211-B84F-B4300BE10C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2B287-BC01-40AB-8083-B559138B159C}">
      <dsp:nvSpPr>
        <dsp:cNvPr id="0" name=""/>
        <dsp:cNvSpPr/>
      </dsp:nvSpPr>
      <dsp:spPr>
        <a:xfrm>
          <a:off x="-277435" y="964129"/>
          <a:ext cx="6513603" cy="17587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CA8B8-0AC6-4415-B4C9-1EE8A05B96F4}">
      <dsp:nvSpPr>
        <dsp:cNvPr id="0" name=""/>
        <dsp:cNvSpPr/>
      </dsp:nvSpPr>
      <dsp:spPr>
        <a:xfrm>
          <a:off x="0" y="1316191"/>
          <a:ext cx="967307" cy="9673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959AB-ED7A-4FC0-AFFA-2AE671E8CA41}">
      <dsp:nvSpPr>
        <dsp:cNvPr id="0" name=""/>
        <dsp:cNvSpPr/>
      </dsp:nvSpPr>
      <dsp:spPr>
        <a:xfrm>
          <a:off x="819470" y="949602"/>
          <a:ext cx="5595975" cy="175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133" tIns="186133" rIns="186133" bIns="186133" numCol="1" spcCol="1270" anchor="ctr" anchorCtr="0">
          <a:noAutofit/>
        </a:bodyPr>
        <a:lstStyle/>
        <a:p>
          <a:pPr marL="0" lvl="0" indent="0" algn="l" defTabSz="800100">
            <a:lnSpc>
              <a:spcPct val="90000"/>
            </a:lnSpc>
            <a:spcBef>
              <a:spcPct val="0"/>
            </a:spcBef>
            <a:spcAft>
              <a:spcPct val="35000"/>
            </a:spcAft>
            <a:buNone/>
          </a:pPr>
          <a:r>
            <a:rPr lang="en-US" sz="1800" kern="1200" dirty="0"/>
            <a:t>students can go to the library front office with the book they need to borrow scan it and scan their IDs then the system add the book to them and show them message when to return the book</a:t>
          </a:r>
        </a:p>
      </dsp:txBody>
      <dsp:txXfrm>
        <a:off x="819470" y="949602"/>
        <a:ext cx="5595975" cy="1758740"/>
      </dsp:txXfrm>
    </dsp:sp>
    <dsp:sp modelId="{0D4C0EBD-C5EB-44BE-BB09-307162E69D76}">
      <dsp:nvSpPr>
        <dsp:cNvPr id="0" name=""/>
        <dsp:cNvSpPr/>
      </dsp:nvSpPr>
      <dsp:spPr>
        <a:xfrm>
          <a:off x="-277435" y="3162555"/>
          <a:ext cx="6513603" cy="17587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5964A-AF13-4D9E-A3A2-EA6EA0F5EA57}">
      <dsp:nvSpPr>
        <dsp:cNvPr id="0" name=""/>
        <dsp:cNvSpPr/>
      </dsp:nvSpPr>
      <dsp:spPr>
        <a:xfrm>
          <a:off x="254583" y="3558272"/>
          <a:ext cx="967307" cy="9673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56D7F-DDAA-4662-9521-EC6ED20E3A35}">
      <dsp:nvSpPr>
        <dsp:cNvPr id="0" name=""/>
        <dsp:cNvSpPr/>
      </dsp:nvSpPr>
      <dsp:spPr>
        <a:xfrm>
          <a:off x="1034137" y="3177082"/>
          <a:ext cx="4852893" cy="175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133" tIns="186133" rIns="186133" bIns="186133" numCol="1" spcCol="1270" anchor="ctr" anchorCtr="0">
          <a:noAutofit/>
        </a:bodyPr>
        <a:lstStyle/>
        <a:p>
          <a:pPr marL="0" lvl="0" indent="0" algn="l" defTabSz="844550">
            <a:lnSpc>
              <a:spcPct val="90000"/>
            </a:lnSpc>
            <a:spcBef>
              <a:spcPct val="0"/>
            </a:spcBef>
            <a:spcAft>
              <a:spcPct val="35000"/>
            </a:spcAft>
            <a:buNone/>
          </a:pPr>
          <a:r>
            <a:rPr lang="en-US" sz="1900" kern="1200" dirty="0"/>
            <a:t>The student when returning the book simply scan the book copy and the system set the copy as free again and someone will manually move it back to its normal shelf</a:t>
          </a:r>
        </a:p>
      </dsp:txBody>
      <dsp:txXfrm>
        <a:off x="1034137" y="3177082"/>
        <a:ext cx="4852893" cy="1758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B6C51-13C9-43C8-A789-FA7116EEDC46}">
      <dsp:nvSpPr>
        <dsp:cNvPr id="0" name=""/>
        <dsp:cNvSpPr/>
      </dsp:nvSpPr>
      <dsp:spPr>
        <a:xfrm>
          <a:off x="672633" y="0"/>
          <a:ext cx="5243992" cy="524399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515B4E-50F1-4FA2-9CC5-9E83F0B31C2B}">
      <dsp:nvSpPr>
        <dsp:cNvPr id="0" name=""/>
        <dsp:cNvSpPr/>
      </dsp:nvSpPr>
      <dsp:spPr>
        <a:xfrm>
          <a:off x="814873" y="508875"/>
          <a:ext cx="2333974" cy="20451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student can also search for books by title or by category and the system list all related books. </a:t>
          </a:r>
        </a:p>
      </dsp:txBody>
      <dsp:txXfrm>
        <a:off x="914709" y="608711"/>
        <a:ext cx="2134302" cy="1845485"/>
      </dsp:txXfrm>
    </dsp:sp>
    <dsp:sp modelId="{1E03BDE7-836F-4D24-A49C-BA865A05D646}">
      <dsp:nvSpPr>
        <dsp:cNvPr id="0" name=""/>
        <dsp:cNvSpPr/>
      </dsp:nvSpPr>
      <dsp:spPr>
        <a:xfrm>
          <a:off x="3342469" y="486317"/>
          <a:ext cx="2590028" cy="20451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If some book is not available for borrowing the student can </a:t>
          </a:r>
          <a:r>
            <a:rPr lang="en-US" sz="1600" b="1" kern="1200" dirty="0"/>
            <a:t>reserve</a:t>
          </a:r>
          <a:r>
            <a:rPr lang="en-US" sz="1600" kern="1200" dirty="0"/>
            <a:t> it and when any copy of it return the library system notify the student of the book arrival so he can borrow it.</a:t>
          </a:r>
        </a:p>
      </dsp:txBody>
      <dsp:txXfrm>
        <a:off x="3442305" y="586153"/>
        <a:ext cx="2390356" cy="1845485"/>
      </dsp:txXfrm>
    </dsp:sp>
    <dsp:sp modelId="{59F3C614-87F4-49AC-8E77-6689BECE90AD}">
      <dsp:nvSpPr>
        <dsp:cNvPr id="0" name=""/>
        <dsp:cNvSpPr/>
      </dsp:nvSpPr>
      <dsp:spPr>
        <a:xfrm>
          <a:off x="745205" y="2705196"/>
          <a:ext cx="2345325" cy="204515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admin can add or remove books as well as add and remove book copies</a:t>
          </a:r>
        </a:p>
      </dsp:txBody>
      <dsp:txXfrm>
        <a:off x="845041" y="2805032"/>
        <a:ext cx="2145653" cy="1845485"/>
      </dsp:txXfrm>
    </dsp:sp>
    <dsp:sp modelId="{BE4C8BE1-0EAC-4211-B84F-B4300BE10C50}">
      <dsp:nvSpPr>
        <dsp:cNvPr id="0" name=""/>
        <dsp:cNvSpPr/>
      </dsp:nvSpPr>
      <dsp:spPr>
        <a:xfrm>
          <a:off x="3377564" y="2659671"/>
          <a:ext cx="2473290" cy="204515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history of student borrowed books as well as the history of the book copy need to be stored until last three years</a:t>
          </a:r>
        </a:p>
      </dsp:txBody>
      <dsp:txXfrm>
        <a:off x="3477400" y="2759507"/>
        <a:ext cx="2273618" cy="18454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6T19:42:13.754"/>
    </inkml:context>
    <inkml:brush xml:id="br0">
      <inkml:brushProperty name="width" value="0.05292" units="cm"/>
      <inkml:brushProperty name="height" value="0.05292" units="cm"/>
      <inkml:brushProperty name="color" value="#FF0000"/>
    </inkml:brush>
  </inkml:definitions>
  <inkml:trace contextRef="#ctx0" brushRef="#br0">23548 2575 0,'0'-17'110,"-35"-19"-63,17 36-32,-35 0 48,-123 0-16,123 18-32,-124 35 32,160-35-47,-36-1 16,35 18-1,1-17 1,-1 17 0,18 1-1,-35 34 1,35-52 15,0 17-15,0 18-1,0 0 1,0 0 0,0 17-1,0-17 1,17 36-1,1-37 1,0 1 0,-1 0-1,1-17 1,17-1 0,-17 0-1,-1-17 1,1-1-16,17 19 31,-17-36-15,52 17-1,19 19 1,-36-36 0,0 0-1,-18 0 1,18 0-1,-18 0 1,36-18 0,-19-17-1,1-18 1,-35 53-16,17-53 16,1 35-1,16-17 1,-34-18 15,0 18-15,-1-1-1,1-16 1,17 16 0,-35 1-1,0-18 1,18 35-1,-18-34 1,0-1 0,0 0-1,0 0 1,0 0 0,0 18-1,-18-1 1,1 1 15,-1 35-15,18-18-1,-35-17 1,17 35 15,18-18-15,-18 1-16,1 17 94,-18-18-48,17 1-14</inkml:trace>
  <inkml:trace contextRef="#ctx0" brushRef="#br0" timeOffset="4574.04">24271 4022 0,'-18'17'172,"-17"-70"-125,18 18-31,-36-18 31,0 36-32,-53-19 16,106 19-15,-18-1 0,-35 0-1,18 1 1,0 17 15,-18-36-15,18 36 15,-36 0 0,36-35-15,-89 18 31,107 17-47,-19 0 15,1 0 1,-18 0 0,0 0-1,0 0 1,-17 0 0,17 0-1,18 0 16,17 0-15,-17 0 0,17 0-1,-17 0 1,-53 35 0,35-18 15,-53 54 0,88-53-15,1-18-16,-36 53 15,17-36 1,1 36 0,0-18-1,-1 18 1,19-17 15,-18-1-15,17 0-1,-17 18 1,17 0 15,0 18-15,18-54-1,-35 54 1,17-54 0,18 1-1,0 0 1,0-1 62,0 1 47,18-18-109,35 0 15,53 0 0,-89-18-31,19 18 16,52 0-1,-35 0 1,70 0 0,18 0-1,-35 0 1,-35 0 0,-18 0-1,-18 18 141,-35 70-109,0-35-15,0 35 14,0-70-46,0 17 16,0 0 0,0 89 15,0-71-15,0 0-1,0 123 32,0-123-47,0 18 31,0 123 32,0-106-32,0-71 32,18 1 30,35-18-46,17 0-31,124 0 15,-106-18-31,-17 1 16,35-1-1,0-17 1,-53 17 0,-18 18-1,0-17 1,0-1 15,-17 0-15,0-17 15,-1-71 16,-17 71-47,0 0 15,36-36 1,-36 18 0,0 0-1,0-17 1,0-18 0,0-1 15,0 54-31,0-18 15,0 18 17,-18-36-17,0 18 17,18-35 14,-17 53 1,17 17-47,0 1 16,-18-19 31,36 19 93,52 34-108,-52-17-17,17 18-15,18 35 16,0-35 0,17 17-1,-34 0 1,-19-35 15,-17 18-15,53-1-1,-53 1 1,18 0 0,-18-89 202,-35-123-171,17 124-47,0 17 16,1-36-1,-36-52 1,35 106 0,1-18-1,-1 18 1,0 17 0,1-17 77</inkml:trace>
  <inkml:trace contextRef="#ctx0" brushRef="#br0" timeOffset="7944.12">28892 1217 0,'-670'0'156,"-635"0"-109,1111 0-47,-194 0 31,-300 0 16,635 0-47,-18 0 16,19 0-1,16 0 1,19 0 62,-1 0-31,18 265 0,0 352 15,0-511-62,0 370 47,0-405-47,0 440 63,35-229-16,1-140-16,16 34 16,-52-123 15,0 0-15,0-36-47,0 1 0,0 17 31,0-17-15,0 17 0,0 0 15,36 36 31,-36-36-15,17 18 0,-17-35 0,36 17 0,105-35 15,264 0-30,-105 0-1,794 0 16,-935 0-32,670 0 32,-759 0-31,142 0 31,-194 0-47,70 0 62,-71 0-62,1 0 110,-18-53-64,18 18-30,-18-230 31,0 212-47,0-52 16,0-19-1,0 1 1,0-1 15,-36 36-15,36 17-1,-17-52 1,-1 52 0,18 1-1,-35-18 1,17-1-1,1-16 1,-19-19 0,1-35 15,17 107-31,18-19 16,-35-53-1,35 36 1,-35-70 15,17 69-15,1 1-1,-1 53 1,0-53 0,18 35 15,-35-35 31</inkml:trace>
  <inkml:trace contextRef="#ctx0" brushRef="#br0" timeOffset="11259.55">27852 2028 0,'-53'0'250,"-53"0"-203,35 0-32,-334 0 32,281 0-31,36 0-1,0 0 1,53 0 0,-18 0-1,0 0 1,18 0 0,-18 0-1,0 0 16,35 0-31,-17 0 32,35 106 124,-124 177-125,177-54 0,-53-194-31,36 318 63,-36-283-47,0 72 15,17-107-31,-17-18 15,0 1 1,0 0-16,18 35 16,-18-36-1,0 19 17,17-1-32,-17-18 31,0 1-16,36 0 17,-36-1-1,35 54 31,18-53-30,0-1-32,0 1 15,35 0 1,35-1 0,-34 1-1,-1-18 1,-35 0 15,0 0-15,-36 0-1,36 0 1,-18 0 0,1 0-1,-19 0 1,19 0-1,17 0 64,-18 0-48,18 0 16,-18 0-16,-17 0-15,17 0-1,53 0 16,-53 0-15,54 0 31,-72 0-31,1 0 30,0 0 95,-1-141-94,-17 52-31,0-175 15,0 123 0,0-36 16,0 124-31,-53-105 30,53 105-30,-17-35 15,17 70-15,0 0-16,-18-17 16,18 17-1,0 1 1,0-18 15,0 17-31,-18-17 31,1 17-15,17 0-16,0 1 16,0-1-1,0-17 1,0 17-1,0-17 1,0 0 15,0-1-15,0 19 0,0-19 30,0 19-30,0-1 0,0-17-1,0 17 1,0 1 0,0-1-1,0-17 1,0 17-1</inkml:trace>
  <inkml:trace contextRef="#ctx0" brushRef="#br0" timeOffset="13476.41">27340 2417 0,'0'17'156,"-70"-17"-125,52 0-15,-52-17-1,34 17 1,-34 0 0,-1 0-1,18 0 1,0 0-1,36 0 1,-1 0 0,-17 17-1,-18 18 32,35-17-16,1 0-15,-19 52 31,36-52-31,0 52 15,0-34 31,18 17-15,17 0-16,53-1 16,-35-34-31,35 17 15,-70-35-15,106 0 31,-89 0-32,53 0 32,-53 0-47,71 0 63,-88 0-63,17 0 15,0 0 1,-17 0 0,0 0-1,-1-17 1,1-36 46,-18 0-15,0-35 0,0 52-47,0 1 47,-18 0-31,18 17-1,-35-17 32,35 17-31,-18 18 156</inkml:trace>
  <inkml:trace contextRef="#ctx0" brushRef="#br0" timeOffset="15671.25">27658 3263 0,'-36'0'219,"-105"-17"-188,106 17-31,17 0 16,-34 0-1,-19 0 1,0 0 0,36 0-1,0 0 16,17 0-15,1 0 0,-1 0-1,0 0 1,-17 0 0,17 0-1,1 0 1,-1 17 15,18 18 63,0 54-47,0-54-32,0 35 32,18-52-31,-1-18 15,36 53 32,18-18-17,-36-35-46,71 0 32,0 0 15,-89 0-47,19 0 15,-1 0 1,0 0-1,18-17 1,0-1 15,-18 0 1,-17 1-17,0 17 32,35-36 0,-36 19-31,1 17 15,-18-35 47,0 17-16,-18 0-30,1 1-1</inkml:trace>
  <inkml:trace contextRef="#ctx0" brushRef="#br0" timeOffset="18537.82">26758 2716 0,'-35'36'125,"-71"34"-79,88-70-46,-34 18 0,-1-1 0,-36 19 32,-16-1-17,52-17 1,35-1 0,-35 1-1,35-18 1,1 0-1,-1 0 1,1 18 62,-19 17 63,19-17-94,-1-18-32</inkml:trace>
  <inkml:trace contextRef="#ctx0" brushRef="#br0" timeOffset="20403.98">25612 2787 0,'-36'0'188,"-17"-35"46,36-1-187,-1 19-31,18-36 31,18 0 15,17 53 63,36 35-78,-54-35-31,19 35 31,-36-17-32,35 35 32,-35-18-16,0 1 16,0-19 0,0 18 78,-53-35-78,35 0 94</inkml:trace>
  <inkml:trace contextRef="#ctx0" brushRef="#br0" timeOffset="21027.65">25612 2857 0,'0'0'0,"17"36"47,-17-1-32,0-17 1,71 264 31,-54-106 15,36-17-15,-53-141-47,0 17 47</inkml:trace>
  <inkml:trace contextRef="#ctx0" brushRef="#br0" timeOffset="22441.95">25559 3281 0,'70'0'234,"36"0"-187,-71 0-31,71 0 30,-88 0-30,17 0 15,0 0 32,18 0-16</inkml:trace>
  <inkml:trace contextRef="#ctx0" brushRef="#br0" timeOffset="24461.43">25647 3969 0,'0'-53'250,"0"0"-203,0 35-16,18-17 16,17-53 16,-18 70-16,1-17-32,0 17 32,-1 1-47,19 17 250,-19 0-203,1 0-47,0 0 16,-1 0-1,19 17 1,-19 1 0,18-18-1,-35 35 1,18-17-1,0-1-15,-1 1 32,-17 0-17,18-1 1,0 19 0,-18-19-1,17 1 1,1 17-1,0-35 1,-1 18 0,-17-1 15,0 1 31,0 0 1</inkml:trace>
  <inkml:trace contextRef="#ctx0" brushRef="#br0" timeOffset="25718.09">26317 3422 0,'18'0'78,"-1"0"-47,36 0 32,71 35-16,-89-17-32,106 35 32,-88-36-31,71 1 46,-89 0-62,-17-18 16,17 0 31,0 0 15</inkml:trace>
  <inkml:trace contextRef="#ctx0" brushRef="#br0" timeOffset="27559.52">28646 2522 0,'0'0'16,"-53"0"30,35 0-14,-35 0 15,35 18-32,18 53 48,0-36-32,0-18-15,0 1 46,0 17 32,18-35-47,0 0 140,-18-35 16</inkml:trace>
  <inkml:trace contextRef="#ctx0" brushRef="#br0" timeOffset="28930.79">28557 2646 0,'18'-18'78,"0"18"-31,-1 0-16,19 35 32,-36-17-32,0 0 79,0-1-32,0 1 281,-18-18-328</inkml:trace>
  <inkml:trace contextRef="#ctx0" brushRef="#br0" timeOffset="30309.92">28575 2769 0,'-18'18'172,"1"-18"-47,-19 0-79,19-18-30,-1 1 47,1-19-17,17 19 1,0-1 63,0-35-63,17 53 171,18 0-171,1 0-31,-19 35 31</inkml:trace>
  <inkml:trace contextRef="#ctx0" brushRef="#br0" timeOffset="31099.91">28575 2752 0,'0'0'15,"0"70"48,0 54-16,0-89-32,0 0 1,0 89 47,0-107-63,0 1 15,0 35 32,0-35 16</inkml:trace>
  <inkml:trace contextRef="#ctx0" brushRef="#br0" timeOffset="32279.25">28063 3034 0,'36'0'141,"-1"0"-94,-17 0-31,35 0 15,-36 0-16,1 0-15,-1 0 16,1 0 0,17 0-1,1 0 1,-19 0 0,19 0-1,-19 0 1,1 0-1,0 0 17,17 0-17,0 0 1,18 0 0,-35 0-1,35 0 1,-36 0-1,1 0 1,-1 0 0,1 0-1,17 0 1,-17 0 0</inkml:trace>
  <inkml:trace contextRef="#ctx0" brushRef="#br0" timeOffset="33818.3">28346 3775 0,'-18'0'125,"18"-106"-79,0 18-30,0-1 31,0 37-31,18 52 15,-18-18-16,17-17 32,1-1 0,0 19 0,-1-1-47,1 0 47,0 18-31,34-35 30,-16 18-30,17-19 62,-36 36 32,54 36-64,-54 16-30,72 160 31,-89-177-31,17 18-1,-17-17 1,18-1-1,-18-17 17</inkml:trace>
  <inkml:trace contextRef="#ctx0" brushRef="#br0" timeOffset="35405.5">27340 2663 0,'18'0'31,"0"18"31,87 17-15,-69-17-31,228 0 15,-193-18 0,105 53 16,-158-53-31,35 17 15,-18-17-15,36 35 46,-54-35-62,36 18 47,-18 0 16</inkml:trace>
  <inkml:trace contextRef="#ctx0" brushRef="#br0" timeOffset="187716.99">4004 4463 0,'-88'-36'204,"-89"36"-158,107 0-46,17 0 16,-53 0 0,0 0-1,18 0 1,53 0 0,0 0-1,-18 0 1,35 18-1,-17-18 1,-1 18 0,19-18-16,-18 0 31,17 17-15,0 1-1</inkml:trace>
  <inkml:trace contextRef="#ctx0" brushRef="#br0" timeOffset="-179479.85">21343 2434 0,'-35'0'281,"-18"0"-234,18 0-15,-54 35 14,72-35-46,-1 18 16,0 0 0,-52-1-1,-54 36 48,54-35-63,17 17 15,-71 0 32,36 18 16</inkml:trace>
  <inkml:trace contextRef="#ctx0" brushRef="#br0" timeOffset="-132674.86">12682 4533 0,'-17'0'266,"-89"0"-219,53 0-32,-141 0 32,141 0-31,0 0-16,-106 0 31,106 0-15,1 0-1,-1 0 1,-18 0 0,-35 0-1,89 0 1,-36 0 0,-18 0-1,53 0 1,1 0-1,-1 0 1,-17 0 312,17 0-265,-35 0-16,36 0-32,-19 0 48,19 0 93,-18 0-109,17 0-47,0 0 47,-17 0 0</inkml:trace>
  <inkml:trace contextRef="#ctx0" brushRef="#br0" timeOffset="-61310.53">28698 13600 0,'-17'0'219,"17"70"-172,17-17-32,19 18 32,17-36 16,0 0-16,-18-35-32,35 0 32,-52 0-31,17 0 46,-17 0-15,0-17 0,-18-1-31,0-35 31,0 18-32,0-1 95,-18 19-48,-35-1 32,0-17-32,35 35-46,-52 0 46,52 0-15,1 0 63</inkml:trace>
  <inkml:trace contextRef="#ctx0" brushRef="#br0" timeOffset="-60451.83">28857 13882 0,'18'17'63,"-18"1"-32,0 0-15,0 52 31,17-17-47,1-18 0,-18 54 15,0-36 16,0 70 1,0-70-17,0 18 48,-35-54 93,35-34-156</inkml:trace>
  <inkml:trace contextRef="#ctx0" brushRef="#br0" timeOffset="-59440.96">28610 14252 0,'18'0'109,"88"0"-31,-71 0-78,-17 0 0,17 0 16,0 0 0,0 0-1,1 0 1,17 0 0,-36 0-1,19 0 16,-19 0-15,1 0 0,35 0 15,0 0 16,-36 0-32,1 0 17</inkml:trace>
  <inkml:trace contextRef="#ctx0" brushRef="#br0" timeOffset="-57836.65">28875 15117 0,'-18'0'110,"-17"-36"-79,35 1-15,-35-106 31,35 106-32,0-142 48,0 142-63,17-36 47,-17 36 15,0 0-15,36 17-16,-19 18-15,1 0 15,17 0 16,36 0 15,-18 0-15,-18 35-15,0 1 30,-17 17-62,52 105 47,1 19 15,-53-107-15,-18-52 31</inkml:trace>
  <inkml:trace contextRef="#ctx0" brushRef="#br0" timeOffset="-56117.32">30568 13952 0,'0'0'0,"0"-17"47,0-19-31,-17 19 0,17-1 124,-18 1-30,0 17-79,18 52 0,18 19 16,35 17 15,-36-70-30,19 17-1,34 0 16,-52-35 31,52-17-31,-52-1-32,17-35 1,-17 36 0,-18-1-1,0 0 1,0-17 15,0 17 16,0 1-31,0-19 31,-35 19-1,-18-1 1,35 18-31,-17-17 31,17 17-47,1 0 62,-1 0-15,-17 0-16</inkml:trace>
  <inkml:trace contextRef="#ctx0" brushRef="#br0" timeOffset="-55258.82">30692 14217 0,'17'18'47,"-17"87"31,0 54-31,0-35-16,0 70 16,0-177-47,0 1 16,0 0-1,0-1 1,-53-52 125,36-18-126</inkml:trace>
  <inkml:trace contextRef="#ctx0" brushRef="#br0" timeOffset="-54267.43">30462 14411 0,'53'0'157,"53"-18"-126,-53 18 0,0 0 0,-35 0-31,-1 0 16,18 0 0,36 0 46,-53 0-62,35 0 47,-18 0-47,-17 0 31</inkml:trace>
  <inkml:trace contextRef="#ctx0" brushRef="#br0" timeOffset="-52618.02">30392 15346 0,'-18'-18'125,"18"-176"-78,0 141-47,0 18 15,18-36 1,-1 36 0,-17 17-1,0 1 1,36-18 31,-19 35 0,36-36 0,18 36 15,-36 0-15,18 0 15,-35 0-62,17 18 79,18 17-33,-18 18 1,0-18 16,1 36-16,-19-53-32,-17-1 48,36 19-32,-36-19 172</inkml:trace>
  <inkml:trace contextRef="#ctx0" brushRef="#br0" timeOffset="-51200.03">29704 14411 0,'0'-18'141,"70"36"-110,1-18 0,35 18 0,-89-1-15,1-17-16,17 0 16,1 18-1,-19-18 17,19 0 30,-19 0-15,18 18 0</inkml:trace>
  <inkml:trace contextRef="#ctx0" brushRef="#br0" timeOffset="-48710.55">32773 13264 0,'-35'-35'125,"-212"-18"-78,-35 0-16,-89-17 16,336 70-47,-36 0 16,-34 0-1,-1 0 1,-18 0 0,54 0-1,17 0 1,17 0-1,19 0 1,-1 88 125,18 300-94,0-176-32,0 264 32,0-388-31,0 477 46,0-495-46,0 353 15,0-334 0,0-54-15,0 35 0,0-52-1,0 0 63,0-1-31,53 36 63,71-17-64,-54-19-30,-35-17-16,177 36 16,70 34-1,1-17 1,140 18 15,-264-19-15,-54-34-1,-52-18 1,-35 0 0</inkml:trace>
  <inkml:trace contextRef="#ctx0" brushRef="#br0" timeOffset="-41445.96">31150 14746 0,'0'-18'94,"88"18"-63,-70 0-31,0 0 16,35 0-1,0 0 1,-1 0-1,-16 0 1,-19 0 0,19 0-1,-19 0 17,36 0 14,-35 0-30,0 0 0,-1 0-1,18-35 220,1-53-204,-19 70-31,19-70 31,34-18 16,18 53 0,36 53 0,52 0-16,54 53 0,-213-53-31,54 18 16,-1 0 0,89 17 30,-141-35-30,17 18 31,-17-1-47,-1 18 16,19 36 46,-19-53-62,-17-1 31,0 1-31,0 0 16,0-1-16,0 1 16,0 17-1,0-17 1,0 17-1,0 0 1,0-17 0,0 17-1,0-17 1,-17-1 0,17 19 15,-18-19-31,0 1 15,1 17 1,-19 1 47,19-36-17,-72 0-14,72 0-17,-160 0 32,142 0-47,-71 0 63,18 0-48,-141-36 17,158 19-17,-17-19 1,-18 19-1,0-1 1,54 0 0,34 18-1,0 0 1,-35-17 15,36 17 32,-19-18-16,19 18-16,17-17 47,0-19-31,0 1 31,0 17 16,0 1-47,0-1-1,17 18 64,1 0-63,0 0-47,-1 0 78,1 0-47</inkml:trace>
  <inkml:trace contextRef="#ctx0" brushRef="#br0" timeOffset="-36723.76">31344 14640 0,'-17'0'313,"-1"0"-251,0 0 16,-17 0-31,0 0 0,-18 0-16,35 0-31,1 0 16,-19 0 15,19 0 141,-1 0-125,0 0-32,-34 0 32,34 0-31,-17 0 0</inkml:trace>
  <inkml:trace contextRef="#ctx0" brushRef="#br0" timeOffset="-25362.51">30939 13564 0,'0'-17'297,"-18"17"-234,0-18-48,-35 18 95,18-18-64,-18 18 33,18-17-33,0 17 17,-18 0-16,35 0-16,-17 0 0,17 0 47,71 0 219,35 17-250,-52-17-16,69 0 1,-52 18 30,-17-18 1</inkml:trace>
  <inkml:trace contextRef="#ctx0" brushRef="#br0" timeOffset="-17222.91">29122 13335 0,'-18'0'141,"1"0"-94,-1 0-47,-17 0 78,-36 0-47,53 0-15,-87 0 31,69 0-32,1 0 1,0 0 31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12-18T17:16:18.703"/>
    </inkml:context>
    <inkml:brush xml:id="br0">
      <inkml:brushProperty name="width" value="0.05292" units="cm"/>
      <inkml:brushProperty name="height" value="0.05292" units="cm"/>
      <inkml:brushProperty name="color" value="#FF0000"/>
    </inkml:brush>
  </inkml:definitions>
  <inkml:trace contextRef="#ctx0" brushRef="#br0">6226 9947 0,'-25'0'219,"0"0"-156,1 0-32,-1 0 0,-25 0-15,25 0-1,1 0 1,-1 0-16,0 0 16,0 0-16,-24 0 15,24 0 1,0 0-16,-25 0 16,25 0-16,-24 0 15,24 0-15,0 0 16,-49 0-16,49 0 15,-25 0-15,1 0 16,24 0-16,-25 0 16,1 0-16,24 0 15,0 0-15,-24 24 16,-1-24 0,25 0-16,-24 25 15,24-25-15,0 0 16,-25 0-16,1 0 15,24 0-15,-25 0 16,1 0-16,-1 0 16,0 0-1,1 0-15,-1 0 16,1 0-16,-1 0 16,0 0-16,1 0 15,-26 0-15,1 0 16,24 0-16,1 0 15,-1 0-15,1 0 16,-1 0-16,25 0 16,0 0-16,1 0 15,-1 0 1,0 0-16,0 0 31,0 25-15,1-25-1,-1 0-15,0 25 16,0-25-16,0 0 16,1 0-16,-1 0 15,-25 0-15,25 25 16,-24-25 0,24 0-1,0 0-15,0 0 16,0 0-1,1 0 1,-1 0 0,0 0-1,0 0 110,0 0-109,25-25 562,0 0-562,0 0 31,25 25 31,0-25-63,0 25 63,0-24-31,-50 24 250,0 24-281,0 1-1,-24-25 1,49 25 0,-50 0-1,25-25 1,0 25 0,1-25-1,-1 25 16,25-1-31,-50-24 32,25 25 30,1-25-62,24 25 219,24-25-188,1 25-15,0-25-16,0 25 15,0-25 1,-1 24 0,1-24-16,0 0 15,0 25 1,0-25 109,-1 0-109,1 0 140</inkml:trace>
  <inkml:trace contextRef="#ctx0" brushRef="#br0" timeOffset="880.2">3820 10096 0,'25'0'109,"0"0"-93,-1 0 0,1 0-1,0 0-15,0 0 16,0 0-16,24 0 15,-24 0-15,0 0 16,0 0-16,-1 0 16</inkml:trace>
  <inkml:trace contextRef="#ctx0" brushRef="#br0" timeOffset="1591.99">4440 10071 0,'25'0'62,"24"0"-46,1 0-1,0 0-15,24 0 16,0 0-16,1 0 16,24 0-16,50 0 15,0 0-15,-25 0 16,0 0-16,-25 0 15,-25 0-15,1 0 16,-50 0-16,-1 0 16</inkml:trace>
  <inkml:trace contextRef="#ctx0" brushRef="#br0" timeOffset="2607.92">5184 9947 0,'25'0'109,"0"0"-93,0 0 0,49 0-16,-24 0 15,-1 0 1,1 0-16,24 0 15,-24 0-15,-25 0 0,-1 0 16,26 0-16,-25 0 31</inkml:trace>
  <inkml:trace contextRef="#ctx0" brushRef="#br0" timeOffset="40696.41">11485 9451 0,'-25'0'188</inkml:trace>
  <inkml:trace contextRef="#ctx0" brushRef="#br0" timeOffset="41306.21">11212 9451 0</inkml:trace>
  <inkml:trace contextRef="#ctx0" brushRef="#br0" timeOffset="41815.15">11088 9475 0,'0'25'32,"0"0"77</inkml:trace>
  <inkml:trace contextRef="#ctx0" brushRef="#br0" timeOffset="42207.71">10815 9550 0,'0'25'110</inkml:trace>
  <inkml:trace contextRef="#ctx0" brushRef="#br0" timeOffset="43170.25">10691 9649 0</inkml:trace>
  <inkml:trace contextRef="#ctx0" brushRef="#br0" timeOffset="43578.21">10492 9649 0</inkml:trace>
  <inkml:trace contextRef="#ctx0" brushRef="#br0" timeOffset="43847.23">10492 9649 0</inkml:trace>
  <inkml:trace contextRef="#ctx0" brushRef="#br0" timeOffset="45359.36">10517 9451 0,'-25'0'203,"1"24"-187,-1 1 0,0-25-1,25 25 16,-25-25 282,25 50-251,25-50-15,-25 24-31,25 1 0,-25 0-16,25 0 15,-1-25-15,-24 25 16,25-25-1,-25 24-15,50 1 16,-25-25 15,-25 25 1,24-25 249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6:11.72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6:13.12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6:15.21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8:47.21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8:47.21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5:55.76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5:56.94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5:57.66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12-18T17:13:11.312"/>
    </inkml:context>
    <inkml:brush xml:id="br0">
      <inkml:brushProperty name="width" value="0.05292" units="cm"/>
      <inkml:brushProperty name="height" value="0.05292" units="cm"/>
      <inkml:brushProperty name="color" value="#FF0000"/>
    </inkml:brush>
  </inkml:definitions>
  <inkml:trace contextRef="#ctx0" brushRef="#br0">14139 223 0,'-25'0'203,"-50"0"-187,26 0-16,-1 0 15,-49-25-15,25 1 16,-26-1-16,-24 25 16,0-25-16,-24 0 15,48 25-15,-24 0 16,-25 0-16,25 0 16,-74-25-16,24 1 15,1-1-15,24 25 16,0 0-16,0 0 15,25 0-15,-49 0 16,-1 0-16,-25 0 16,1 0-16,0 0 15,49 0-15,-25 0 16,1 0-16,-1 0 16,50 0-16,-50 0 15,50 0 1,-25 0-16,1 0 15,-26 0-15,0 0 16,50 0-16,-25 0 16,25 0-16,-24 0 15,24 0-15,0 0 16,-25 0-16,25 0 16,24 0-16,1 0 15,25 0-15,-25 0 16,24 0-16,-24 0 15,25 0-15,-1 0 16,26 0-16,24 0 16,-25 0-16,25 0 15,-24 0-15,24 0 16,-25 0 0,26 0-1,-26 0 1,25 0-16</inkml:trace>
  <inkml:trace contextRef="#ctx0" brushRef="#br0" timeOffset="4151.2">22597 967 0,'0'-24'125,"-25"24"-109,0 0 0,-49-25-1,49 25-15,-49-25 16,-1 0-16,1 25 16,24 0-16,-49-25 15,-25 1-15,50-1 16,24 25-16,-49 0 15,24 0-15,-24 0 16,0 0-16,0 0 16,0 0-16,-50 0 15,0 0-15,0 0 16,25 0-16,-50 0 16,1 0-16,-1 0 15,25 0-15,-24 0 16,-1 0-16,-49-25 15,24 0-15,1 0 16,24 25-16,-74 0 16,99 0-16,-49 0 15,24 0-15,1 0 16,49 0-16,-25 0 16,25 0-1,25 0-15,24 0 16,26 0-16,-1 0 15,25 0 110,25 50-93,0 49-17,-25-24-15,25-1 16,0 25-16,0 0 16,0 25-16,0-24 15,0-1-15,0 0 16,0 25-16,0-25 15,0-24 1,0 24-16,0-25 0,0 26 16,0-26-1,0 25-15,0-24 16,0 24-16,0-25 16,0 26-16,0-1 15,0 0-15,0-49 16,0 49-16,0-25 15,25 50-15,-25-99 16,25 74-16,0-24 16,-25-51-16,0 26 15,0 24-15,0 1 16,0-25-16,0-1 16,0 1-16,0-25 15,0 24-15,0-24 16,0 0-1,0 0-15,0-1 16,0 1-16,0 25 16,0-25-1,0 24 1,0-24-16,0 0 16,0 0-16,0-1 15,0 1-15,0 25 16,0-25-16,0-1 15,0 1 1,0 0 0,0 25-16,0-26 15,0 1-15,0 0 16,0 0-16,0 0 16,0 24-16,0-24 15,0 0-15,0 0 94,0-1-16,49-24-47,-24 0-15,0 0-16,0 0 16,24 0-1,1 0-15,25 0 16,-26 0-16,26 0 15,-1 0-15,25 0 16,-24 0-16,24 0 16,0 0-16,50 0 15,-25 0-15,-25 0 16,0 0-16,50 0 16,-50 0-16,25 0 15,-24 0-15,-1 0 16,50 0-16,-50 0 15,75 25-15,-75 0 16,25 0-16,-25-25 16,25 0-16,25 25 15,-25 0-15,-25-25 16,50 0-16,-25 0 16,50 0-16,-50 0 15,24 0-15,-24 0 16,-24 0-16,24 0 15,-25 0-15,-25 0 16,26 0 0,-26 0-16,0 0 0,-24 0 15,24 0 1,-24 0-16,0 0 16,-1 0-16,-24 0 15,25 0-15,-26 0 16,1 0-1,0 0-15,0 0 16,0 0 15,-1 0-15,1 0 0,-25-25 202,0 0-202,0 0 0,0 0-1,0-24-15,0 24 0,0 0 16,0 0-1,0-49-15,0 49 0,0 0 16,0-24-16,0-1 16,0 0-16,0-24 15,0 0-15,0 24 16,0 0-16,0-24 16,0 24-16,0-24 15,0 0-15,0 24 16,0-24-16,0 24 15,0-25-15,0 1 16,0 0-16,0 24 16,0-24-16,0-1 15,0 26-15,0-26 16,0 1-16,0-1 16,0 1-16,0 49 15,0-49 1,0 49-16,0-25 15,0 1-15,0-51 16,0 51 0,0-1-16,0 25 15,0-24-15,0-1 16,0 1-16,0-1 16,0-24-16,0 24 15,0 0-15,0 1 16,0-26-16,0 26 15,0 24-15,0-25 16,0 1-16,0-1 16,0 25-16,0 1 15,0-1-15,0-25 16,0 25-16,0 0 16,0 1-16,0-26 15,0 0 1,0 26-1,0-1 1,0 0-16,0 0 16,0 0-1,0 1 17,0-1-32,0 0 15,0 0 1,0 0-1,0 1 17,0-1-17,0 0 1,0 0 31</inkml:trace>
  <inkml:trace contextRef="#ctx0" brushRef="#br0" timeOffset="8078.87">21431 3795 0,'0'25'187,"-25"-25"-156,-24 0-15,24 0-16,-25 0 16,1-25-16,24 25 15,-25 0-15,26 0 16,-26-25-1,-49 1-15,49-1 16,1 25-16,-26 0 16,-24 0-16,24-25 15,1 0-15,0 0 16,-50 0-16,74 25 16,0 0-16,26 0 15,-26-24-15,0-1 16,26 25-1,-1 0-15,0 0 16,0 0-16,0 0 16,1 0-1,-1 0 1,0 0 15,0 0 110,25 25-110,0-1-15,0 26-16,0-25 15,0 25-15,0-1 16,0 1-16,0-1 16,0 26-16,0-26 15,0 1-15,0 0 16,0-1-16,0-24 15,0 25-15,0-1 16,0-24-16,0 0 16,25 0-16,-25-1 31,0 1-15,0 0 15,0 25 16,0-26 0,25 1 78,0 0-94,-1-25-16,1 0-15,0 0 16,25 25 0,-26-25-16,26 0 0,0 0 15,-1 0 1,1 0-16,24 0 0,-24 0 16,-1 0-16,26 0 15,-26 0-15,1 0 16,0 0-1,-25 0-15,24 0 16,1 0-16,-25 0 16,-1 0-16,26 0 15,-25 0-15,0 0 16,-1 0-16,1 0 16,0 0-1,0 0-15,0 0 16,-1 0-1,1 0-15,0 0 16,0 0 0,0 0-1,-1 0-15,1 25 16,0-25 46,0 0-46,0 0 0,-1 0 15,1 0 0,-25-25 79,0 0-95,0 0 1,0 0-1,0 1 1,0-1-16,0 0 16,0 0-16,0-24 15,0 24 1,0 0-16,0 0 16,0 0-16,0 1 15,0-1-15,0 0 16,0 0-1,0 0 17,0 1-17,0-26-15,0 25 32,0 0-17,0 1 1,0-1-1,0 0 1,-25 25-16,25-25 16,0 0 15,0 1-31,0-1 31,0 0 0,0 0-15</inkml:trace>
  <inkml:trace contextRef="#ctx0" brushRef="#br0" timeOffset="11838.65">19199 3621 0,'-25'0'203,"0"0"-187,-24-24-16,24 24 16,0 0-16,0 0 15,0 0-15,1 0 16,-51-25-16,50 25 16,-24 0-1,-1-25-15,25 25 16,1 0-1,-1 0-15,-25 0 16,1 0 0,24 0-16,0 0 15,0 0-15,0 0 16,0 0-16,1 0 16,-1 0-1,0 0-15,0 0 16,0 0-1,1 0-15,-1 0 16,0 0-16,0 0 16,0 0-16,1 0 15,-1 0 1,0 0-16,0 0 16,0 0-1,1 0-15,-1 0 16,0 0-1,0 0 1,0 0 0,1 0 187,24 25-172,0 0-31,0-1 16,0 51-16,0-25 15,0-26-15,0 1 16,0 25-16,0-25 16,0-1-16,0 1 15,0 25-15,0-25 16,0-1-16,0 26 15,0-25-15,0 24 16,0-24 0,0 0-1,0 0 1,0 0-16,0-1 16,0 26-1,0-25 1,0 0-16,0-1 15,0 1 1,0 0-16,0 0 16,0 0-16,0-1 15,0 1-15,0 25 16,0-25 0,0-1 15,0 1 94,24-25-94,26 25-31,-25-25 16,24 25-16,-24-25 15,0 0 1,25 0-16,49 25 16,-74-25-16,24 0 31,1 0-31,-25 0 15,-1 0-15,26 0 16,25 0-16,-51 0 16,26 0-16,-25 0 15,24 0-15,-24 0 16,25 0-16,-25 0 16,24 0-16,-24 0 15,0 0-15,0 0 16,24 0-16,-24 0 15,0 0-15,24 0 16,1 0-16,-25 0 16,0 0-16,-1 0 15,1 0-15,0 0 16,0 0-16,24 0 16,-24 0-1,0 0 1,0 0-1,0 0-15,-1 0 16,1 0 15,-25-25 141,0 0-156,0 0-1,0 0-15,0-24 16,0-1 0,0 25-1,0 1-15,0-1 16,0 0-16,0-25 16,0 26-16,0-26 15,0 25 1,0-24-1,0 24 1,0 0-16,0 0 16,0 0-16,0 1 15,0-26-15,0 25 16,0 0-16,0 1 16,0-26-16,0 0 15,0 26 1,0-1 15,0 0-31,0 0 31,0 0 1,0 1-1,0-1-31,0 0 15,-25 25 1,25-25 0,0 0 31,0 0-47,-24 1 46,-1-1-30,0 25 0,0 0-1,-24-25 1,-1 0-16,25 0 16,0 25-16,-49-24 15,24 24-15,-24-25 16,49 25-16,-24 0 15,-1 0-15,-24-25 16,49 25 0,0 0-16,0 0 15</inkml:trace>
  <inkml:trace contextRef="#ctx0" brushRef="#br0" timeOffset="13326.55">20637 4043 0,'-24'0'110,"-1"0"-79,0 0-31,0 0 15,0 0-15,1 0 16,-1 0 0,0 0-1,0 0 1,0 0 0,1 0 15,-1 0 16,25 25-32,0 0 1,0 0 0,0-1 15,0 1-16,0 0 1,0 0 31,25-25-47,-25 25 31,24-25-15,1 0-1,0 0 1,-25 24-16,25-24 31,0 0-15,-1 0 31,1 0-47,0 0 31,0-24 16,-25-1-31,0 0-1,0 0 1,0 0 15,0 1-15,0-1-1,0 0 1,0 0 0,0 0 62,0 1-78</inkml:trace>
  <inkml:trace contextRef="#ctx0" brushRef="#br0" timeOffset="14750">20886 3795 0,'24'0'78,"-24"25"-31,0 0-47,25 49 16,0-49-1,-25 0-15,0 0 0,0 24 16,0-24-1,0 0-15,0 0 16,0-1-16,25 1 16,0 0 15,-25 0 0,0-50 172,24-25-171,1 1-17,0 49-15,-25-25 16,25 0-1,0 0-15,-1 25 16,-24-24 0,50-1 15,-50 0-15,0 0 15,25 25-31,-50 0 265,-25 0-249,1 0 15,24 0 47,0 0 1</inkml:trace>
  <inkml:trace contextRef="#ctx0" brushRef="#br0" timeOffset="15728.26">21084 4043 0,'0'25'63,"25"0"-48,0-25 17,-25 25-32,24-1 31,-24 1-31,25 0 16,0 0-1,0 0 1,0-1-1,-1 26 17</inkml:trace>
  <inkml:trace contextRef="#ctx0" brushRef="#br0" timeOffset="17550.29">18355 3721 0,'-24'0'188,"-26"0"-172,25 0-1,-49 0-15,49-25 16,0 25-1,0 0-15,1 0 16,-1 0-16,0 0 16,0 0-16,-24 0 31,24 0-15,0 25-1,0 0 1,25-1-16,-25 1 15,25 25 17,0-25-17,0-1 1,0 1 0,0 0-16,0 0 15,0 0-15,0-1 16,0 1-1,0 0 1,0 0-16,0 0 16,0 24-1,25-24 1,0 0 0,0 0-1,0-1 16,-1-24 1,1 0-17,0 25 1,0-25 31,0 0-32,-1 0-15,1 0 16,0 0 0,0 0-1,0 0 1,-1 0-16,26-25 31,-25 25-15,0-24-1,-1 24-15,1 0 32,0-25-17,-25-25 48,25 50-32,0-49-15</inkml:trace>
  <inkml:trace contextRef="#ctx0" brushRef="#br0" timeOffset="19694.18">18455 4118 0,'0'-25'62,"-25"25"16,25 25 0,0-1-62,0 1 0,0 0 30,0 0 48,0 0-63,25-25 63,-25-25-94,24 0 16,-24 0-1,0 0-15,0 1 32,0-1-17,25 25 329,25 0-266,-50-25-62,25 0-1,0 25 173,-1 0-172,-24 25-16,0 25 15,25-50 1,-25 24-1,0 1 1,25-50 203,0 25-204,-25-49 1,25 24 0,-25 0-16,24 25 31,1 0 94,0 25-94,-25 0 0,0 0-31</inkml:trace>
  <inkml:trace contextRef="#ctx0" brushRef="#br0" timeOffset="22109.97">19149 3870 0,'25'-25'78,"-25"0"-46,-25 0-1,0 25-15,-24 0-1,24 0 1,0 0-1,-24 0 17,24 50-1,25-25 0,0-1-15,0 1-16,0 0 15,0 0 1,0 0-16,0-1 16,0 1-1,0 0 1,0 0 31,0 0-47,25-1 47,-1 1-16,1-25-15,0 0-1,0 25-15,0-25 31,-1 0 1,1 0-17,0 0 17,0-25-32,-25 0 31,0-24-16,0 24 1,0 0 0,0 0-1,0 1-15,0-1 94,0 0-78,-25 25 15,0 0-31,0 0 16,1 0-1,-1 0 1,0 50-1,25-26 1,-25 26-16,25-25 16,0 0-16,0-1 15,0 26 1,0-25 0,0 0-16,0-1 15,0 1-15,0 0 63,0 0-48,25-25 32,0 0-16,0 25-31,-1-25 32,1 0-32,0 0 15,0 0 1,0 0 0,-1 0-1,1 0-15,0 0 16,0 0-16,0 0 15,-25-25 1,24-25-16,1 25 16,0 1-16,0-26 15,-25 25 1,0-24-16,25 24 16,-25 0-16,0-25 15,0 1-15,0 24 16,0-25-16,0 1 15,0-1 1,0 1-16,0-1 0,0 0 16,0 25-16,0 1 15,0-51-15,0 50 16,0 1-16,0-1 16,0 0-1,0 0 1,0 0-16,-25 50 156,25 0-140,0 25-1,0-26-15,0 26 16,-25 0-16,25-26 16,0 26-1,0 0-15,0-25 16,0 24-16,0 1 15,0-25-15,0-1 0,0 1 16,0 50-16,0-26 16,0-24-1,25 49-15,-25-49 16,0 0-16,25 25 16,-25-1-16,24-24 15,-24 0 1,25 0-16,-25 24 15,25-24 1,-25 0 0,25 0 15</inkml:trace>
  <inkml:trace contextRef="#ctx0" brushRef="#br0" timeOffset="39647.11">18926 1414 0,'-25'0'266,"0"0"-235,1 0-15,-1 0-1,0 0 1,25 25 0,-25-25-1,25 24 17,-25-24-32,1 25 31,24 0 0,0 0-15,0 0-1,0-1 1,0 1 0,0 0-1,0 0-15,0 25 16,24-50-1,-24 24 1,0 1 0,0 0-16,25 25 15,0-26 32,0-24-31,0 0-1,-1 25 1,1-25 31,0 0-47,0 0 31,0 0-15,-1 0-1,1 0 17,0 0 15,-25-25-1,25 25 251,-25 25-250,0 25-31,25-50-16,-25 25 15,24-25 1,-24 24 0,25-24 124</inkml:trace>
  <inkml:trace contextRef="#ctx0" brushRef="#br0" timeOffset="40216.14">19174 1811 0</inkml:trace>
  <inkml:trace contextRef="#ctx0" brushRef="#br0" timeOffset="41742.75">19546 1811 0,'0'-25'125,"-25"25"-47,0 0-31,1 0-16,-1 25 0,25 0 16,0-1-31,0 1 15,0 0-15,0 0-1,0 0 1,0-1 15,0 1-31,0 0 16,25 0 31,-1 0-16,1-25-31,25 24 31,-25-24 1,0 0 93,-25-49-110,0 24-15,0 0 16,0 0-16,0-24 15,0 24-15,0 0 16,0-24-16,0 24 16,0 0-16,0 0 15,0-49-15,0 49 16,0 0-16,0-25 16,0 1-1,0-1-15,0 1 16,0-1-16,0 25 15,0 0-15,0-24 16,0 24-16,0 0 16,0-24-16,0 24 15,0 0-15,0 0 16,0-24-16,0 24 16,0 0-16,0 0 31</inkml:trace>
  <inkml:trace contextRef="#ctx0" brushRef="#br0" timeOffset="43890.2">21506 1513 0,'24'0'110,"-48"0"-63,-1 0-32,0-25 1,0 25-16,-24-25 16,24 25-16,0 0 15,-49-24-15,-1-1 16,50 25-1,-24-25-15,-1 25 16,1-25-16,24 0 16,-25 25-16,25 0 15,-24 0-15,24 0 16,0 0-16,0 0 16,1 0-16,-1 0 15,0-24-15,-25-1 16,25 25-1,1 0 1,-1 0 15,0 0-31,0 0 16,0 0 15,1 0 0,-1 0-15,0 25 93,25 24-109,0-24 16,0 0-16,0 49 16,0-24-16,0 24 15,0-24-15,0 24 16,0-24-16,0 0 16,0-26-16,0 1 15,0 25-15,0-25 16,0-1-1,0 1-15,0 0 16,0 0-16,0 0 125,25-25-94,0 24-31,-1-24 16,26 0 0,0 25-16,-26-25 15,26 0-15,0 0 16,-25 0-16,24 0 15,1 25-15,-1-25 16,-24 0-16,25 0 16,-1 0-16,1 0 15,0 0-15,-1 0 16,-24 0-16,0 0 16,49 0-1,-24 0-15,-1 0 16,-24 0-1,0 0 1,0 0-16,0 0 16,-1 0-16,1 0 15,0 0-15,25 0 16,-1 0 0,-24-25 62,-25 0-63,0 1 1,0-26 0,0 25-1,0-24 1,0-1-16,0 0 15,0 26-15,0-51 16,0 50 0,0 1-16,0-1 15,0 0 1,0 0 0,0 0 15,0 0-16</inkml:trace>
  <inkml:trace contextRef="#ctx0" brushRef="#br0" timeOffset="44773.95">20662 1339 0,'0'25'94,"0"50"-79,0-26-15,0 1 16,0 24-16,0-24 15,0 0-15,0 24 16,0-24-16,0-1 16,0 1-16,0-1 15,0-24-15,0 25 16,0-25 0</inkml:trace>
  <inkml:trace contextRef="#ctx0" brushRef="#br0" timeOffset="45378.11">20836 1513 0,'0'50'62,"0"-1"-62,0 1 16,0 24-1,0 1-15,0-1 16,0 1-16,0-26 16,0 1-16,0-1 15,0 1-15,0 0 16,0-1-16,0-24 16,0 25-1,25-50 95,-25-25-79,0-50-31</inkml:trace>
  <inkml:trace contextRef="#ctx0" brushRef="#br0" timeOffset="45910.23">21010 1488 0,'0'25'47,"0"25"-31,0-1-16,0 26 15,0-1-15,0 1 16,0-26-16,0 1 16,0-1-16,0 26 15,0-26-15,0-24 16,0 25-16,24-25 15,1-25 126</inkml:trace>
  <inkml:trace contextRef="#ctx0" brushRef="#br0" timeOffset="46478.34">21357 1290 0,'0'49'31,"0"1"-31,0 0 16,0-1-16,0 1 15,0 24-15,0 1 16,0-1-16,0-24 15,0-1-15,0 26 16,0-26-16,0 1 16,0-25-16,0 0 15,0 24-15,0-24 16,25-25 140</inkml:trace>
  <inkml:trace contextRef="#ctx0" brushRef="#br0" timeOffset="46998.6">21506 1563 0,'0'49'31,"0"1"-31,0 0 16,0 24-16,0 0 16,0 1-1,0-1-15,24 25 16,1-24-16,-25-26 16,0-24-1,0 0-15,0 0 16</inkml:trace>
  <inkml:trace contextRef="#ctx0" brushRef="#br0" timeOffset="49974.1">19124 2257 0,'0'-25'125,"-24"25"-94,-26 0-15,25 0-16,0 0 15,1 0-15,-1 0 16,-25 0-1,25 0 17,1 0 15,-1 25-47,25 0 15,0 0 16,0 24-15,0-24 0,0 0-1,0 0 1,0 0-16,25-1 16,-1 1-1,-24 0 1,25-25-1,0 0 1,0 0 0,-25 25-16,25-25 15,-1 0 1,1 0-16,25 0 16,-25 0-1,-1 25 16,1-25-15,0 24 0,0 1 46,-25 0-31,0 0 1,0 0-17,0 0 1,0-1 0,0 26 15,-25-50-16,25 25-15,-25-25 32,0 0-17,1 0-15,-1 0 16,-25 0-16,25 0 16,1 0-16,-26 0 15,25 0 1,0 0-1,1-25 32,24 0 31,-25 0-62,25 1 15,0-1-15,0 0 0</inkml:trace>
  <inkml:trace contextRef="#ctx0" brushRef="#br0" timeOffset="50615.06">19496 2555 0,'25'0'31,"-25"25"-15,0-1-16,0 1 15,0 0-15,0 0 16,0 25-1,0-26-15,0 1 16,0 0-16,0 0 16,0 0-16,0-1 15</inkml:trace>
  <inkml:trace contextRef="#ctx0" brushRef="#br0" timeOffset="51174.82">19521 2456 0,'25'-25'140,"0"25"-93,0 0-31</inkml:trace>
  <inkml:trace contextRef="#ctx0" brushRef="#br0" timeOffset="52550.61">19844 2580 0,'-25'0'125,"0"0"-110,0 0-15,1 0 16,-1 0 0,0-25-1,0 25 1,0 0 0,25 25-1,-24-1 1,24 26 31,0-25-32,0 0 1,0 0 31,0-1-32,0 1 17,0 0-1,24 0 0,1-25 110,0-25-110,-25-25 0,0 1-31,25 24 16,-25 0-16,0 0 16,0 0-16,0 1 15,0-1-15,0 0 16,0-25-16,0 26 15,0-1-15,0 0 16,0 0-16,0-24 16,0 24-1,0 0-15,0 0 32,0 0-17</inkml:trace>
  <inkml:trace contextRef="#ctx0" brushRef="#br0" timeOffset="55629.9">21903 2753 0,'0'-24'157,"-50"24"-142,25 0 1,-24 0-16,-1-25 16,0 0-1,1 0-15,24 25 16,-25 0-16,1 0 15,-26 0-15,26-25 16,24 25-16,-50 0 16,26 0-16,-1 0 15,1 0-15,-1 0 16,0 0-16,1 0 16,-1 0-16,25 0 15,1 0-15,-26 0 16,0 0-16,26 0 15,-1 0-15,0 0 16,-25 0-16,25 0 16,1 0-1,-1 0 173,25 25-173,0 0 1,0 25 0,0-26-16,0 1 15,0 25-15,0-1 16,0-24-16,0 0 16,0 0-16,0 0 15,0-1 1,0 1 15,0 0 63,25 0-32,-1 0-46,26-25 0,0 24-1,-25 1-15,24-25 16,-24 0-16,0 0 15,0 0-15,49 0 16,-49 0-16,0 0 16,-1 0-16,26 0 15,-25 0-15,0 0 16,-1 0-16,26 0 16,-25 0-1,24 0 1,-24 0-1,0 0-15,0 0 16,0 0-16,-1 0 16,1 0-16,25 0 15,-25 0-15,-1 0 16,1 0-16,0 0 16,0 0-16,0 0 15,24 0 1,-24 0-16,0 0 15,0 0 1,0 0 0,-1 0-1,1 0-15,0 0 16,0 0-16,0 0 16,-1 0-1,1 0-15,0 0 16,0 0-1,0 0 17,-1 0-1,1 0-31,0 0 31,0 0 16,24 0-16,-24 0-31,0 0 16,0 0-16,0 0 16,24 0-1,-24 0 1,-25-25 281,0 1-282,0-1 1,0-25 0,0 25-1,0 1 1,0-1-1,0 0 1,0 0 0,0 0-1,0 1 17,0-1-1,0 0-16,-50 0 1,1 0 0,-1 25-16,1-24 15,-1-1 1,25 25 0,0 0-1</inkml:trace>
  <inkml:trace contextRef="#ctx0" brushRef="#br0" timeOffset="58846.86">18876 1836 0,'0'24'125,"25"-24"-110,0 0 1,0 0 0,0 0-1,-25 25-15,24-25 16,1 25 0,0-25 30,0 0-30,-25 25 140,0 0-124,-25-25-1,0 0 16,0 0-32,1 0 1,-1 0 0,0 0-1,0 0 1,0 0-1,1 0-15,-1 0 16,0 0 0,0 0-16,0 0 15,1 0 1,-1 0 0,0 0-1,0 0 1</inkml:trace>
  <inkml:trace contextRef="#ctx0" brushRef="#br0" timeOffset="62414.18">19248 2282 0,'-24'0'203,"-1"0"-172,0 0 0,0 0-15,0 25 15,1 0-31,-1-25 31,0 24-15,0 1 15,25 0-15,-25-25-1,25 25 17,0 0-32,0-1 31,0 1-15,0 0-1,0 0 1,0 0-1,0-1 1,0 1 0,0 0-1,0 0 1,0 0 0,0 0 15,0-1 0,0 1-15,0 0 15,25-25 0,0 25-15,0 0-1,-25-1 17,25-24-1,-1 0 16,1 0-32,0 0 32,0 25-47,0-25 47,-1 0-16,1 0 32,0 0-16,0 0-32,-25 25 173,-25-25-157,0 0-15,-24 0-1,24 0-15,0 0 16,0 0 0,0 0-16,1 0 15,-1 0-15,0-25 16,0 25 0,0 0-1,1 0 16,-1-25-15,0 25 78,25-24-94,0-1 62,-25 25-46,25-25 15,0 0-31,0 0 16,-25 25-16,25-24 15,-24-1-15,24 0 16,0-25 0,0 1-1,-25 24 1,25 0 0,0 0-1,0 0-15,0 1 16,0-1-16,0 0 15,0 0 1,0 0-16,0 1 16,0-1-1,0 0-15,0 0 16,0 0 0,0 1 15,0-1-16,0 0 1,25 25 15,24 0-15,-24 0 0,0 0-1,0 0-15,-1 0 16,51 0-16,-50 0 15,-1 0-15,1 0 16,0 0 0,25 0-1,-50 25 1,24-25 0,1 0-1,0 0 1,0 0-1,0 0-15,-1 0 16</inkml:trace>
  <inkml:trace contextRef="#ctx0" brushRef="#br0" timeOffset="76359.35">20910 2853 0,'25'0'125,"-25"-25"-109,50 0-16,-25 25 15,24-25-15,26-24 16,-26 24-16,26-50 16,24 26-16,0-1 15,25 0-15,-25 26 16,1-1-16,24-25 15,-50 1-15,0 24 16,-49 25 0</inkml:trace>
  <inkml:trace contextRef="#ctx0" brushRef="#br0" timeOffset="77646.98">21481 1885 0,'25'0'109,"49"-25"-109,-24 1 16,-1 24-16,26 0 15,-26 0-15,51-25 16,-1 0-16,25-25 16,-25 26-16,-49 24 15,49-25-15,-25 25 16,25-25-16,-49 0 16,-25 25-16,24 0 15,-24 0-15,25 0 16,-50-25-1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6T19:53:19.782"/>
    </inkml:context>
    <inkml:brush xml:id="br0">
      <inkml:brushProperty name="width" value="0.05292" units="cm"/>
      <inkml:brushProperty name="height" value="0.05292" units="cm"/>
      <inkml:brushProperty name="color" value="#FF0000"/>
    </inkml:brush>
  </inkml:definitions>
  <inkml:trace contextRef="#ctx0" brushRef="#br0">13123 11836 0,'18'0'31,"0"0"-15,-1 0 78,89-18-63,-71 0-31,18-52 31,-17 70-31,-19-18 16,1 1-16,35-1 16,-36-17-1,1 17 1,17-17-1,1 17 1,-19-17 0,1 35 15,17-53-15,0 35-1,-17-17 1,0 17-1,17-17 1,-35 17-16,18-17 16,17 0-1,-35 0 1,35 17 0,-17-17-1,35-18 1,-18 0 15,0 18-31,-17-36 16,17 36-1,18-36 17,0-52-17,-18 70 1,1 0-1,-1-35 1,0 17 0,-35 1-1,35-36 1,-35 70 0,18-52-1,0 18 1,-1 52-1,-17-35 1,0 36 0,0-1 15,0-17-31,0-1 16,0 1-1,0-36 1,0 19-1,0-19 1,0 0 0,0-34-1,-17 16 1,-1 1 0,0-18-1,-35 1 1,36 69-16,-18-70 15,-1 54 1,-17-37 0,0 1 15,1-18-15,-1 0-1,-36 54 1,1-54-1,18-18 1,34 89 0,-17-18-1,1 0 1,34 36 0,-17-1-1,17 18 16,0-18-15,-35-17 47,-35-18-32,-18 0 0,71 35-15,-18-17-1,-17 18 17,-1-1 30,36-17-15,17 35-31,-52-36 30,34 19 1,-17 17-15,36-18-17,-1 0 1,-88-17 15,71 18-15,-18-1-16,-53-35 31,53 53-15,-17-35-1,52 35 1</inkml:trace>
  <inkml:trace contextRef="#ctx0" brushRef="#br0" timeOffset="1929.99">14005 8502 0,'0'18'47,"0"17"-16,0 0 0,0 71 1,-17-35-1,-19 87 16,36-140-32,0 52 17,0-52 30,0-88 126,0-1-157,0 53-31,0-17 16,0 0-1,0 0 1,0 17-1,0 0 1,0-17 15,18 35 157,53 18-157,-36-1 0,53 36 1,-70-53-17,-1 18-15,19 17 16,34-17-1,-35 17 1,1-17 0,17 17-1,-18-17 1,0-1 0,0 1-1,-17-1 1,0-17 15,-1 0 78</inkml:trace>
  <inkml:trace contextRef="#ctx0" brushRef="#br0" timeOffset="4287.96">14270 9119 0,'0'36'140,"-35"69"-109,35-69-15,0-19 0,-18 19 15,18-54 360,0-35-345,0 0-30,35 0 31,-35 36 172,35 17-188,-17 17 0,0 1 0,-18-1-15,17 1 15,1-18 32,0 18-32,-1 17 16,19-35-16,-36 18-15,17-1 31,19 19 0,-19-19 15,1-17-31,-18 18-15,17 0 31,1-1-32</inkml:trace>
  <inkml:trace contextRef="#ctx0" brushRef="#br0" timeOffset="17032.43">13106 12012 0,'0'-18'203,"0"-17"-172,35 35-31,-17-53 47,-1 36-15,1-19-17,17-34 32,-17 52-47,-1 0 31,-17-17-15,18 0 0,0-18-1,-1 0 16,1 0 1,0 0-32,-1 36 15,1-1 1,-18-35 0,0 18-16,18-18 15,-18 0 1,17-18-1,-17 54 1,0-36 0,0 35 15,0-17-15,0 0-1,0 17 1,0-17-1,0-18 1,0 0 0,0 35-1,0-17 1,0 0 0,0-1-1,0 19 1,-17-71-1,17 35 17,0 35-32,-18-35 31,18 35 0,-18-17-31,1 35 16,17-35-1,-53-53 32,53 52 0,-18 19-16,18-1 16,-18 1 0</inkml:trace>
  <inkml:trace contextRef="#ctx0" brushRef="#br0" timeOffset="18736.82">13282 10460 0,'0'17'94,"0"1"-63,0 0 1,0 35-1,0-36-31,0 36 47,0-35-16,0 17 0,18-88 297,17-35-296,-17 53-32,-1 35 15,-17-18 1,18-17 0,17 35 187,0 17-172,1 1 0,17 35 0,-36-53-15,19 35 0,16 18 46,-34-35-62,0 0 16</inkml:trace>
  <inkml:trace contextRef="#ctx0" brushRef="#br0" timeOffset="20175.4">13264 11095 0,'0'0'16,"0"-18"156,53-88-141,-35 53 0,17 18 1,-35 18 30,18 17 63,52 0-78,-52 17-31,35 18 15,-35-17 0,-1 0 0,1-1-15,0 1 31,-1 0 0,1-18 93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8:42.25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8:47.21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6:04.17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6:04.70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46:05.17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8:47.21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6T20:18:24.736"/>
    </inkml:context>
    <inkml:brush xml:id="br0">
      <inkml:brushProperty name="width" value="0.05292" units="cm"/>
      <inkml:brushProperty name="height" value="0.05292" units="cm"/>
      <inkml:brushProperty name="color" value="#FF0000"/>
    </inkml:brush>
  </inkml:definitions>
  <inkml:trace contextRef="#ctx0" brushRef="#br0">882 4586 0,'0'18'125,"-53"17"-15,-53 0-79,89-35-31,-1 0 31</inkml:trace>
  <inkml:trace contextRef="#ctx0" brushRef="#br0" timeOffset="1156.97">1005 5856 0,'-17'-18'125,"-177"54"-93,53-1-1,123-35-31,-35 18 47</inkml:trace>
  <inkml:trace contextRef="#ctx0" brushRef="#br0" timeOffset="2089.5">776 6615 0,'0'17'62,"0"1"-15,-18-1-47,-87 19 63,52-19-17,35-17-14,0 0-1</inkml:trace>
  <inkml:trace contextRef="#ctx0" brushRef="#br0" timeOffset="3425.51">970 7602 0,'-18'0'172,"-70"0"-141,71 0-31,-142 18 62,124-18-15</inkml:trace>
  <inkml:trace contextRef="#ctx0" brushRef="#br0" timeOffset="4883.55">864 8925 0,'0'18'63,"-17"17"77,-36-17-93,35-18-47,-17 17 16,-18 19 15,18-36-15,-36 0 15,18 17-15,53 1-1,-17-18-15,-19 0 16,19 0-1,-1 18 1,0-18 78</inkml:trace>
  <inkml:trace contextRef="#ctx0" brushRef="#br0" timeOffset="7207.66">952 9437 0,'-35'0'218,"-18"0"-171,36 0-31,-1 0-16,0 0 16,-17 0-1,0 0 1,0 0-1,17 0 1,0 0 15,1 0-15,-1 0 15,0 0 188</inkml:trace>
  <inkml:trace contextRef="#ctx0" brushRef="#br0" timeOffset="37474.49">1023 9225 0,'18'-18'172,"-159"-17"-125,70 18-31,-35-36-1,-35 0 1,-71-35 0,18 35-1,36-18 1,140 36 0,18 0-1,0 17 1,0-17 203,0-54-173,0 72-46,0-1 0,0-70 32,0-18-32,0 18 31,0-18-15,0-17-1,53-107 1,-35 89-1,34-123 1,-34 211 0,-18-71-1,0-35 1,0 18 0,0-17-1,0-1 1,0 35-1,18-17 1,17 35 0,-35 54 15,18-37-15,17-34-1,-35 70 1,0-18-1,0 18 1,18 1 0,-1-1-1,1 0 1,-18 0 0,17 0-1,1 18 1,0-18 15,-18 35-31,0-17 16,17-18 15,-17 35-15,0 1-1,0-19 1,18 1-1,-18 17 1,0-17 0,18 0-1,-18 0 1,17-18 0,-17 17-1,0-17 1,18 1-16,0 52 15,-18-18-15,17-53 16,-17 36 0,18-18 15,-18 18-15,0 0-1,18-1 1,-18 19-1,0-1 1,17-17 0,1 17-1,-18 0 1,0 1-16,17-18 31,1 17-31,0 18 31,-18-18-15,0 1 0,35-36 93,71-18-62,-71 36-16,36 0 0,-36 17-15,0 18 0,18-18-1,0 1 32,-18-1-47,-35 0 16,53 18-1,0 0 1,-35 0 0,35 0-1,0 0 1,35 0 0,18 0-1,88 0 1,35 0-1,18 0 1,141 0 15,-123 0-15,-54 0 0,-87 0-1,-36 0 1</inkml:trace>
  <inkml:trace contextRef="#ctx0" brushRef="#br0" timeOffset="65924.45">10724 2910 0,'-17'0'219,"-36"0"-188,18 0-15,17 0-1,-17 0-15,-18 0 16,-18 0 0,1 0-1,-54 0 1,-17 0-1,35 0 17,-35 0-17,-18 0 1,36 0 0,-142 0-1,177 0 1,-159 0-1,0 0 1,-106 0 0,89 0-1,52 0 1,71 0 0,18 0-1,34 0 1,72 0 15,-1 0-15,1 0 15</inkml:trace>
  <inkml:trace contextRef="#ctx0" brushRef="#br0" timeOffset="71034.57">15064 2840 0,'-18'17'172,"-70"-34"-140,-18-1-17,71 18 1,-54 0-16,19 0 0,-106 0 15,-89 0 17,-17 0-17,-71 0 1,124 0 0,105 0-1,-123 0 1,71 0-1,35 0 1,53 0 0,-54 0-1,19 18 1,35 17 0,17-35-1,-52 35 1,17-17-1,-53-18 17,36 0-32,34 0 31,19 0-15,35 0-1,17 0 1</inkml:trace>
  <inkml:trace contextRef="#ctx0" brushRef="#br0" timeOffset="118299.14">13159 5927 0,'0'-18'125,"229"-35"-78,-123 18-31,-53 35-16,35-18 16,18 18-1,-36-35 1,-52 35-1,-18-35 173,0-54-157,0 72-15,0-1-16,0-52 31,0 52-15,0-17-1,0-18 1,0 17 0,0-16-1,-18 16 1,18 19-1,0-19 48,-17 19 93,-19 17-93,1-18-48,-124 18 32,36 0-47,-36 0 31,18 0-31,0 0 32,53 0-17,17 0 1,18 0 0,18 0-1,17 0 1,-17 0-1,17 0 1,-35 0 15,36 0-31,-18 0 16,17 0 0,-35 0-1,35 0 16,-17 18-15,17-18 31,-17 17 15,17 1-15,18 0-31,0 123 31,0-124-32,0 72 1,0-19 0,0-17-1,0 0 1,0 35 0,0-53-16,0 36 15,18 0 1,0-19-1,-1 1 1,-17-17 0,0 17 15,18-53-31,-18 35 78,18-17 78,35-18-93,0-18-63,-18 0 15,53 1 17,-17-19-17,-1 19 1,-17 17 0,0-18-1,0 18 1,17-35-1,-17 17 1,-35 18-16,35 0 16,17-35-1,-17 35 1,-17 0 0,17 0-1,-18 0 16,-18-18-15,1 1 0,0-1 46,35 0-15,-36 18-31,1 0-1,0 0 1,52-17 31,-52 17-32,17 0 1,-17 0 0,-1 0-1,19 0 1,-19-18 0</inkml:trace>
  <inkml:trace contextRef="#ctx0" brushRef="#br0" timeOffset="181843.81">15893 5274 0,'-18'0'63,"-158"0"-16,70 0-32,70 0 1,-69 0 0,-1 0-1,0 0 1,-35 0 15,106 0-31,-54 0 16,1 0-1,35 0 1,18 0 0,0 0-1,-1 0 1,-16 0 15,16 0-15,-52 0-1,0 0 1,0 0 0,-36 0-1,18 0 1,-52 0-1,-19 0 1,18 0 0,36 0-1,-18 0 17,70 0-17,54 0 1,-1 0-16,0 0 15,-17 0 17,0 0 46,-18 0-31,18 0 0,-54 0-16,54 0 0,18 0-31,-1 0 16,-17 0-1,17 18 1,-17-1 0,-1-17-1,-16 0 1,-1 18-16,53 0 15,-71-1 1,36-17 0,0 0-1,-1 18 1,1-1 15,17 19 16,1-19-31,-1 19-1,18-1 1,0-17 0,0 35-1,-35 52 1,35 1 15,0-88-31,0 70 16,0-35-1,0 0 1,0-18 0,0 18-1,-18 0 1,18-18 15,0 36-15,0-36-16,0-17 15,0 70 1,0-18 0,0 1-1,0 17 1,0-35-1,0 35 1,0-35 0,-18 35-1,18-35 1,0 18 0,0 17-1,-17 18 1,-1-36-1,1-34-15,17 34 32,0 1-17,0 17 1,0 0 0,0-17-1,0 35 1,0-36-1,0 1 1,0 52 0,0-17-1,0-53-15,0 35 16,0-35 0,0 18-1,0 17 1,17-35-1,-17 0 17,0 35-17,18 0 1,-18-35 0,0 88-1,0-70 1,17 17-1,-17-35 1,0 0 0,0 0-1,0 0 1,0-1 0,0 1-1,0 18 1,0-1 15,0-17-15,0-17-1,0 34 1,0-52 0,0-1-1,0 1 1,0 17-1,0 1 1,0-1 0,0 18-1,0 0 1,0 0 0,0-18-1,0 18 1,18 0 15,-18-18-15,0-17-1,0 17 1,0 18 0,0-18-1,0 36 1,0 35 15,0-18-15,0 18-1,0-89-15,0 36 16,35 53 15,-35-71-15,0 1-1,0-19-15,0 18 32,0 1-17,0-19 1,0 1 0,18 0-1,-18-1 48,0 19 15,35-19-31,-17 19 46,0-36-46,-18 17-15,17 18-17,1-17 95,17 35-48,0-35 16,54 17-15,-72-35-63,36 18 31,18-18-15,-18 0-1,0 0 1,17 0-1,-17 0 1,18 0 0,-18 0-1,17 0 1,-17 0 0,53 0 15,-71 0-31,0 0 15,36 0 1,-1 0 0,-34 0-1,70-18 17,-53 18-32,35 0 15,-71 0 1,107 0 15,-71 0-31,0 0 16,17 0-1,36 0 1,-35 0 0,-1 0-1,18 0 1,1 0-1,16 0 17,-16 0-17,34 0 1,-52 0 0,17 0-1,18 0 1,-71 0-1,53 0 1,-35 0 0,-35 0-1,17 0 1,-17 0 15,-1 0-15,1 0 15,-1 0-31,54 0 47,-36 0-31,1 0-1,-19 0 1,1 0-1,0 0 1,17 0 0,-18-18-1,-17-35 126,0-52-94,0 87-47,0-53 15,0 1 1,0-1 0,0 54-1,0-107 1,0 89 0,0-53-1,0 52-15,0 19 16,0-36-16,0 0 31,0-18-15,0 18-1,0 0 1,0 18 0,0 0-1,0-18 1,0 18-1,0-18 1,0-18 0,0 54-1,0-19-15,0 1 16,0-18 0,0-17-1,0 17 1,0-18-1,0 18 17,0-35-17,18 17 1,0 19 0,-18-19-1,0 0 1,0 19-1,0-37 1,0 36 0,0 18-1,0-18 1,0-17 0,0 17 15,0 17-31,0-16 15,0-1 17,0-36-17,0-69 1,0 105 0,0-35-1,0-18 1,0 18-1,0 17 1,0-35 0,0 18-1,0 0 1,0 17 0,0 1-1,0-19 1,0 37 15,0-54-15,0-53-1,0 106 1,0 18 0,0-53-1,0-1 1,0-34 15,0 35-31,0 17 16,0 18-1,0-35 1,0-106 15,0 141-15,0-35-1,0 0 1,0-18 0,0-18-1,0 107 1,0-54 0,0 1-1,0 52 1,0-35 15,0 35-31,-18-17 16,18 0-1,0 17 1,0 1 0,0-19 15,0 19-31,0-19 31,0 19-15,0-18-1,0-1 1,0 19 0,0-19-1,0 1 1,0-18-1,0 35 1,0-17 0,0 18-1,0-19 1,0 19 0,0-1 15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6:48.1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1482 76,'-291'-10,"-40"-18,64 4,-142 11,375 13,10-1,0 2,0 1,-20 4,11 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6:54.9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1534 0,'-5'1,"1"0,-1 0,1 1,-1-1,1 1,0 0,0 0,0 0,0 1,0-1,-3 4,-17 9,-171 67,166-68,-1 2,2 1,0 1,2 2,0 0,1 2,1 1,-10 12,13-11,-2-2,-1 0,-1-1,-14 8,7-5,1 1,-11 13,32-27,0 0,1 0,0 1,1 0,0 1,1 0,0 0,-2 8,2 0,-2 0,0 0,-2-1,0 0,-1-1,-1 0,0-1,-2-1,-10 11,1-3,2 1,-8 12,-14 19,39-52,1 0,-1 1,1 0,1 0,-1 0,1 0,0 1,0-1,1 1,0 0,0-1,0 2,2-3,0-1,0 0,0 0,0 0,1 0,0 0,-1 0,2 0,-1 0,0 0,1 0,0 0,-1-1,1 1,1 0,-1-1,1 0,-1 0,1 0,0 0,0 0,9 8,0-1,1-1,-1 0,2-1,-1-1,16 7,90 30,-113-42,200 67,-184-61,-1 1,0 1,-1 0,0 2,-1 0,10 9,47 28,1-9,-43-24,0 3,-1 0,-1 2,1 3,-7-5,1-1,1-2,1-1,23 10,47 24,187 106,-209-115,-31-19,2-2,0-3,1-1,0-3,1-2,5-1,94 25,-99-21,0-2,1-2,39 2,-14-8,66-6,-118 2,-1-2,1-1,-1-1,0-1,0-1,-1-1,0-1,2-2,15-11,0-2,-2-1,-1-3,-2 0,0-3,-2 0,-2-2,24-33,30-25,-47 52,19-26,-49 53,-1 0,0 0,0 0,-1-1,-1 0,-1 0,1 0,-2-1,0 1,-1-1,0 1,-1-4,9-58,2 6,-4-1,-2 0,-3 0,-3 0,-5-11,4 70,0 0,-1 1,-1-1,0 1,0 0,-1 0,0 0,-1 1,0 0,0 0,-1 0,-1 1,1 0,-1 1,-2-2,-21-18,-1 2,-1 1,-15-7,-2 2,-2 1,-1 2,-21-4,-166-53,147 53,51 14,1-2,1-2,-3-4,11 6,-2 1,0 1,-1 2,-26-7,4 11,0 3,0 2,0 3,0 2,-27 4,-42 0,-1312-4,1414 2,0 0,0 1,0 2,0 1,1 0,-1 2,2 0,-1 2,1 0,1 2,0 0,0 2,2 0,-13 11,-21 17,19-16,1 1,-24 27,46-42,1 0,1 0,0 1,1 0,0 1,1 0,0 0,1 0,-3 11,2 11,1 1,1-1,2 1,2 0,1 0,2 0,4 21,-4-46,0-1,1 1,1-1,-1 0,2 0,-1 0,2 0,-1-1,1 0,1 0,0-1,0 0,1 0,0 0,1-1,22 20,2-2,1-1,24 13,52 39,-62-33,-2 2,33 42,27 29,-75-88,2-1,0-1,2-2,27 13,154 77,-209-111,70 38,-52-27,0-1,1-1,1-1,0-2,7 2,49 7,0-3,1-4,0-4,2-3,346-5,-183-4,-227 2,0 0,0-2,-1-1,1-1,-1-1,0 0,-1-2,1 0,16-12,-5 5,2 1,0 1,6 0,129-43,-72 22,6 4,9 0,0-4,-3-6,68-36,-151 62,-1-2,-1-1,0-1,-2-1,0-1,18-23,24-21,-51 53,-1-1,0 0,0-1,-2 0,6-10,-11 15,0-1,-1 1,-1-1,1 0,-2 0,1-1,-1 1,-1 0,0-1,0-2,-2-209,-2 91,2 112,0 0,-2 0,0 0,0 1,-2-1,-1 1,0 0,-1 0,-1 1,-1 0,0 0,-3-3,-21-26,-2 2,-1 2,-21-17,19 19,6 2,6 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7:03.8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3087 165,'0'-1,"0"0,-1-1,1 1,-1 0,1-1,-1 1,0 0,1 0,-1 0,0 0,0 0,0-1,0 1,0 1,0-1,0 0,0 0,0 0,0 1,0-1,-1 0,1 1,0-1,-1 1,0-1,-45-12,25 7,-87-37,78 29,0 1,-1 2,0 0,-1 3,-12-2,-49 3,0 3,-82 9,5-1,21-7,21 1,-59 8,-8 27,176-29,-1 0,0 2,1 0,0 1,1 1,-1 1,2 1,-1 0,-67 31,49-23,0 1,2 2,0 1,-1 5,-6 2,-1-2,-20 8,-2 2,1 3,1 3,-36 34,8-8,-7 0,54-37,1 2,2 2,1 2,2 1,-15 23,23-29,9-10,7-8,0 0,1 1,0 1,1 0,2 0,-1 2,9-14,-1 0,1 0,1 1,-1-1,1 0,0 1,0 0,1-1,-1 1,1-1,1 1,-1 0,1-1,0 1,0-1,0 1,1-1,0 0,0 0,0 0,1 0,-1 0,1 0,2 2,2 1,0 0,0-1,1 1,-1-2,2 1,-1-1,7 4,-6-5,-1 1,1 0,-1 1,-1 0,1 0,-1 0,5 8,13 27,-22-35,0 0,0-1,1 1,0-1,0 0,1 0,-1 0,1-1,0 0,1 0,0 0,-1 0,1-1,1 0,-1 0,1-1,6 3,48 15,32 16,-42-16,2-1,22 3,1233 341,-1257-347,1-2,1-3,1-2,-1-2,1-3,18-1,433-8,-485 3,-1-1,0 0,0-1,0-1,0-1,0-1,-1-1,0 0,-1-1,1-1,-2-1,1 0,14-13,20-20,-2-1,-2-3,19-25,13-13,-36 36,-1-2,14-25,48-60,-77 107,2 2,23-18,-33 31,-1-1,-1-1,0 0,-1-1,-1-1,-1 0,0-1,-1-1,4-11,-5 2,-1 0,-1-1,-2 0,-1 0,-2-1,-1 0,-1 0,-2 0,0 0,-3-1,-3-17,4 40,-2 0,1 0,-1 1,-1-1,1 1,-1-1,-1 1,0 0,0 1,0-1,-1 1,0 0,-1 0,1 1,-12-11,-1 1,-1 0,0 2,-13-7,14 11,0 2,-1 1,0 0,0 1,-1 1,1 1,-8 0,-69-17,57 10,0 2,0 2,-1 2,-19 0,-163 3,130 4,76-1,1 0,-1 1,1 1,0 1,0 0,0 1,0 1,1 1,0 0,0 0,1 2,-1 0,-5 5,0 1,2 1,-1 0,2 1,0 1,2 1,-14 19,24-28,-1 0,1 0,1 0,0 1,0 0,1-1,0 1,1 1,1-1,-1 9,0 22,2 1,4 12,-1 10,-3-47,2 1,0-1,1 0,0 1,2-2,0 1,1 0,1-1,0 0,2-1,0 1,0-2,2 1,0-1,3 2,2-1,-1 0,2-2,0 1,1-2,0-1,1 0,0-1,1-1,0-1,12 4,28 8,0-3,1-2,1-3,0-3,0-2,1-3,33-3,-70-1,1 2,-1 1,23 6,-26-5,1-1,0 0,1-2,11 0,-32-2,-1-1,0 1,0-1,0 1,1-1,-1 0,0 0,0 0,0-1,0 1,0-1,-1 1,1-1,0 0,-1 0,1 0,-1-1,0 1,1-1,-1 1,-1-1,1 1,0-1,0 0,-1 0,0 0,0 0,0 0,0 0,0-1,0 1,2-14,-1 0,0 0,-1 0,-1 0,-1-10,0 13,0 1,-1 0,-1 0,0 0,-1 0,0 1,-1 0,0 0,-1 0,0 0,-1 1,0 0,-1 0,-2-1,-22-26,-1 2,-34-28,54 51,-1 1,-1 0,0 0,0 2,-1 0,-1 0,1 2,-1 0,-1 1,1 1,-1 0,-1 2,1 0,0 1,-1 0,-3 2,-101-1,-4 7,54 0,0-4,0-3,0-3,-54-11,86 4,0-1,1-2,0-2,-36-22,25 13,-1 2,-21-5,45 19,-1 1,0 1,0 2,-1 1,0 1,-27 1,5 2,0-2,0-2,-34-8,48 7,0 2,-19 1,25 2,0-2,0-1,-29-7,8 1,0 2,0 3,-1 2,0 2,-21 4,-3-2,40 2,1 2,0 1,0 2,0 2,1 1,1 1,0 2,1 2,-16 10,-39 19,53-28,0 1,2 1,0 2,1 2,1 0,-19 21,46-40,1 1,0 0,1-1,-1 1,1 0,0 1,0-1,0 1,1-1,0 1,0 0,0 0,1 0,0 0,0 0,1 0,-1 0,2 3,-1 1,2-1,-1 0,1 0,1 0,0 0,0 0,0 0,1-1,3 4,12 20,2-2,2-1,0-1,2 0,5 2,-18-17,21 20,-4-4,-1 1,-2 1,2 6,-11-16,2-1,0-1,1-1,1 0,0-1,1-2,1 0,4 0,59 43,-15-7,2-3,42 18,-77-48,0-2,9 1,50 20,-81-31,0 0,1-2,-1 0,1-1,0-1,0 0,14-1,-10 0,-1 0,1 2,-1 0,1 1,2 3,37 10,1-3,0-2,1-3,0-3,0-2,27-3,39 0,211-7,-312 3,1-1,-1-2,0-1,-1-1,11-5,41-19,8-8,-65 30,1-1,-1 0,-1-2,0-1,-1 0,0-1,-1-2,-1 1,-1-2,0 0,-1-1,6-12,22-34,3 3,3 1,2 3,40-35,-31 31,-33 38,1 1,1 1,1 1,1 2,31-15,49-31,-106 62,0 0,0 0,0-1,-1 1,1-1,-1-1,0 1,0 0,0-1,-1 0,0 0,0 0,0 0,0-1,-1 1,0-1,0 1,0-1,-1 0,0 0,0 1,-1-1,1 0,-1 0,0 0,-1 0,0 0,0 0,0 0,0 1,-1-1,0 0,0 1,-1 0,1-1,-15-29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52:15.2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2692 82,'-106'1,"-1"-4,0-6,-37-10,1-3,-1 5,-77 5,-293 12,215 3,-575-3,841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7:19.3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7:24.80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4230 1140,'-1'6,"0"1,0 0,-1 0,0-1,0 1,-1-1,0 2,-6 15,3-8,0 0,-1-1,0 0,-1 0,-1-1,0 1,0-2,-2 0,1 0,-2-1,0 0,0-1,-6 4,-25 15,-1-3,-1-1,-25 8,40-19,-15 5,-1-2,-24 5,-42 16,-121 58,-123 45,325-133,1-1,-1-2,0-1,-1-2,1-1,-1-1,-8 0,0 2,0 2,-11 3,-48 7,0-4,-1-4,0-5,-22-6,-48 2,-304-25,383 20,21-1,1-4,0-2,-6-6,-67-15,-84-27,118 31,-53-7,63 16,-39-16,102 28,10 4,16 5,0 0,0-1,0-1,1 1,-1-1,0-1,5 2,1 0,0 1,0-1,0 0,0 0,0 0,1-1,-1 1,1-1,0 1,0-1,0 0,1 0,0 0,-1 0,1 0,-4-24,1 1,1-1,1 0,2 0,0 1,4-19,0-22,1-2,3 1,4-7,3-22,-10 74,0 0,2 0,1 0,1 1,0 0,2 1,1 0,0 0,2 2,0-1,2 2,0 0,1 1,0 0,2 2,0 0,1 1,0 1,1 1,1 1,0 0,1 2,0 1,23-7,101-24,82-28,11-6,-137 46,-1-5,45-24,-2 2,-80 32,20-12,-69 29,1 0,-1 1,1 0,0 2,0 0,1 1,5 0,36 0,32 5,-14 0,997-2,-1046 0,0 2,1 1,-1 1,-1 2,1 1,-1 0,-1 2,1 2,4 3,33 19,-1 3,-2 2,-1 4,-41-29,-1 0,-1 1,0 0,-1 2,-1 0,0 1,-2 0,0 1,-1 0,-1 1,4 11,-6-14,0 0,1-1,1 0,1-1,0 0,1-1,0 0,1-1,-6-5,-2 0,1 1,-1 0,0 0,-1 0,0 0,-1 1,0 0,0 0,-1 0,0 1,-1-1,0 1,0 6,0 15,0 0,-3 0,0 0,-3 9,2-29,0-1,0 0,-1 1,-1-1,0 0,0 0,-1-1,0 0,-1 1,0-2,-1 1,0-1,0 0,-1 0,0-1,-8 6,-13 9,-2-2,-1-1,0-1,-20 7,-31 18,28-14,-2-2,0-3,-2-2,-1-3,0-3,-1-2,-34 2,-73 18,76-15,-8-3,7-8,44-5,-36 8,-154 35,163-37,-1-3,0-4,1-2,-16-5,-57 0,0 6,5 1,-22-9,134 1,1-1,1-2,-1-1,1-1,1-2,0-1,-7-5,-55-22,-206-83,264 110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7:31.904"/>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0 906,'6'1,"0"-1,0 1,0 1,0-1,0 1,0 0,-1 0,1 1,0 0,-1 0,0 0,0 0,0 1,0 0,0 1,15 13,-2 2,0-1,-1 3,16 17,78 91,-7 6,58 101,-146-216,0 0,1-1,2-2,-1 1,2-2,0-1,2 0,7 3,48 27,67 28,-55-30,-27-16,0-3,1-3,5-1,18 6,19 11,-48-18,2-3,-1-2,2-3,0-3,9-2,122 22,-72-4,0-6,2-5,95-2,-76-11,181-6,-272 1,0-2,-1-3,1-1,-2-2,0-3,0-1,-1-3,-2-1,40-26,341-189,-371 208,-11 6,0-3,6-6,-34 19,0 0,-1-1,-1 0,0-1,-1-1,0 0,6-10,14-23,-2-2,-2-1,-3-2,7-20,-20 38,-1-1,-1 0,-2-1,-1 0,-2 0,-2 0,-1-15,-2 15,2 11,-1 1,-2-1,0 1,-2-1,-1 1,0 0,-2 0,-1 0,-4-9,-22-33,-3 1,-2 2,-4 2,-11-10,-5-8,16 22,-37-39,64 79,-1 1,-1 1,-1 0,0 2,-1 0,0 1,-12-5,4 2,-2 2,0 0,0 2,-1 2,0 0,-1 2,0 2,-4 0,-142-2,-71 10,42 0,-1592-3,1737 4,0 3,1 3,1 2,-57 20,41-8,2 4,-4 5,-1 0,50-21,2 2,0 1,0 0,1 2,1 1,-14 15,-2 5,1 2,2 2,-4 7,2 9,2 1,3 2,-11 29,33-65,2-3,0 1,2 1,1 0,0 0,2 0,1 1,0 10,1 16,2-1,2 0,4 11,-2-39,1 0,1 0,1 0,1-1,1 0,0 0,2-1,6 10,23 35,42 51,-57-84,17 19,3-2,2-1,2-3,28 19,-43-36,3 3,2-1,1-3,1 0,2-3,0-2,28 11,-25-13,39 25,-55-29,0 0,1-2,1-1,0-1,17 3,229 50,-208-55,1-3,1-3,-1-3,37-5,37 0,32 6,183-5,-300-4,0-2,0-3,28-10,72-16,9 15,-76 12,26-10,-86 13,1-1,-2-1,1-2,-1-1,13-9,11-7,-1-2,-2-2,-2-2,-1-3,6-8,-14 7,-1-2,-3-2,-1-2,-2-1,-3-1,23-45,-40 58,-2 0,-1-1,-2 0,-1 0,0-16,-6 40,7-55,-8 46,2 1,0 0,1-1,1 1,5-13,33-80,-25 60,3 0,15-26,-29 68,0 0,0 1,1 0,0 1,1 0,0 0,0 0,1 1,0 1,0 0,0 0,1 1,0 0,0 1,0 0,1 1,-1 0,1 0,0 2,-1-1,7 1,-14 2,0-1,1 1,-1 0,0 0,1 0,-1 0,0 1,0 0,0 0,0 0,-1 0,1 0,0 1,-1 0,0 0,1 0,-1 0,0 0,-1 0,1 1,-1 0,1-1,-1 1,0 0,0 2,6 10,0 0,-2 1,0-1,-1 2,3 13,0 30,-2-1,-3 2,-5 59,1-61,1-58,0 4,1 0,-1 0,-1 0,1 0,-1 0,0 0,0 0,-1 0,1 0,-1-1,-1 1,1 0,-1-1,0 0,-2 3,-12 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7:40.77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3602 84,'0'-3,"-1"0,1 0,-1 1,0-1,0 0,0 1,0-1,-1 1,1-1,-1 1,1-1,-1 1,0 0,0 0,0 0,0 0,0 0,-1 0,1 1,0-1,-1 1,0-1,1 1,-1 0,0 0,1 0,-2 0,-10-3,1 0,-1 1,-1 0,-8 0,-93-4,0 4,-22 7,-23-1,63-4,43-1,0 2,0 2,0 3,-22 6,-23 11,-222 44,173-46,37-5,-55 16,111-20,-54 3,67-10,19 2,-1 0,1 1,0 1,1 2,0 0,0 1,-12 10,-23 9,-95 36,91-42,2 3,-28 19,38-18,2-1,0 3,1 1,-35 33,60-44,-21 17,2 2,2 1,1 2,-2 8,32-37,1-1,1 1,0 1,1-1,0 1,1 0,1 0,0 1,1-1,0 1,1 1,0 36,1 0,5 24,7 33,13 41,-19-128,0 0,1 0,2-1,5 10,18 51,-21-47,2 11,2 0,2-1,2-1,8 11,-5-16,-10-16,1-1,0 0,2-1,1 0,5 3,115 129,-74-80,4-3,57 47,-75-76,-11-8,1-2,2-2,10 4,233 114,-198-100,-56-30,1-1,26 10,27 2,1-4,17 0,90 26,-134-35,0-3,39 3,-15 2,-55-10,0-2,0-1,9 0,465-1,-251-6,-210 2,0-3,-1 0,1-3,-1-1,13-6,186-69,-139 46,-57 19,0-2,-1-2,-2-2,27-20,-52 34,56-34,32-12,-77 43,0-2,-1-2,0 0,-1-1,-1-2,0-1,70-59,-80 73,0 1,0 0,0 1,0 0,2 0,37-17,34-25,34-29,-83 52,-1-3,-2-1,0-1,13-18,-31 32,-2 0,0 0,0-1,-2-1,0 0,-1 0,-1-1,0 0,-1-1,-1 1,-1-1,3-20,3-62,-5 0,-4-1,-7-41,2-37,3 145,-2 0,-1 0,-7-30,6 47,0 1,-2-1,0 2,-1-1,-1 1,-1 0,0 0,-5-6,-201-266,197 267,0 0,-2 2,0 0,-1 1,-1 2,0 0,-7-2,-49-28,-45-16,86 44,-8 0,-1 1,0 2,-1 3,-33-5,-45-12,-73-22,-159-47,301 81,11 4,2-2,-27-13,29 10,24 11,0 0,0-2,-7-5,23 14,1 0,0 0,0 0,-1 0,1 0,0 0,0 0,0 0,-1 0,1 0,0-1,0 1,0 0,0 0,-1 0,1 0,0-1,0 1,0 0,0 0,0 0,-1 0,1-1,0 1,0 0,0 0,0-1,0 1,0 0,0 0,0 0,0-1,0 1,0 0,0 0,0-1,0 1,0 0,0 0,0 0,0-1,0 1,0 0,0 0,1 0,-1-1,0 1,0 0,0 0,0 0,0 0,1-1,-1 1,17-5,25 2,9 2,102 0,3 7,-126-3,1 2,-1 1,0 1,-1 2,0 1,3 2,54 26,25 19,-37-18,71 25,-72-32,-2 2,-1 3,19 17,4 1,-21-10,-1 4,-3 2,-2 4,53 57,-82-75,-2 2,28 41,2-5,-48-59,-2 1,0 0,-2 1,5 7,18 31,26 27,-35-49,-2 2,-1 0,-1 1,14 35,-25-45,-1-1,-2 2,0-1,-2 1,-1 1,-1-1,-2 1,0 19,-3-29,-1 1,-1-1,-1 0,0 0,-2-1,0 1,-1-1,-1 0,0 0,-2-1,0 0,-1 0,0-1,-1-1,-1 1,-1-2,0 0,-1 0,-5 2,-6 9,-1-2,-1 0,-1-2,-1-1,-1-2,-1-1,0-1,-13 4,-48 17,-23 16,-78 33,72-49,71-24,-38 17,25-1,-58 36,-21 10,69-40,2 0,0-3,-2-3,-66 15,-15 4,103-30,-1-2,0-3,-13 1,6-3,1 3,-16 8,-29 7,71-22,0-2,0-1,0-1,-1-2,1-1,-9-3,-17-3,0-2,0-3,-2-3,-2-5,-33-15,59 20,-1 0,0 3,-1 1,0 2,0 1,-10 1,4 4,7 2,-1-3,1-1,0-2,-28-7,-224-60,21 7,227 55,-4-1,1-1,-37-18,-13-2,72 26,0 0,0-2,0 0,-18-12,-266-158,256 147,0-3,3-2,1-2,2-2,1-2,-3-8,-2-4,2-2,3-2,3-2,2-2,3-1,3-1,-5-23,29 64,1-2,2 1,0-1,2 0,0-20,2-40,5-8,0-21,-4 37,0 45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37:49.57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2896 5,'-139'-2,"23"-1,-62 9,160-3,0 1,-1 1,1 0,1 1,-17 8,14-5,0-1,-1-2,0 0,-7 1,-32 2,1 2,1 4,0 1,1 4,-42 20,60-25,-1-1,0-2,-1-1,0-3,-28 2,31-3,-70 14,-63 24,-209 52,218-58,-4 5,136-36,1 1,-1 2,1 1,-19 12,25-12,-27 13,1 2,2 3,0 2,-5 7,43-31,0 0,1 0,0 1,0 0,1 0,0 1,1 0,0 0,0 1,1 0,1-1,0 2,0-1,0 5,-1 16,0 0,2 0,2 0,2 22,3 363,-4-403,0-1,2 1,0-1,0 0,1 0,1 0,0 0,1 0,0-1,1 0,0 0,7 9,5 3,0-1,2-1,0-1,2-1,7 5,28 20,2-2,2-3,8 1,-54-33,0-2,0 0,1-1,-1 0,1-2,2 1,2 0,-1 1,0 1,0 0,2 2,159 72,-43-14,28 10,-137-64,1-3,0 0,0-2,27 4,0-1,-1 3,0 2,-2 2,1 4,37 10,5 2,-31-9,1-3,1-2,0-4,3-3,32 5,9 6,-43-8,0-3,0-2,38-2,497-9,-594 0,1 1,-1-2,1 1,-1-1,0 0,0-1,0 0,0-1,-1 0,1 0,5-4,11-9,-2-1,0-1,2-2,43-36,-10 10,-2-3,46-52,-63 60,3 1,1 1,2 3,1 2,17-8,12 3,31-9,-27 13,13-12,-72 36,-1-1,0-1,-1 0,-1-2,0 0,-1-1,-1 0,0-1,-1-1,-2-1,0 0,0 0,-2-1,-1 0,2-7,-1 0,-1 1,-2-1,0-1,-2 1,-1-1,-2 0,0-2,-2 22,1-19,0-1,-2 1,-1 0,-1 1,-2-1,0 0,-2 1,-5-12,-7-10,-3 1,-1 0,-2 2,-30-40,39 66,-2 1,0 1,-1 1,-1 1,-17-12,-34-18,-8 0,61 36,-227-131,213 124,0 1,-2 1,0 2,0 1,-1 2,0 2,-1 1,0 2,0 1,0 2,-30 1,-246 5,395-2,1 3,-2 4,1 3,-1 4,24 10,-74-17,21 5,-1 2,21 11,-58-20,1 1,-1 0,0 1,-1 1,0 0,0 0,-1 2,0 0,7 10,95 129,-66-84,2-2,27 23,-29-35,-3 3,-1 1,-4 2,-2 2,-2 2,11 32,-40-77,-1 0,-1 0,-1 1,-1 0,0 0,-1 0,0 14,-2 32,-4 43,0-16,2-81,0 0,0 0,-2 0,1 0,-1-1,-1 1,0-1,0 1,-1-2,0 1,-1 0,0-1,-1 0,-6 6,-14 16,-2-3,-1 0,-16 9,3-1,12-12,-1-1,-1-2,-28 13,-52 33,69-40,-2-3,-1-1,0-3,-28 7,-1 2,52-21,0-1,-1-2,0 0,-10-1,-43 9,25-1,-11 4,-1-3,0-3,-1-3,-13-3,1-4,11-2,1 4,-1 2,-15 5,-193 29,184-27,-84 3,0-7,-60-11,22 2,178 1,-1-2,1-1,0-1,1-2,-1-2,-21-9,-28-7,-1 3,-28-1,96 18,0 0,0-1,1-1,0 0,0-2,1 1,0-2,0 0,1-1,0 0,1-2,-15-9,0 1,-7-2,-403-215,416 227,-7-3,0-2,1-1,-4-4,25 16,0-1,0 0,1 0,0 0,0 0,0-1,1 0,0 0,0-1,1 0,0 1,0-1,1-1,0 1,-4-22</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5-09T18:10:12.283"/>
    </inkml:context>
    <inkml:brush xml:id="br0">
      <inkml:brushProperty name="width" value="0.05292" units="cm"/>
      <inkml:brushProperty name="height" value="0.05292" units="cm"/>
      <inkml:brushProperty name="color" value="#FF0000"/>
    </inkml:brush>
  </inkml:definitions>
  <inkml:trace contextRef="#ctx0" brushRef="#br0">14734 13047 0,'0'-25'78,"50"1"-78,-26 24 16,26-50-16,49 0 16,-24-24-16,49 0 15,24-26 1,1 26-16,0-25 16,0 24-16,-25 1 0,25-25 15,24-1-15,-24 1 16,-25 25-1,0-25-15,25-1 16,0 26-16,0 24 16,0-49-16,24-25 0,51 0 15,-26 25-15,25 0 16,-49-25 0,-25 49-16,-1 1 15,-48 49-15,-1-25 16,-74 26-16,24 24 15,-24-25 32,0 0 266,0 25-298,0 0 1,24-50 0,-24 50-16,0 0 15,0 0-15,24-24 16,-24-1-16,25 25 16,-1-25-1,-24 0-15,-50 25 375,0 0-359,1 0-1,-26 0 1,25 0 0,0 0-16,1 0 15,-1 0 1,0 0 31,0 0-47,0 0 62,-24 0-46,24 0 0,0 0-1,50 0 220,25 0-220,-26 0 1,1 0-1,0 0-15,0 0 16,0 0 0,-1 0-1,1-25 1,25 25 0,-25-24 62,-1 24-63,26 0 1,0-25-16,-26 25 16,1 0-1,-50 0 204,25 25-188,-24-25-31,-1 24 16,-25 1-16,50 0 15,-25-25-15,1 25 16,-1 0-16,0-1 31,0 1-31,0 0 16,1 0 0,24 0 15,-25-25-16,25 24-15,-25 26 32,0-25 249,0-75-234,25 25-47,-24-24 15,24 24 17,0 0-32,0 0 15,-25 1 1,25-1 125,0 0-110</inkml:trace>
  <inkml:trace contextRef="#ctx0" brushRef="#br0" timeOffset="3200.93">18876 10641 0,'-49'0'78,"49"25"-62,-25-25-16,25 25 15,-25 0-15,0-25 16,1 24-16,-26 1 31,25 0-15,0-25-16,1 25 15,-26 0 1,25-25 0,0 24-16,-24 1 15,-1 0 16,0 0-31,26 0 16,-1-1 0,0-24-16,-25 25 15,26 0 1,-1-25-16,0 25 31,0 0-15,-24-25 15,49 24-31,-25 1 16,0-25-1,25 25 1,-25-25-16,-24 25 16,49 0-1,-50-25 1,25 25-16,0-1 15,1-24-15,-1 25 0,0-25 16,0 25 0,0 0-1,1-25-15,-26 25 32,25-25-17,0 24-15,1-24 16,-1 25-16,-25-25 15,50 25-15,-25 0 16,0-25-16,1 25 16,-26-1-16,25 1 15,0 0-15,-24 0 16,-1 0-16,25-25 16,-24 24-16,49 1 15,-50-25 1,50 25-16,-25 0 0,1-25 15,-1 25-15,-25-25 16,25 24-16,1 1 16,-26 25-1,0-25 1,26-25-16,-1 24 0,0-24 16,0 25-16,-24 0 15,24-25-15,0 25 16,0 0-16,0-25 15,1 24 1,-1 1-16,-25-25 16,1 25-1,24 0 1,0-25-16,0 25 16,0-25-16,-24 24 15,24-24 1,0 25-1,0-25-15,0 25 16,-24 0 0,24 0-1,0-25 1,0 25-16,1-1 16,-1-24-1,0 0-15,0 50 16,0-50-1,1 0 1,24 25 0,-25-25-16,0 25 15,-25-1 1,26 1 0,-1-25-1,0 25 1,-25 0-1,1-25-15,24 49 16,-25-24-16,26-25 16,-1 25-1,-25 0 1,25 0 0,1-25-16,-1 24 15,0 1 1,0-25-16,0 25 47,0 0 93,-24 0-124,24-1 0,0-24-16,-24 25 15,-1 0-15,25-25 16,0 0-1,1 25-15,-1 0 454,0-1-439,0 1-15,25 0 16,-49 0-16,24 49 15,-25-49-15,-24 25 16,49-50-16,0 49 16,0-49-16,1 25 15</inkml:trace>
  <inkml:trace contextRef="#ctx0" brushRef="#br0" timeOffset="34848.51">4961 5060 0,'0'-25'32,"-25"25"108,0 0-124,1 0-16,-1 0 15,0 0 1,0 0 0,0 0-16,-24 0 31,24 0-15,-25 25-1,25-25-15,1 0 16,-1 0-16,-25 25 15,25-25-15,1 0 16,-1 0-16,-25 25 16,25-25-1,1 0-15,-1 0 16,0 25 0,0-25-1,0 0 32,1 0-31,-1 24-16,0-24 15,0 0 1,-24 0 0,24 25-1,0 0-15,-25-25 16,1 25-1,24 0-15,0-25 16,-24 0-16,24 24 16,0 1-16,0-25 15,-24 0-15,24 25 16,-25 0-16,0-25 16,1 25-1,24-25-15,-25 24 16,26-24-1,-1 0-15,0 25 16,0 0 0,-24-25 93,49 25-109,-25-25 16,-25 25-1,50-1-15,-25-24 16,25 25 15,-24 0-31,24 0 31,-25 0 48,0-1-64,25 1-15,-25 0 31,0 0-15,25 0 0,-24-1-1,-1 26 17,0-50-17,25 50-15,0-25 16,0 24-1,-25-24 1,25 0-16,0 0 16,0-1-1,-25 26-15,25-25 32,0 0-32,0-1 15,0 1 1,-24 25-1,24-25 1,0-1 0,0 1-16,0 0 15,0 25 1,0-26 0,0 1 15,0 25-16,0-25 1,0-1 15,24 1-15,-24 0 0,0 0-1,25 24-15,-25-24 16,0 0-1,0 0-15,0 0 16,25-1-16,-25 1 31,0 0-31,25 25 16,-25-25 0,0-1-16,0 26 15,25-50 1,-25 25 15,0 0-15,0-1-1,24 1 1,1-25 0,-25 25 15,25 0-16,-25 0 1,25-1 0,0 1-1,-25 0 1,24 0-16,-24 24 16,25-49-1,0 25 1,-25 0-1,50 0 1,-50 0 0,24-1-16,-24 1 15,25-25-15,-25 25 16,25-25-16,0 50 16,0-26-1,-1 1 1,1 0-1,0 0 1,0 0-16,0-25 16,-1 24-16,-24 1 15,50-25-15,-50 25 16,25 0-16,0-25 16,0 25-16,49-25 15,-49 24-15,24 1 16,1 0-16,0-25 15,24 50-15,-49-50 16,0 0-16,-1 24 16,26 1-1,-25-25-15,24 25 16,1 0 0,0 0-16,-26-25 15,26 0-15,-25 0 16,24 25-1,1-1-15,-25-24 16,0 0-16,-1 25 16,1 0-1,25-25-15,-1 25 16,1 0 0,-25-25-16,0 0 0,0 0 15,-1 0 1,1 0-16,0 0 15,0 0 17,0 0-32,-1 0 31,1 0-15,0 0-1,0 0 141,0 0-140,-1 0 0,26 0-16,0 0 15,-1 0-15,1 0 16,-25 0 0,-1 0-16,1 0 15,0 0 141,0 0-140,0 0-16,24 0 16,-24 0-1,0 0 1,0 0-16,-1 0 16,1 0-16,0 0 15,0 0-15,24 0 16,-24 0 31,0 0 78,0 0-110,0 0 1,24-25-16,-24 25 16,0 0-16,25-25 15,-50 0 1,24 25 31,1 0-32,0 0 48,-25-25-48,25 25-15,-25-24 16,25 24-16,-1 0 16,1-25-16,0 0 15,0 25-15,-25-25 16,25 0-16,49 25 16,-74-25-1,25 25-15,24-24 16,-24-1-16,25 25 15,24-25 1,-49 0-16,25 0 16,-26 1-1,26 24 1,-25-25 0,0 0-16,-1 25 15,1-25-15,0 0 16,0 25-1,0-24-15,24-1 16,-24 0-16,25 0 16,-25-24-16,-1 24 15,26-25-15,-25 25 16,24 1-16,1-1 16,-50 0-1,25 0-15,-25-24 16,25 24-1,-1 0-15,-24 0 16,25-24 0,0 49-16,-25-50 15,0 0 1,25 50-16,-25-24 16,0-1-16,0-25 15,0 1-15,25-1 16,-25 25-1,0 0-15,0-24 16,0 24 0,0-25-16,0 25 15,0-24 1,0 24-16,0 0 16,0-24-1,-25 24-15,25 0 16,0 0-1,-25-24 1,0-1 0,0 0-1,1 1 1,-1-1 0,0 1-1,0-1 1,0 25-1,1 25-15,24-49 16,-25 49 0,25-25-16,-25 25 15,25-25 1,-25 0-16,0 25 16,25-25-1,-24 25-15,24-24 16,-25 24-16,25-25 15,-25 25-15,-25-25 16,50 0 0,-49 25-16,24-25 15,0 0 1,0 25 0,-24-24 15,-1-1-16,0 25 1,26-25 0,-26 25-1,0-25 1,26 25 0,-26 0-1,25-25-15,0 25 16,1 0-1,-51-24 1,50 24 0,1 0-16,-1 0 15,-25 0-15,25-25 16,1 25 0,-1 0-1,0 0 1,0 0-16,0 0 15,-24 0 1,-1-25-16,25 25 16,1 0-16,-51-25 15,50 25 1,0 0-16,1 0 16,-26-25-16,25 25 15,0 0 1,-24 0-16,-1-24 15,25 24-15,1-25 16,-1 25 0,0 0-16,-25 0 15,1-25-15,-1 25 16,1 0 0,24 0-1,0 0 1,0 0-1,0 0-15,1 0 16,-1 0-16,0 0 16,0-25-16</inkml:trace>
  <inkml:trace contextRef="#ctx0" brushRef="#br0" timeOffset="70168.06">24978 8260 0,'0'-25'250,"0"0"-125,0 1-47,0-1-78,25 0 62,0-25-31,0 26 63,-25-1-78,25 25-1,-25-25-15,24 0 16,1 0 0,-25 0 46,50 1-46,-50-26-1,25 25-15,-1 0 32,-24 1-17,0-1 17,25 0-32,0 0 31,-25 0-16,25 1 1,0-26 0,-1 25-1,-24 0 17,25 25-32,-25-24 15,0-1 1,25 0-16,-25-25 47,25 50-47,-25-24 31,0-1 0,25 0-31,-25 0 16,0-24-1,24 49-15,-24-25 16,25-25 0,0 50-16,-25-49 15,0 24 1,25 0-16,0-25 16,-25 26-16,0-1 15,24-25 1,-24 25-1,25 1-15,0-26 16,-25 25 0,25 0-16,0-49 15,-25 24 1,49 1-16,-24-26 16,-25 26-16,25 24 15,0-25-15,-1-24 16,1 24-16,0 1 15,-25-1-15,25 0 16,25-24-16,-50 24 16,24 1-16,1-1 15,99-223 17,-124 199-32,50 24 15,-25-24-15,-1-25 16,1 49-1,0 0-15,0-49 16,0 50 0,-1-1-16,-24 0 0,25 26 15,-25-1 1,25-25 0,-25 25-16,25-24 218,-25 24-202,0-25 0,25 1-16,-25 24 15,24-25 1,-24 25-1,0 1-15,0-26 16,25 50-16,0-25 16,-25 0 15,0 1 0,0-1-15,0 0-16,25 25 15,-25-25 1,0-24 0,25-1-1,-1 25-15,-24-24 32,0 24 249,-24 50-234,-26-1-32,25 1 1,0-25-16,1 25 16,-1-25-16,0 25 15,0-25 1,0 25 31,1-1-32,-1 1 1,50-50 281,-1 25-282,1-49 1,-25 24-16,25 0 0,0 0 16,0 1-16,-1-26 15,-24 25 1,25 0-16,0 1 16,0-1-16,-25 0 15,25 0-15,-1 0 16,1 1-1,0-1 1,0 25-16,-25-25 16,25 0-16,-1 0 15,1 25 220,-25 25-173,0 0-46,0 0-16,0 24 15,0-24 1,0 0 0,0 0-1,0 0-15,0-1 16,0 26 0,0-25-1,0 0-15,0-1 31,0 1-31,0 0 47,0 0-31,0 0 62,0-1-15,0 1-63,0 0 15,25-25 1,-25 25-1,0 0-15,0-1 344,-25-24-313,25-24-15,-25-1 0,1 0-1,-1 25 1,25-50 0,0 26 30,-25 24-46,25-25 16</inkml:trace>
  <inkml:trace contextRef="#ctx0" brushRef="#br0" timeOffset="102991.37">25152 6796 0,'-50'0'188,"26"0"-173,-1 0-15,0 0 16,-49 0-16,24 0 16,0 25-1,25-25-15,-24 25 0,24-25 16,0 0 0,-24 0-16,-1 0 15,0 0-15,26 0 0,-1 0 16,0 0-16,0 0 15,0 0-15,-49 0 16,49 0-16,-24 0 16,-1 0-16,0 0 15,1 0-15,-26 0 16,26 0-16,-26 0 16,1 0-1,24 25-15,25-25 16,1 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52:17.3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2381 0,'-2143'0,"2110"2,0 1,1 2,-16 4,-11 2,26-6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20:52:20.0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2423 159,'0'-2,"-1"1,1-1,-1 1,1-1,-1 1,0 0,1-1,-1 1,0 0,0 0,0-1,0 1,0 0,0 0,0 0,-1 0,1 1,0-1,0 0,-1 0,1 1,-1-1,1 1,0-1,-1 1,1-1,-1 1,-1 0,-51-8,46 8,-194-10,-103 12,75 2,146-8,-72-12,68 5,-65 2,25 2,0-5,-43-13,57 9,-2 5,-107 4,14 8,188-1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6T19:56:05.216"/>
    </inkml:context>
    <inkml:brush xml:id="br0">
      <inkml:brushProperty name="width" value="0.05292" units="cm"/>
      <inkml:brushProperty name="height" value="0.05292" units="cm"/>
      <inkml:brushProperty name="color" value="#FF0000"/>
    </inkml:brush>
  </inkml:definitions>
  <inkml:trace contextRef="#ctx0" brushRef="#br0">20779 9913 0,'0'18'156,"0"35"-124,-36 0-1,-70 52 0,54-69-15,-195 140 46,194-158-62,0-1 0,-18 36 31,36-18-31,-53 18 16,35-35 0,18 17-1,17-35 1,0 0 234,18-194-203,0 141-16,0-17 0,0 52 32,0 36 124,0 52-140,0-34-47,0-19 16,0 19-1,0-1 1,0 0 0,-17 18-1,17-35 1,-18 35 0,18-36-1,-18 19 1,1-19-1,17 1 1,0-1 265,88 19-249,35-36-1,36 0 0,-124 0-15,36 0 31,-53 0 187,-18-18-218</inkml:trace>
  <inkml:trace contextRef="#ctx0" brushRef="#br0" timeOffset="1935.38">25135 9842 0,'-35'0'188,"-35"0"-141,52 0-16,-17 0 16,17 0-32,-53 0 17,36 0-17,-194 0 32,158 0-31,-299 0 31,299 0-47,-87 0 15,69 0 1,-34 0 15,52 0-15,18 0-1,1 0-15,-54 0 16,-141-35 0,-177-18-1,319 53 1,-89 0 0,70 0-1,18 0 1,53 0-1,36 0 1,-1 0 0,0 0-1</inkml:trace>
  <inkml:trace contextRef="#ctx0" brushRef="#br0" timeOffset="3257.43">23795 9507 0,'53'106'110,"-36"18"-63,89-89-32,-70 106 32,-19-35 0,-17-71 0,0-17 0,18-1 62</inkml:trace>
  <inkml:trace contextRef="#ctx0" brushRef="#br0" timeOffset="4857.29">25647 9207 0,'0'-35'47,"-35"18"-31,-36 17 31,53 17 0,18 71 15,0 18-15,0-88-47,18 0 47,0-18 15,52 0-15,-52 0-16,17-36 16,-35 1-47,0-89 63,0 89-63,71 123 203,-1 36-156,-52-89-47,0-17 15,-1-1 1,1 19 0,17-36 140</inkml:trace>
  <inkml:trace contextRef="#ctx0" brushRef="#br0" timeOffset="6492.26">26088 8837 0,'35'18'62,"18"246"1,-35-193-63,-1-1 31,1 72 16,0-125-32,-1-87 204,19-36-172,-19 88-16,1 18 16,70 35 16,18 36-16,-88-36-47,-18-17 0,35 17 31,-18-17 0,-17-1 16,0 1-31,0 0 46,0-1-46,-105 19 31,69-36-32,-34 0 16,-89 0 16,141 0-47,-17 0 16,0 0 0,-18 0-1,35 0 1,1-18-1,-1 0 1,0 1 78,18-1-47,106 0-16</inkml:trace>
  <inkml:trace contextRef="#ctx0" brushRef="#br0" timeOffset="8070.77">26899 9207 0,'-17'-88'109,"-19"71"-62,1 17 16,0 0-16,35 35-16,0 18 0,0-36 0,0 36 48,0-35-79,35 0 31,0-18-16,1 0 1,-1 35 15,35 0 47,-34 1-46,-1-19-17,-35 1-15,18 17 32,-18-17 124,-36-18-109,-17 0-16,-52 0 0,52-18 0,17 0 32,19 1-16</inkml:trace>
  <inkml:trace contextRef="#ctx0" brushRef="#br0" timeOffset="8831.33">27305 9102 0,'-53'-36'141,"-35"36"-95,70 0-30,1 0 31</inkml:trace>
  <inkml:trace contextRef="#ctx0" brushRef="#br0" timeOffset="9492.11">27164 8608 0,'18'0'62,"17"176"1,18-17-48,17 229 48,-52-335-63,0 0 0,-18-36 15,0 19 1,0-1 15,0-17 63</inkml:trace>
  <inkml:trace contextRef="#ctx0" brushRef="#br0" timeOffset="10430.64">27622 9243 0,'36'0'63,"52"106"-16,-70-71-47,17 18 15,-17-36 16,-18 1 32,0-36 62,0-87-78,0 69-47,0 1 15,0 17 1,0-35 15,0 36-15,0-1 31</inkml:trace>
  <inkml:trace contextRef="#ctx0" brushRef="#br0" timeOffset="11890.22">28152 9278 0,'17'0'15,"-17"-18"48,-17 18-1,-54 0-15,36 159 31,35-18-31,17-88 16,1-53-16,17-35-16,18-194 31,-53 193-62,0 19 32,18 87 171,17 1-156,-17-54-16,17 36 0,-17-35 0,17 17 16,-17-35 141</inkml:trace>
  <inkml:trace contextRef="#ctx0" brushRef="#br0" timeOffset="12983.05">28593 9296 0,'0'-36'63,"0"19"-17,-53 17 33,17 0-48,36 35 0,0 53 16,0-70-47,0 35 16,0-18-1,0 18 1,18-35-1,-18 17 17,35-35 77,54 0-62,-37 0 0,-52-18 0,18 1 46,-18-19-30,18 1-63</inkml:trace>
  <inkml:trace contextRef="#ctx0" brushRef="#br0" timeOffset="13769.93">29034 9137 0,'0'-53'141,"-53"53"-95,17 0-14,1 0 15,0 0 46,17-35-46</inkml:trace>
  <inkml:trace contextRef="#ctx0" brushRef="#br0" timeOffset="14889.43">28840 8555 0,'17'70'62,"36"160"1,-53-213-63,0 54 16,18 35-1,-1-18 1,-17-18-1,36 1 1,-36-18 0,17-18-1,1 53 1,0-70 0,-1 17-1,1 36 16,-18-53-15,18-18 0,-1 17 46,1-17-15,70 0 16,-70 0-63,17 0 62,-17 0-46,-1 0 171</inkml:trace>
  <inkml:trace contextRef="#ctx0" brushRef="#br0" timeOffset="24051.25">20708 8714 0,'-18'0'218,"1"0"-171,-19 0 0,1 0 16,18 53-16,17-36-32,0 54 32,0-54-31,0 54 31,0-53-32,0-1 1,35 1-1,-35 17 1,17-17 0,19-18-1,-36 17 1,17 1 0,1-18-1,0 0 1,17 0 62,18-18 0,-53-123-47,0 71-15,-35-18 0,-36-124 15,53 159-31,-17 0 15,-35-53 1,-89-158 47,159 193-48,-18 71 1,18-18-1,-17-17 1,-1-18 15</inkml:trace>
  <inkml:trace contextRef="#ctx0" brushRef="#br0" timeOffset="26372.46">20902 8837 0,'0'0'16,"18"18"0,-1-18 31,36 0-1,-35 0-30,70-18 31,-88 0-47,18 1 16,-1-54-1,1-35 48,-18 71-1,-18 0-15,-17 35 47,35 53-47,0-36-47,0 1 15,0 17 1,0 1 0,0 17-1,0 17 1,18-70-1,-1 88 1,-17-35 0,53-18-1,-17 18 1,-19-35 0,36 0 15,-35-1-16,17-17 64,-17-141-33,-18-70-14,-53-266 15,53 424-32,-88-247 48,70 248-63,18 16 15,-18-34 1,18 193 156,53 124-141,-53-212-15,18 89-1,70 70 32,-88-176-47,18 52 16,-1-52-1,1 17 1,17 18 0,-17-18-1,0 1 1,17-36 0,-18 0 15,19 35-16,-19-35 64,1 0-17</inkml:trace>
  <inkml:trace contextRef="#ctx0" brushRef="#br0" timeOffset="27083.24">21237 8378 0,'53'0'125,"71"0"-79,-89 0-14</inkml:trace>
  <inkml:trace contextRef="#ctx0" brushRef="#br0" timeOffset="29149.44">21678 8678 0,'-35'0'203,"-18"0"-156,18 18-32,17 0 1,0 17 0,-17 18 15,35 17 16,0-52-47,0 0 0,0 17 15,0 0 1,0-17 0,0-1 15,35 1-16,18-18 64,0-35-33,-35-18-46,0 18 16,-18-18 0,17-35-1,-17 70 1,0 0 15,0 1-15,0 70 124,35 105-93,1-70-15,-19-70 14,19-18 33,-1-88-33,-17 0-14,-18 70-32,0-35 47,0 36-32,0 52 157,17 53-125,-17-70-47,18-1 16,-1 36 15,1-53-16,-18 18 1,0-1 0,0 1-1,18-18 63,-1 0-46,1 0-17,0-18-15,-18 1 16,0-1 0,0-17 15,0 0-31</inkml:trace>
  <inkml:trace contextRef="#ctx0" brushRef="#br0" timeOffset="29621.25">21819 8555 0,'0'-18'125</inkml:trace>
  <inkml:trace contextRef="#ctx0" brushRef="#br0" timeOffset="30426.27">21925 8132 0,'0'70'62,"53"159"1,-35-158-63,-1-18 0,1 17 15,0 54 17,17 17-17,-35-123 1,0 17-1,18 18 1,-18-18 0,0 0-1,17-17 1,-17 0 0,0-1-1,18-17 141</inkml:trace>
  <inkml:trace contextRef="#ctx0" brushRef="#br0" timeOffset="31601.96">22207 8996 0,'18'0'32,"0"0"-1,52-35 16,-52 17-47,-1 0 15,19 18 1,-1-17-16,0-19 16,1 19-1,-36-19 17,17 36-17,-17-35 32,0 0-16,0-71 16,-17 88-31,-19 18 78,-17 36-16,18-1-63,35 36 17,0-54-17,0 18 1,0-17-1,0 0 1,0 35 0,0-36-1,0 19 1,0-1 0,18-18 15,-1 1-16,1 17 17,17-17-1,-17-18-15,70 35 30,-70-35-30,-1 0 0,54 0 15</inkml:trace>
  <inkml:trace contextRef="#ctx0" brushRef="#br0" timeOffset="32946.58">22754 8978 0,'0'-35'93,"-17"35"17,-1 0-110,18 53 47,0 0-1,0-36-46,0 1 32,18 0-17,-1 17 32,18-35 16,-17 0-1,0-18-15,-18-17-47,0 17 16,0-17-1,0 0 1,0-18 0,0 0-1,-18-53 1,0 18-1,18 53 1,-35-89 0,18 54-1,-19-36 1,19 0 15,17 35-15,-18-34-1,18 34 1,-18-17 0,1 17-1,-19 18 1,36 36 0,0-19-1,0 19 1,0-1-1</inkml:trace>
  <inkml:trace contextRef="#ctx0" brushRef="#br0" timeOffset="43925.88">22260 9754 0,'0'71'188,"0"17"-141,0-70-47,0-1 15,0 1 1,0 53 31,0-54-47,0 54 62,0-36 1,0-17 109</inkml:trace>
  <inkml:trace contextRef="#ctx0" brushRef="#br0" timeOffset="45895.61">25418 9737 0,'0'35'141,"0"35"-94,0-34-32,0 17 32,0-36-31,0 1 31</inkml:trace>
  <inkml:trace contextRef="#ctx0" brushRef="#br0" timeOffset="51098.73">23901 9596 0,'0'-36'125,"0"19"-78,0-19-16,0 54 234,0 70-218,0-70-47,0-1 0,0 19 16,35 52 15,-35-53-15,18 36-1,-18-36 1,0 0 0,17 18-1,-17-35 17,18 17-1,0-17 31,-1-18 376,-17-35-391,0 17-47,0-17 93,0 17 32,0 0-78,0 1-47</inkml:trace>
  <inkml:trace contextRef="#ctx0" brushRef="#br0" timeOffset="187633.69">26158 14323 0,'0'-18'234,"-17"18"-203,-1 0-15,1 0-16,-19 0 31,-34-18-15,52 1-1,-17 17 1,-18 0 0,18 0-1,-36 0 1,-17-18-1,53 18 1,-1 0-16,-52-35 16,53 35-1,-36 0 1,18 0 0,-17-18-1,17 18 16,-35 0-31,-18-35 32,35 35-17,-35 0 1,-70 0 0,88 0-1,-36 0 1,19 0-1,-19 0 17,89 0-32,0 0 15,17 0 63,0 0 141</inkml:trace>
  <inkml:trace contextRef="#ctx0" brushRef="#br0" timeOffset="194953.56">12241 15099 0,'-17'0'203,"-1"0"-187,-52 0 15,17 0-15,-18 0 0,53 0-1,1 0-15,-18 0 16,-1 0 15,19 0-15,-19 0-1,1 0 1,-36 0 0,19 0-1,-1 0 1,-18 0-1,18 0 1,0 0 0,18 0-1,0 0 1,17 0 0,0 0-1,1-18 298</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6T20:03:33.092"/>
    </inkml:context>
    <inkml:brush xml:id="br0">
      <inkml:brushProperty name="width" value="0.05292" units="cm"/>
      <inkml:brushProperty name="height" value="0.05292" units="cm"/>
      <inkml:brushProperty name="color" value="#FF0000"/>
    </inkml:brush>
  </inkml:definitions>
  <inkml:trace contextRef="#ctx0" brushRef="#br0">27111 14305 0,'0'0'0,"-35"53"79</inkml:trace>
  <inkml:trace contextRef="#ctx0" brushRef="#br0" timeOffset="5316.45">33390 212 0,'0'-36'204,"-194"-87"-173,36 70-31,-266 53 15,-246 0 1,-600 0 0,-317 0-1,-354 0 1,-105 0 0,-53 0 15,-159 0-16,36 35 1,352 283 0,-582 105-1,618 265 1,1375-459 0,-317 230-1,388 17 1,106 18-1,123 71 1,-105 634 15,175-793-31,19 211 16,70 0 0,0-105 15,106 176-16,105-300 1,89-88 0,71-71-1,70-70 1,-89-124 0,1-35-1,88 0 1,0-53-1,-176 0 1,-160 18 0,-52 0-1,-35 35 1,0-18 31,-18 0-16,0 1 0,0-36 16,0 0-31,0 35-1,0-17 17</inkml:trace>
  <inkml:trace contextRef="#ctx0" brushRef="#br0" timeOffset="8135.29">22296 11465 0,'17'0'93,"18"159"-46,1 17-31,-36 54-1,0-54-15,53 247 16,-36-17 0,-17 70-1,36 18 1,-36-53 15,0 318-15,0-548-1,0-34-15,0 140 16,0-70 0,0-53-1,0-106 1,0-52 0,0-19-1,0-34 79,17-36-78,-17 18-16,124-124 31</inkml:trace>
  <inkml:trace contextRef="#ctx0" brushRef="#br0" timeOffset="9698.89">26635 11571 0,'35'71'63,"0"52"-48,1 106 1,-19-105-1,54 158 1,-1 53 0,1 53-1,17-53 1,18 212 15,-53-335-31,35 141 16,-53-18-1,18-53 1,0 88 0,0-140 15,-35-177-31,-1 35 16,36 18-1,-18-36 16,-35-34-15,36 87 0,-36-70 15,0-35-15,0-1-16,0 1 15,0 0-15,0-1 31,17-17 94,1-17-109,0-1-16,70-106 16,-18 19-16</inkml:trace>
  <inkml:trace contextRef="#ctx0" brushRef="#br0" timeOffset="12085.6">30039 11642 0,'-18'17'47,"18"1"-31,0 17 15,0 18-15,0 18-1,0-36-15,36 88 16,-19-87-1,-17 52 1,71 159 0,-36-141-1,-17-18-15,17 106 16,0 0 0,1 0 15,-1-18-16,0 18 1,36 71 0,-54-177-1,1 89 1,17-19 0,18 19-1,-53-142 1,35 124-1,-35-89 1,18 18 0,-18-17-1,35 35 1,-17-18 15,-18-17-15,35-1-1,-35-52 1,18 35 0,-18-36-1,0 1-15,0 0 16,0 17 0,18-17-1,-18 17 1,17 18-1,-17-36 1,0 36 0,0-35-1,18 0 1,-18 17 0,0-18 15,17 36-16,-17-17 17,0-54 108</inkml:trace>
  <inkml:trace contextRef="#ctx0" brushRef="#br0" timeOffset="13014.41">31168 11536 0,'0'-18'47,"53"36"-16,-36 35-15,1-18-16,0 36 15,17-19 1,-17-16 0,-18-1-16,0 0 15,17 1 1,1-36 0,-18 17 15,18 1 0</inkml:trace>
  <inkml:trace contextRef="#ctx0" brushRef="#br0" timeOffset="13599.09">31256 11183 0</inkml:trace>
  <inkml:trace contextRef="#ctx0" brushRef="#br0" timeOffset="15297.17">31521 11501 0,'0'0'16,"17"35"-1,1-18 1,17 19 0,-17 17-1,17 35 1,-35-71 0,18 19-1,-1 34 1,-17-52 15,-35-89 141,35 18-156,0-52 15,0 52-16,0 17 1,0 1 0,0 0-1,0 17 1,18 1 31,-1 17-32,1 0 17,0 0-17,-1 0 17,1 0-17,0 0 1,35 0 15,-36 0-15,18 0-1,-17 0 1,35 35 0,-35-17-1,17 17 1,-17-35-1,-1 17 1,1 1 0,-1 17-1,1-17 1,0 0 0,-1-1-1,-17 19 1,18-19-1,0 1 1,-1 17 0,-17 0 15,18-17-15,0 17 15,-18-17-16,17 0 110</inkml:trace>
  <inkml:trace contextRef="#ctx0" brushRef="#br0" timeOffset="16606.5">32738 10601 0,'0'-18'63,"0"1"-32,0-36-15,0-18 15,0 18-15,-18 53-16,0-35 15,1-18 16,-1 18-31,18 17 32,-17 18-17,-1 0 32,-17 0-31,-1 18-1,19 17 1,-1 36 0,0-1-1,1 1 1,17-1 0,0-34-1,0 69 1,0-52-1,0 36 1,0-19 0,0 36-1,0-36 1,0-34 0,35 34-1,-35-34 1,18 34-1,-18-35 1,17 36 0,-17-36-1,18 18 1,-18 35 0,35-17 15,-17-18-16,-18 0 1,18 17 0,-18-52-1</inkml:trace>
  <inkml:trace contextRef="#ctx0" brushRef="#br0" timeOffset="17907.75">32226 11465 0,'18'0'156,"0"0"-141,-1 0 17,1 0-17,-1 0 1,1 0 0,0 0-1,17 0 32,-17 0-31,-1 0-16,19-17 15,-1 17 1,0 0 0,0-18 15,-17 18-16,0 0 48,-1 0-47,1 0 15,0 0 31,-1 0-46,1 0 15,-1 0-15,19-35 15,-1 35 0,-17 0 94,-1 0-109,1 0 15,123 0 0</inkml:trace>
  <inkml:trace contextRef="#ctx0" brushRef="#br0" timeOffset="19898.68">33673 11536 0,'0'-18'47,"0"1"-1,0-1-30,-18 0-16,-17 1 31,-1-1-31,19 18 47,-18 0-31,-1 0 15,1 0-15,17 0-1,1 0 1,-19 0-16,1 35 16,0-17-1,17 52 16,1-34-15,17-19 0,-36 72-1,36-72 1,0 18 0,0 1-1,0-19 1,0 19 15,0-19-15,0 1-1,0 0 1,0-1 0,0 1 15,18 35 16,0-53-16,17 35-15,18-35 15,-36 0 0,1 0-15,17 0 15,-17 0 0,0 0-15,-1 0-1,1 0 1,0 0 0,-1-18-1,1 1 1,-1-18 15,-17 17 0,0-17-15,0-1 0,0 19-1,0-1 1,0-17 0,0-1-1,0-34 1,0 52-1,0-17 1,0 17 0,0-17-1,0 17 1,0 1 0,0-1 15,-17 1 219</inkml:trace>
  <inkml:trace contextRef="#ctx0" brushRef="#br0" timeOffset="30916.2">30886 11130 0,'-18'0'265,"18"-18"-218,0 1-16,0-1 16,18 18 31,-1 0 32,1 0-79,0 0 32,-1 0-32,1 0 0,0 0 0,17 0 32,-18 18-1,1-18-30,-18 17 30,18 1 1,-18 17 30,0-17-30,-18-18 437,0 0-469,1 0-15,-18 0 15,17 0 141,0 0-141</inkml:trace>
  <inkml:trace contextRef="#ctx0" brushRef="#br0" timeOffset="34041.18">26846 10142 0,'18'-17'31,"0"34"-15,17 54 15,0-53-15,-17 17-16,-1 18 15,1 70 1,35-35 0,0 18-1,-18 0 1,1 0 15,-19-71-31,1 18 16,-1 0-1,19-18 1,-36 1 15,0-89 188,0-88-188,0 123-31,0-35 16,0 0-1,0-17 1,0 17 0,17 0-1,-17 35 1,18 0 0,0-17 15,-1 35-16,19 0 17,-19 0 30,18 0-31,1 18 1,-1 17-1,-35 0-15,18 1-16,17-1 15,-35 0 1,35 53-1,-35-52 1,0 17 0,35-1-1,-35-16 1,18 17 0,-18-36 30,0 19-30,18-1 78,17-35-79</inkml:trace>
  <inkml:trace contextRef="#ctx0" brushRef="#br0" timeOffset="35500.49">27922 10742 0,'0'0'0,"0"-18"79,0 1-48,0 70 125,0 35-125,0-18 1,0-34-1,0-19-31,0 1 15,0 17 17,18-17 15,0 0-16,-1-18 47,1 0-31,0-18-32,-1 0 1,-17-70 15,0 53-15,0 0 0,0-1-1,0 19 1,0-1-1,0 0 1,0-17 47,0 17-32,0-17 16</inkml:trace>
  <inkml:trace contextRef="#ctx0" brushRef="#br0" timeOffset="37343.51">28028 10689 0,'18'53'63,"17"0"-32,-17-18-31,-18-17 16,17 17-1,19 36 17,-19-54-17,1 1 16,0 0 1,34-18 61,-16-89-61,-1 1-1,0 18 0,1 52 79,-1 106-64,-17-35-14,-1 18-1,-17-54-15,18-17 124,17-105-93,-35 87-16,0-17 16,18 35 94,-1 0-79,1 0-15,0 17-47,-1 1 63,-17 0-32,18-1-31,0 1 47,-18-1-32,0 1 1,0 0 15,17-1 1,-17 1-32,18 0 46,-18-1 33</inkml:trace>
  <inkml:trace contextRef="#ctx0" brushRef="#br0" timeOffset="38998.08">28910 10813 0,'0'-36'32,"0"19"15,0-1-16,0 0 16,0 36 187,0 17-203,0-17-31,0 0 32,0 17-1,0-17-31,0-1 15,0 1 17,0-1-1,18 36 31,17-53 48,-17 0-79,-1 0 47,1 0-31,-18-35 0,0 0 0,0 0-47,0 17 15,0 0 1,0-17 0,0-36-1,-18 36 1,1-53 0,17 35-1,-36-70 1,36 52-1,0-17 1,0-18 0,0 53-1,0 0 1,0-17 15,0 52 0</inkml:trace>
  <inkml:trace contextRef="#ctx0" brushRef="#br0" timeOffset="39950.21">29157 9790 0,'18'0'62,"52"141"-30,-52-35-1,-18-54-31,18 72 31,-1-71-31,-17-18 16,18 36 15,17 52-15,18 89 46,-53-106-31,18-89-31</inkml:trace>
  <inkml:trace contextRef="#ctx0" brushRef="#br0" timeOffset="41654.89">29563 10654 0,'17'-18'140,"19"1"-108,-36-1-32,35-17 15,-17 35 17,-1-36-17,19 1 16,-36 0-15,17 17-16,1-35 31,-18 0 1,17 53-1,-17-35 0,0-18 16,-17 18-16,-1 35 32,-17 0-1,17 18-31,18 34 16,0-34-47,0 0 16,0-1 0,0 19-1,0-19 1,0 19-1,18-1 1,-18-18 0,18 19-1,-18-19 48,17 19-16,1-19 0,-1-17 15,19 0 63,-19 0 47,1 0-141,17 0 0</inkml:trace>
  <inkml:trace contextRef="#ctx0" brushRef="#br0" timeOffset="43025.63">29986 10266 0,'18'0'78,"-1"17"-47,-17 19-15,36 17 15,-36-36-31,17 54 47,-17-54-31,0 19-1,0-19 17,0-70 202,0 1-203,0 16-15,0 1 15,0 17-15,0 1-1,0-1 1,18-35 15,17 18 32,18 0-16</inkml:trace>
  <inkml:trace contextRef="#ctx0" brushRef="#br0" timeOffset="79951.07">10848 670 0</inkml:trace>
  <inkml:trace contextRef="#ctx0" brushRef="#br0" timeOffset="81945.89">24447 0 0,'-17'0'78,"-177"0"-47,123 0-15,-35 0-16,-141 0 16,-299 0 15,122 0-16,36 0 1,88 0 0,71 0-1,88 0 1,35 0 0,36 0-1,52 0 1,-70 35-1,53-17 1,-54 17 0,19-17-1,-1 35 1,-52 35 0,70-35 15,-35 0-16,35 0 1,-71 35 0,-17 35-1,18-17 1,-1 0 0,36-53-1,70-18-15,-17-17 16,-53 70-1,0-17 1,-71 52 0,35 1-1,-17 52 1,0 0 15,88-123-31,-17 35 31,34 1-15,1 34 0,0 1-1,0-36 1,17-71 0</inkml:trace>
  <inkml:trace contextRef="#ctx0" brushRef="#br0" timeOffset="90766.2">23107 10954 0,'0'-36'109,"-18"1"-78,1 35-15,17-17 31,-18 17-47,-17 0 62,-1 0-15,36 70 31,0 1-46,0 17 14,0 35-14,0-34 15,36 34-16,-1-105 0,0 35 0,-17-36-15,17 1 0,71-18 30,-53 0-46,53 0 32,70 0-1,-123 0-15,-18 0-1,1-88 16,-36 52-15,17 1 0,-17 0-1,0-53 32,0 70-47,0 0 16,0 1 78,-35 34-1,17 54-61,18-18-1,0 0 0,18 53 32,17-71-32,1-35 31,16 0-15,1-35 0,-17 17 0,-36-17-31,0 17-16,17 18 15,-17-35 1,0 17 15,0 0-31,0 1 16,0-1-1,0 1 1,0-1 15,0 0-15,0 1-1,-17 17 17,-1-18-1,-17 18 203,17 0-187,18 18 16,0-1 93,88-17-109,1-35-32,34-53 32,-70 70-31,-53 0 46,35 18 1,18 53 15,-18 89-47,-17-37-15,-18 1 15,0-88-15,0-71 140,0-71-125,0 89-15,0-18-16,0-17 16,35-1-1,-17 36 16,0 0-31,-1 17 16,1 18 15,35 0 63,-18 0-63,0 0 1,1 18-1,17 34 16,-53 1 0,35 36-1,-18-54-46,-17 0 16,0-17-16,0 17 63</inkml:trace>
  <inkml:trace contextRef="#ctx0" brushRef="#br0" timeOffset="91616.15">24924 10760 0,'-88'0'188,"-18"0"-126,70 0-15</inkml:trace>
  <inkml:trace contextRef="#ctx0" brushRef="#br0" timeOffset="92310.46">24694 10319 0,'0'17'63,"18"160"-17,0-124-46,17 53 16,-35-36 0,18 54-1,-1-36 1,1 0 0,17 35 15,-35-105-16,0 53 1</inkml:trace>
  <inkml:trace contextRef="#ctx0" brushRef="#br0" timeOffset="93458.05">24994 10813 0,'0'-18'31,"36"36"0,-1 87 1,-35-69-17,17 34 1,-17 36 15,0-88-15,18 17-1,-18-17 1,0-1 31,0-52 94,0-106-95,0 53-14,35-71 15,-17 141-47,0 18 62,52 0-15,-52 0-47,17 0 31,36 18 16,-54 0 78,-17-1-125</inkml:trace>
  <inkml:trace contextRef="#ctx0" brushRef="#br0" timeOffset="94813.75">25471 10883 0,'0'35'219,"-18"1"-172,18-1-16,0 36 31,0-54-15,0 1-47,0-1 47,0 1 16,35 17-17,0-35-14,1 0 15,-19-53-1,-17 18-30,0 0 15,0 17-15,0-17 0,0 0 30,0 17-30,-35 18 47,0 0-48,17 0 1,-17 0 31,35 18 15,0-1-15</inkml:trace>
  <inkml:trace contextRef="#ctx0" brushRef="#br0" timeOffset="95489.34">25629 10319 0,'0'0'16,"18"53"30,-18-18-46,0-17 16,18 70 0,-1 18-1,1-1 1,-18 1 0,0 35-1,17-17 1,-17-18-1,36 70 17,-36-158-32,17 35 15,-52-89 110,17-193-93</inkml:trace>
  <inkml:trace contextRef="#ctx0" brushRef="#br0" timeOffset="96286.5">25806 10213 0,'17'18'15,"-34"-36"-15,70 335 47,-53-264-31,0 36 0,0 140 15,0-194-16,0 18 1,17 123 31,1-140-47,-18-19 62</inkml:trace>
  <inkml:trace contextRef="#ctx0" brushRef="#br0" timeOffset="97434.9">25982 11042 0,'18'-18'141,"-1"1"-94,-17-1-32,18 0-15,-18 1 16,0-1-1,0-17 1,0 17 0,0-17-1,0 17 1,0 1 0,-18-1 109,-17 53-79,17-17-14,18 0-32,0 34 47,0-34-47,18 70 62,0-70-46,-18 0 15,35-1 141,-35-34-157</inkml:trace>
  <inkml:trace contextRef="#ctx0" brushRef="#br0" timeOffset="98579.57">26106 10724 0,'35'36'31,"-35"-1"-15,0-17-16,17 17 16,1 35-1,0 1 1,-18-36-1,17 1 1,-17-19 0,0 1 124,-17-89-108,-1 18-1,18 18 0,0 17-31,0-17 47,0 0-16,18 35 141,-1 0-109,19 0 30,-36-18 17</inkml:trace>
  <inkml:trace contextRef="#ctx0" brushRef="#br0" timeOffset="101059.38">18909 10425 0,'0'35'78,"0"247"-31,0-211-47,0 17 16,0 0-1,0 18 17,0-53-32,0 0 15,0-36 16,18-17 79,-18-106-79</inkml:trace>
  <inkml:trace contextRef="#ctx0" brushRef="#br0" timeOffset="102929.57">18944 10460 0,'0'-18'16,"0"36"0,18-36-16,-1-17 62,54-36-15,-53 54-47,17-1 16,-17 0-1,17 18 1,35-17-1,-70-1 1,18 18 0,0 0-1,-1 0 1,19 18 0,-1-1-1,-18-17 1,19 18 15,-19 0-15,-17-1 15,0 19 0,0-19-15,0 1-16,0 0 15,-17 17 1,-54 0 0,18 18-1,-35-35 1,18 17 15,34-17-31,1-1 31,0 1-15,17-18 62,0 0 16,36 18-47,35-18-32,106 0 32,-124 0-47,-17 0 16,17 0 0,-17 0 46,70 35-15,-35 53 0,-36-17 0,-17-54-32,0 54 17,0 17 30,-70-53-31,-71 18 16,0-35 16,105-18-16,19 0-32,-1 0 1,-17 0 46,-1 0-15,19 0-16</inkml:trace>
  <inkml:trace contextRef="#ctx0" brushRef="#br0" timeOffset="104289.45">19932 10795 0,'-88'53'172,"17"106"-125,36-89-32,35-17 32,0-18 16,35-17-16,-17-18-47,17 18 15,0-1 1,1-17-1,34 0 32,-35 0-31,-17-17 0,17-54 30,-35 36-46,18-18 32,-18 18-17,0-89 32,0 107-31,-18-1-1,-35-35 48,1 53-16,34 0 0,0 35 0,36-35-32,17 0 1</inkml:trace>
  <inkml:trace contextRef="#ctx0" brushRef="#br0" timeOffset="105440.47">20179 10795 0,'0'35'125,"18"36"-93,-18-54-17,17 19 1,-17 70 31,18-106-32,-1 35 17,1 18 30,35 0-15,18-124 47,-1-141-47,-35 89-32,-35 105 1,0-52 31</inkml:trace>
  <inkml:trace contextRef="#ctx0" brushRef="#br0" timeOffset="106774.38">20585 10742 0,'17'18'31,"1"35"0,-1 17-15,1 36 46,-18-88-62,0 17 32,-35-88 124,35-159-109,0 159-32,35-35 17,-17 88 30,-1 0-31,19 0 1,-1 36-1,-17-19-15,-1 18-1,1-17 1,-18 53 31,18-36-32,-1-17 1,1 34 15,-18-34-15,0 53 31,0-1 0,0-52-47,0-1 15,0 1 48,0 0-16</inkml:trace>
  <inkml:trace contextRef="#ctx0" brushRef="#br0" timeOffset="108079.04">21167 10672 0,'0'-18'31,"0"0"1,0 1 46,-18-1-47,-53 36 0,19 17-15,34 18 15,0 53 0,18-71-15,0 35 0,0 19 30,18-54-30,-18-17 0,18-1 62,-1-17-16,36-17-30,-18-54 14,-35 53-30,18-105 15,0 105-31,-18-35 16,0 36 0,0-36-1,0-53 1,0 53-1,0-53 1,0 36 0,0-1-1,0-17 1,0 17 0,0 18-1,-18 1 1,18 16 15,0 1-15,0 17-1,0 1-15,0-1 16,0 0 0,0 1 15</inkml:trace>
  <inkml:trace contextRef="#ctx0" brushRef="#br0" timeOffset="110854.17">21431 10742 0,'0'-18'47,"0"1"31,-53 52-31,36 0-32,-1-17 1,-17 70 0,35-53-1,-18 18 1,18-35 0,0 35-1,0-35 16,18-1 32,17-70-16,0-53-32,-35 89 1,0-230 15,0 229-15,0-17 0,0 176 124,18-53-93,0-70 47,-18-106-47,0 52-47,0-34 15,0 17 1,0 18 0,17-1-1,1 19 32,52 17 0,-34 0-31,-19 0-1,1 0 1,35 17 31,-53 1-47,18 17 15,17 54 1,-18-19 0,-17-17-1,18 18 1,-18-54 15,141-123 47,36-211-31,-160 299-16,-17 89 79,0-1-63,18-52 15,52-89-15,-87 230 109,17 229-109,0-300-47,0 106 16,-18 194 31,1-317 15,-54-71-15,-35-35-31,71 17-1,-89-35 16,19 18 48,87 35-79</inkml:trace>
  <inkml:trace contextRef="#ctx0" brushRef="#br0" timeOffset="112159.99">18715 11571 0,'0'18'32,"0"70"-1,0 18-15,70 564 15,-70-546-16,18 52-15,53 159 16,-1 53 0,18 35-1,-17 1 1,70 175 15,-88-387-31,0 88 16,17 35 15,-17-53-15,-53-52-1,0-213-15,0 1 16,0 0 0,-35-18 124</inkml:trace>
  <inkml:trace contextRef="#ctx0" brushRef="#br0" timeOffset="113940.97">18256 13176 0,'0'71'219,"0"52"-172,0-70-16,18-35-15,52 70 31,-52-70-47,17-18 31,18 0 31,-35 0-62,17 0 32,-17-36-32,17-52 46,-35 71-46,0-36 32,0-53 15,0 71-16,-18-18 31,-17 53 1,-53 0-16,88 17-32,-35 19 63</inkml:trace>
  <inkml:trace contextRef="#ctx0" brushRef="#br0" timeOffset="114701.16">18591 13723 0,'18'71'109,"-18"228"-62,0-210-31,18-1 0,17-18 30,-35-52-30,0 0 78,-18-71-47,1 17-47</inkml:trace>
  <inkml:trace contextRef="#ctx0" brushRef="#br0" timeOffset="115670.2">18168 14093 0,'176'-17'94,"318"-107"-63,-370 107 0,35-1 1,-124 0-32,-18 18 15,1 0 1,35 0 0,0-35-1,-18 35 1,0-17 15,18 17-15,18-18-1,-159 141 157,-36 54-141</inkml:trace>
  <inkml:trace contextRef="#ctx0" brushRef="#br0" timeOffset="117599.01">18433 15363 0,'53'-70'78,"-1"-124"-31,-16 35-16,17-17 16,-53 70 0,0 88-32,53-17 17,-36-18 61,36-35-61,-53 70-1,0 1 16,18-1 46,35 18-61,-36 0-17,1 18-15,53 17 16,-19 0 0,1 0-1,-17-17 16,-19 17-15,19-17 0,-36 0-1,35-18 1,0 53 15,-17-18 16,-1 0-31,1-35 46,0 18-15,-1-1-31,1-17 31,17 18 15,-17-18-15,-1 18 0,-17-1 47,71-123 15</inkml:trace>
  <inkml:trace contextRef="#ctx0" brushRef="#br0" timeOffset="134514.37">21960 13194 0,'89'-18'188,"-54"1"-172</inkml:trace>
  <inkml:trace contextRef="#ctx0" brushRef="#br0" timeOffset="134848.6">22789 13017 0,'18'0'94,"176"0"-47,-141 0-47</inkml:trace>
  <inkml:trace contextRef="#ctx0" brushRef="#br0" timeOffset="136518.66">23230 13017 0,'18'0'47,"0"0"15,193 0-15,-70 0-31,159 0 15,-211 0-16,-19 0-15,89 0 32,-89 0-17,-17 0 1,0 0 0,0 0-1,-18 0 1,54 0-1,-36 0 1,17 0 0,1 0-1,-18 0 1,123 0 0,-53 0-1,19 0 1,-1 0 15,17 0-15,107 0-1,-159 0 1,35 0 0,53 0-1,-18 0 1,36 0-1,88 0 1,-53 0 0,-71 0-1,1 0 1,-19 0 0,36 0 15,-141 0-31,53 0 31,35 0-15,-17 0-1,34 0 1,-87 0-16,17 0 16,53 0-1,89 0 1,-107 0-1,18 0 1,-35 0 0,88 36 15,-159-36-31,71 0 16,-35 17-1,17-17 1,-18 0 15,1 0-15,0 0-1,17 0 1,-53 0-16,71 0 16,0 0-1,0 0 1,-18 0-1,-18 18 1,36 0 0,-35 17-1,-18-35 1,52 35 0,-34-35 15,-53 18-16</inkml:trace>
  <inkml:trace contextRef="#ctx0" brushRef="#br0" timeOffset="137849.87">31080 12894 0,'35'18'62,"18"35"-31,-18-1 1,36 1-1,-71-35-31,17 0 16,-17-1 15,0 1 188,-141 35-188,71-35-16,-18-1 1,-1 1 0,-158 52 15,230-52-15,-1-18-1,0 18 79</inkml:trace>
  <inkml:trace contextRef="#ctx0" brushRef="#br0" timeOffset="139639.59">31238 13952 0,'0'36'125,"-88"-1"-94,35-35 0,-211 35 1,176-17-32,-54 17 15,19 0 16,0-17-31,-1 17 32,36-17-17,35-18 1,-35 35 0,0-17-1,-106 17 1,141-17-1,-106-1 1,0 19 0,-35-1-1,-141 18 17,194 0-32,-36-18 15,-17 0 1,53-17 15,-70 17-15,-1-35-1,-158 0 1,87 0 0,-69 0-1,-72 0 1,19 0-1,52 0 1,0 0 0,18 0-1,17 0 1,1 0 0,35 0-1,52 0 1,-140 0 15,264 0-15,18 0-16,-71 0 15,0 0 1,1 0 0,-1 0-1,35 0 1,-34 0-1,34 0 1,1 0 0,52-17-1,-17 17 1,-53 0 0,35 0-1,18 0 16,35 0-15,0-18 0,53 0 15,-18 1 141</inkml:trace>
  <inkml:trace contextRef="#ctx0" brushRef="#br0" timeOffset="141251.94">21537 14340 0,'18'0'156,"-54"18"-109,-16 0-32,16-18 1,-17 35 0,18-35-1,-18 18 1,18-18-1,-36 17 1,36-17 15,17 0 16,1 18 172,34 17-172,19-35-32,-19 0 17,89 88 15,-53-52-32,-53-19 1,18-17-16,-1 18 31,1 17 125,0-17-109,-1-1 109,1-17-109,0 0-31</inkml:trace>
  <inkml:trace contextRef="#ctx0" brushRef="#br0" timeOffset="144594.97">23336 12929 0</inkml:trace>
  <inkml:trace contextRef="#ctx0" brushRef="#br0" timeOffset="176434.69">7691 9737 0,'0'17'141,"0"36"-95,0-35-46,0-1 16,0 1 0,0 17-1,0 1 32,17-36-31,-17 17-16,0 1 47,0 17 15,0 1-15,0-19-16,0 1 204,-70-18-188,52 0-32,-17 0 1,-71-18 31,71 18-16,-1-35-15,-34 35 30,-18 0 17,17 0-16,53 0-32,1 0-15,-19 0 47,19 0-31,-1 0 0,-70 0 15,-35 0 31,105 0-15,18-18 109,-18-17-109,18 17-47,0 1 16,0-1 0,0-17-1,-17 17 1,-1 0 15,18-17 94,71 35 156,34 0-234,-69 0-31,69 0 15,-52 0 0,0 0-15,53 18 31,-53-1-32,-35-17 1,17 0 0,36 0 31,-54 0-47,54 0 62,-54 0-46,1 0 31,0 0-32,-1 0 126</inkml:trace>
  <inkml:trace contextRef="#ctx0" brushRef="#br0" timeOffset="179774.48">9084 9825 0,'0'-35'141,"-35"17"-94,-1 0-47,19 18 15,-36 0 1,-53 0 15,71-17-15,-18-1-1,-53 18 32,53 0-31,35 0 0,-105 0 30,105 0-14,-52 0 15,52 0-16,1 0 0,-1 0 78,18 53-30,0 0-64,0-36 1,35 142 31,-35-71 15,18 1-15,-1-72 16,1 1 140,17-18-141,89 0-15,-54 0-31,19 0-1,69 0 32,-122 0-47,34 0 16,-35-18-16,1 18 47,-19 0-32,19 0 1,-1 0 15,35 0 32,-34 0-16,-19 0-47,1 0 15,17 0 63,-35-17 94,0-19-125,-17-34-16,17 52-15,-36-52 31,36 34-32,-17 1 1,-1 17 0,18 1 31,-18-1 140,1 0-78,-1 18-62</inkml:trace>
  <inkml:trace contextRef="#ctx0" brushRef="#br0" timeOffset="185921.11">7003 8696 0,'0'18'156,"0"17"-109,0-17-15,0-1 14,0 1-14,17 17-17,-17 18 79,0-35 62,18-18-109,35 17-16,0-17 1,17 0-17,36 0 32,-53 0-31,106 18 31,-106-18-32,35 0 1,159 0 15,-194 0-15,194 0 31,-177 0-32,54 0 17,-54 0-17,-17 0 1,-35 0-1,17 0 1,-17 0 0,17 0-1,0 0 1,1 0 46,-19 0-30,-17-18 155,0-52-140,0 52-47,0 0 16,0-34 62,-17 52 234,-19-18-218,19 0-47,-1 18 0,0-17 31,1-1 172,-19 18-203,19-18-32,-54 18 17,54 0-17,-36 0 1,35 0-16,-35 0 16,-17 0-1,17 0 1,-18 0-1,1 0 17,52 0-17,-70 0 1,35 0 0,18 0-1,-1 0 1,-17 0-1,36 0 1,-1 0 0,0 0-1,-17 0 17,0 0-1,-18 0 16,35 0-47,1 0 15,-19 0 1,-16 0 0,16 0-16,1 0 15,0 0-15,-36 0 16,1-17-1,17 17 1,17 0 0,1 0-1,0 0 454,17 0-422,-17 0-31,17 0 30</inkml:trace>
  <inkml:trace contextRef="#ctx0" brushRef="#br0" timeOffset="192097.44">6720 9066 0,'18'0'125,"53"0"-79,-18 0-14,-18 0-17,124 0 32,-107 0-31,-34 0-16,35 0 15,-18 0 1,1-17-16,16-1 16,1 0-1,18 1 1,-18-1 0,17 18-1,1 0 16,-53 0-31,70-35 32,-53 35-17,0 0 1,1 0 0,17 0-1,-18 0 1,18 0-1,-18 0 1,0 0 0,54 0 15,-72 0-31,36 0 16,0 0-1,0 0 1,-18 0-1,0 0 17,36 0-17,-36 0 1,1 0 0,-19 0-1,1 0 1,17 0-1,0 0 17,-17 0-17,17 0 1,54 0 31,52 0 15,-53 0-15,-71 0-16,72 0 1,-1 0 30,-71 0 63,19 0-78,-36 35-31,0 0-1,0 71 32,0-88-47,0 88 63,0-71-48,0 18 1,0 53 31,0-89-47,0 1 31,0 0-15,0 17 31,0-17 62,0 35-62,0-36-47,17 1 31,1-1 16,-18 1-31,0 0-1,-159-18 204,-70-18-172,53 18-32,-71 0 32,194 0-31,-18 0 0,-123 0 15,159 0-16,-18 0 1,18 0-16,-1 0 16,1 0-1,-18 0 1,18 0 0,0 0-1,17 0 1,-17 0 15,-1 0 0,19 0-15,-71 0 15,70 0-31,0 0 16,-158 0 31,158 0-32,-35 0-15,-17 0 16,-1 0 0,-17 0 15,53 0-31,0 0 31,17 0-15,0 0-1,1 0 1,-1 0 46,-17 0-15,17 0-31,-17 0 31,17-18 15,18 1 48,-17-36-63,-1-53-32,18 88 16,-18-70 1,18 53-17,0 0 1,-35-54 15,35 72-15,-18-36 46,18 35-30</inkml:trace>
  <inkml:trace contextRef="#ctx0" brushRef="#br0" timeOffset="193741.37">7003 9278 0,'53'18'109,"70"-18"-62,-88 0-31,1 0 31,-19 0-32,-17 17 189</inkml:trace>
  <inkml:trace contextRef="#ctx0" brushRef="#br0" timeOffset="194533.83">6967 9366 0,'0'18'16,"0"0"46,36-1-31,-19-17 1,36 0 14,-35 0 33</inkml:trace>
  <inkml:trace contextRef="#ctx0" brushRef="#br0" timeOffset="195374.28">7020 9507 0,'106'36'109,"-53"-36"-46</inkml:trace>
  <inkml:trace contextRef="#ctx0" brushRef="#br0" timeOffset="196119.92">7038 9666 0,'18'35'125,"52"-35"-94,-35 0-31,-17 0 16,17 0 0</inkml:trace>
  <inkml:trace contextRef="#ctx0" brushRef="#br0" timeOffset="-101158.35">3669 5909 0,'18'0'141,"140"0"-94,54 0-16,229 0 16,-371 0-32,-17 0 1,71 35 15,-107-17-15,1-18 0,17 0 30,1 18-46,-36 17 32,35 53-1,-35-53 0,18 54-15,17 157 31,-17-69-32,17-18 1,18 158 31,-53-211-32,0 229 48,0-282-63,0 53 31,17 247 16,-17-336-47,36 142 16,-36-71-1,0 0 1,0 1 0,0 16-1,0-34 1,0 17-1,0 0 1,0 18 15,0-35-15,0-1 0,0-34-1,0 16 1,0 37-1,-18-19 1,18 1 0,0 17-1,0-17 1,0 34 0,-18 19-1,18 17 16,0-106-31,0 53 16,-17 1 0,-1-36 15,18 17-15,0-17-1,0 35 1,0-35-1,0 0 1,0 0 0,0 0-1,0 53 1,0-36 0,0-17-1,0 18 1,0-18-1,0 17 1,0 1 15,0-18-31,0-36 32,0 19-17,0-1 1,0-17-1,0 34 1,0-16 0,0-1-1,0 0 1,0 1 0,0-1-1,0 18 1,0-36-1,0 19 1,0-19 0,-18-17 77,-17 36-46,18-36 16,-54 0-16,36 0-16,-36 0 16,1 0 0,52 0-47,0 0 15,1 0 1,-19 0 0,19 0-1,-36 0 1,18 0-1,-1 0 1,1 0 0,17 0 15,-35 0-15,36-18-1,-18 18 1,-1-18 15</inkml:trace>
  <inkml:trace contextRef="#ctx0" brushRef="#br0" timeOffset="-70687.38">8872 6544 0,'36'0'203,"352"-53"-156,-71-17-16,-105 34-15,582-87 31,-495 123-32,1 0 1,476 0 31,-652 0-47,88 0 15,229 0 32,-283 0-31,-87 0-16,440 0 47,-334 0-16,-107 17-31,36 19 16,-35-19-16,87 1 15,-34 17 1,17-17 0,18 17-1,-53-17 1,17 17-1,-70-17 1,0-18 0,35 35 15,-53-35-15,54 0-1,-19 18 1,-35-1-16,18-17 15,0 18 1,35 0 0,-35-1-1,18 1 1,-1-1 0,36 19-1,0-1 1,18 0-1,-1 1 1,1 17 0,34 17 15,-52 1-15,-18-1-1,-17-35 1,35 18-1,-53 36 1,17-1 0,18 18-1,-35-1 1,18-16 0,-1 52-1,1-18 1,-36-70-16,36 88 15,-1-17 1,-34 17 0,-1-53 15,0 35-15,-17-34-1,-1 34 1,1 36-1,0-106 1,17 17 0,-17-17-1,-1 35 1,-17-17 0,36 17 15,-36-35-16,0-18 1,0 1 0,0-19-1,0 19 17,35-177 218,18-36-219,-36 89 0,54-88 16,-53 140-31,-1-34-1,1 17 32,-18 35-47,0 1 0,35 52 219,-17 124-172,-18-142-47,0 71 15,0-35 17,0 18-17,0-1 1,0 36-1,0-70 1,0 16 0,0-16-1,0 17 1,0-36-16,0 36 31,0-35-31,0-1 16,0 19-1,0-19 17,0 19 233,0-19-202,0 19-16,0 34 0,-18 18 15,18-70-15,-17-18 140,-89-53-140,53-18-31,-35-70 31,52 106-47,19 0 15,-19-18 1,19 0 0,-1 35-1,0 1 1,18-19-16,-17 19 31,-1-1-15,-17-17 31,17 17-47,-17-17 31,-71-89 0,71 107 0,-18-36-15,18 0 15,35 35 126,35 1-111,0 17-14,1 0 15,-19 0-47,1 0 15,17 0 1,0 17-1,-35 1 17,36-18-32,-1 35 31,-17-17 0,-1-18-15,36 35 15,-18-17 47,-17-18-15,-18 17 15,0 19-47</inkml:trace>
  <inkml:trace contextRef="#ctx0" brushRef="#br0" timeOffset="-68729.49">16810 11448 0,'-18'0'140,"1"-159"-93,-1 71-47,-17-53 16,-1-18 0,-87-176 15,88 264-31,17 18 15,-70-123 1,70 88 15,-17-1-15,-18 1 0,18 18-1,17-19 1,0 37-1,-17 16 1,17-34 0,-17 17-1,-18-18 1,18 1 0,-18 17-1,18 0 1,-36 18-1,18-18 1,-52 0 0,16 17-1,1-16 17,0-1-17,0 17 1,-53-17-1,0 18 1,52 18-16,-17-1 16,-17 0-16,-124-17 15,18 17 1,-53 18 0,17 0-1,-35 0 1,71 0-1,-195 0 17,283 0-32,-159 0 31,71 0-15,123 0-16,1 0 15,-213 0 1,124 0-1,-53 0 1,-18 0 0,19 0-1,69 0 1,1 0 0,-71 0-1,35 0 1,53 0-1,54 0 1,52 0 0,35 0 15</inkml:trace>
  <inkml:trace contextRef="#ctx0" brushRef="#br0" timeOffset="-66524.49">9701 8555 0,'18'0'109,"-36"0"-62,1 35-16,-89 18 1,-35 18 15,123-71-47,1 0 15,-1 17 1,0 1 78,18 0 62,0 17-94,36 35-15,-19-17-31,-17-35-1,18-18 1,17 70 31,-17-52-47,-1 0 31,36 35 47,-17-53-15,-1 17-16,-18 1 0,19-18 15,17 0-15,-18 0-47,18 0 109,-36 0 48,-17-124-111,-35 36-30,18-70 31,-1 87-31,18 18 15,-35-18 16,35 19-16,0 16 31,-18 1-15</inkml:trace>
  <inkml:trace contextRef="#ctx0" brushRef="#br0" timeOffset="8774.75">29986 10672 0,'18'17'94,"17"89"-47,-35-71-47,18 18 31,17 88-16,-35-123 1,18 35-16,-18-18 16,17 106-1,-17-105 1,18-1-16,-18 0 16,0 18-1,35 70 1,-17-52-1,17 35 1,-17-18 0,-18-35 15,35 35-31,-17 0 31,-18-35-15,17 0-16,-17-18 15,53 54 1,-35 16 0,17 1-1,-17 0 1,-18-35 0,35 17-1,-35-35 1,18 0-1,-18 0 1,17 35 0,-17-53-1,18 18 1,0 53 0,-1-36 15,1 1-16,-1 17 1,1-53 0,-18 36-1,18-18 1,-18-18 0,17 71-1,-17-53 1,18 18-1,17 34 1,-17 1 0,-18-53-1,35 0 17,-35 0-17,18 0 1,-18 0-1,17 35 1,1-17 0,-18-36-1,0 18 1,0 35 0,18 18 15,-1-89-31,1 72 15,0-19 1,-18-17 0,17 0-1,-17-35 1,0 17 15,36 106 0,-36-123 1,0 17-17,0 106 32,0-106-47,17 18 16,-17-18-1,18 18 1,0 18 0,-18-36-1,35 53 17,-35-70-17,17 17 1,-17 1-1,18 52 1,0-18 0,-18-52-1,0 17 1,35 36 0,-35-54-1,0 19 1,18-1 15,-18-17-15,0-1-1,0 1 126,-18-18-79,0 0 1,-17 0 15,0-35-47,0-71 16,17 53-31,18-88 31,0 123-47,0 1 0,0-19 15,0-17 17,0-52-1,-35-19 31,17 36-15,18 70-47,0 1 16,0-19-1,0 1 1,0 0 0,0-1-1,0-16 17,0-19-1,-35-70 16,35 106-32,0 17-15,0-35 16,0 0 0,-18 18-1,0-36 1,1 1-1,17 17 1,-36-35 0,36 35-1,-17-35 17,-1 52-32,18 19 15,-17-54 1,17 36-1,0-36 1,-36 1 0,19 17-1,17-18 1,-18 1 0,18 34-1,-18-34 1,18 35-1,-35-18 17,35 35-17,0-17 1,0 17 31,0 0-32,-18 1 48,18-1 312</inkml:trace>
  <inkml:trace contextRef="#ctx0" brushRef="#br0" timeOffset="12723.14">26476 11359 0,'18'0'109,"-1"18"-62,1 0-47,0 35 16,-18-18-1,35 53 1,-35 18-1,0-36 1,35 54 0,-17-36-1,-18-17 17,35 17-32,-17-18 31,-18 1-16,35 17 1,-17-53-16,-18 1 16,0 17-1,17-18 1,-17 0 0,0 1-1,18-1 1,-1 71-1,1-71 1,0 71 0,17 0-1,-35-1 1,35 19 15,-17 52-15,17-52-1,-17-54 1,-18 18 0,35 18-1,-17-53 1,-1 71 0,1-89-1,-18 18 1,0 0-1,35 53 17,-17-36-32,-18-35 15,18 36 1,-1-18 15,1 0-15,0 53-1,-1-18 1,1 0 0,-1 36-1,-17-72 1,18 37 0,-18-36-1,35 35 1,-17 0-1,-18-70 1,18 70 0,-1-71-1,1 36 1,0 18 15,-18-53-15,17 34-1,-17 1 1,0-35 0,35 53-1,-35-54 1,0 54 0,0-36-1,0 0 1,18 18-1,0-35 1,-18 17 0,17-17 15,-17-1-15,0 1 15,18 53 0,-18-54-31,18 54 31,-18-54-15,0 19 0,35 17 30,-35-36-46,18 89 63,-18-88-63,17 35 47,1 0 15,-1-18-15,-17-17 16,-17-54 359,-107-264-376,71-17-14,36 193-32</inkml:trace>
  <inkml:trace contextRef="#ctx0" brushRef="#br0" timeOffset="16487.34">25753 9384 0,'0'18'110,"-18"-18"-64,-70 0-30,53 0-16,-71 0 31,-229 0 16,264 0-47,-476 0 63,441 0-63,-17 0 0,-124 0 15,-18 0 1,-334 0 31,475 0-32,-52 0 1,-230 35 15,318-18-31,35-17 16,-17 18 0,-72 17-1,-157 18 32,228-35-47,-758-18 63,670 0-63,18 0 15,-123 0 1,52 0-1,88 0 1,36 0 0,53 0-1,-18 0 1,0 0 0,0 0-1,-17 0 1,-1 0-1,-52 0 1,52 0-16,-70 0 16,-88 0 15,140 0-31,-34 0 31,52 0-15,36 0-1</inkml:trace>
  <inkml:trace contextRef="#ctx0" brushRef="#br0" timeOffset="18340.05">26987 9243 0,'36'0'172,"334"0"-141,106 0 1,389 0-1,-618 0-31,247 0 16,-53 0-1,-53 0 1,494 0 31,-741 0-47,123 0 15,71 0 17,-176 0-17,18 0 16,-142 0-15,-18 0 31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6T20:12:19.821"/>
    </inkml:context>
    <inkml:brush xml:id="br0">
      <inkml:brushProperty name="width" value="0.05292" units="cm"/>
      <inkml:brushProperty name="height" value="0.05292" units="cm"/>
      <inkml:brushProperty name="color" value="#FF0000"/>
    </inkml:brush>
  </inkml:definitions>
  <inkml:trace contextRef="#ctx0" brushRef="#br0">12153 12153 0,'18'18'172,"-89"88"-141,54-53-31,-19-1 16,-17 19-1,-35 17 1,-88 36 15,141-89-31,-71 36 16,35-19-1,1-16 1,52-36 15,0 17-31,1-17 125</inkml:trace>
  <inkml:trace contextRef="#ctx0" brushRef="#br0" timeOffset="951.04">18344 13388 0,'36'35'78,"-107"194"-46,36-176-17,-106 124 32,141-160-31,0 1 15</inkml:trace>
  <inkml:trace contextRef="#ctx0" brushRef="#br0" timeOffset="2189.86">24042 14499 0,'53'35'78,"-53"1"-31,0-19-31,-53 89 15,18-88-15,-1 17-1,-105 71 32,106-88-31,35-1-1,-18 1-15</inkml:trace>
  <inkml:trace contextRef="#ctx0" brushRef="#br0" timeOffset="5529.58">20391 7497 0,'17'35'141,"-17"71"-94,0-89-47,0 1 15,0 0 16,18-18-15</inkml:trace>
  <inkml:trace contextRef="#ctx0" brushRef="#br0" timeOffset="18951.05">20920 11624 0,'-53'-71'125,"-18"-158"-78,54 176-47,-1-53 16,-17 1-1,17-19 1,-17-35 15,35 89-31,-18-1 31,0-35-15,1 89 0,17-19-1,-18 1 1,-17 35 140,-53 0-109,52 0-31,1 18-1,0-1 17,35 1-32,-53 53 62,35 17-15,18-70-47,0 17 16,0 18-1,0 53 16,-53 176 16,36-265-47,-1 89 16,1-18 0,-1 36-1,18-18 1,0 17-1,0-17 1,0-18 0,0 0-1,0 18 1,0-88-16,-18 52 16,1-17-1,17 18 16,0 17-15,0-17 0,0-1-1,0 18 1,0 18 0,0 0-1,0 0 1,0 17-1,0 71 17,0-70-32,0-1 15,0-34 1,0 16 0,0-34-1,0-18 16,0 0-15,17 17 0,-17-17-1,18 35 1,0-52 0,17 105-1,-18-71 1,1-17-1,-18 0 1,0 35 0,18-35-1,-18 0 1,17 18 0,-17-36-1,18 18 16,-18-18-15,0 1 0,35 34-1,-17-17 1,-18-35 0,0 52-1,18-17 16,-1-18 32,18-17 62,36-36-78,-18 1-16,35-54 0,0-158 32,1 17-32,-54 89 0,-18-142 1,-17 212-17,0-70 1,0-195 31,0-105 0,0 176-1,0 229-46,0-52 32,0-18-17,0 35 1,0-35 0,0 52-1,0-70 1,-17 18-1,-1 35 1,1-35 0,17 35-1,-36-35 1,36 17 0,0 1 15,0 17-16,0 0 1,0-70 0,0 105-1,0-35 1,0 0 0,0 18-1,0 0 1,0-1-1,0 1 1,0-18 0,0 18-1,0 17 17,0 1-1,0-1 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3-26T20:13:47.950"/>
    </inkml:context>
    <inkml:brush xml:id="br0">
      <inkml:brushProperty name="width" value="0.05292" units="cm"/>
      <inkml:brushProperty name="height" value="0.05292" units="cm"/>
      <inkml:brushProperty name="color" value="#FF0000"/>
    </inkml:brush>
  </inkml:definitions>
  <inkml:trace contextRef="#ctx0" brushRef="#br0">18168 4163 0,'-18'-36'203,"-123"19"-156,0 17-15,-18 0-17,-528 0 32,528 0-31,-123 0-1,-583 0 32,618 0-31,124 0-16,-54 0 15,1 0 1,17 0 0,36 0-1,35 0 1,-18 0 15,88 0-31</inkml:trace>
  <inkml:trace contextRef="#ctx0" brushRef="#br0" timeOffset="11482.27">18979 4004 0,'-35'0'313,"-53"0"-266,35 0-32,18 0 32,17 0-31,0 0-1,-17 0 1,-53 0 31,-53 0 0,35 0 15,71 0-46,17 0 15,-88 0 0,89 0 1,-1 0-17,-35 0 32,35 0-31,1 0 62,-1 0-63,-17 0 32,-18 18 0,35-18-31,-70 0 31,-53 35 15,88-17-15,18-18-31,17 0 31</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14T21:06:08.0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act:action type="add" startTime="27497">
    <iact:property name="dataType"/>
    <iact:actionData xml:id="d0">
      <inkml:trace xmlns:inkml="http://www.w3.org/2003/InkML" xml:id="stk0" contextRef="#ctx0" brushRef="#br0">2399 6223 0,'0'35'143,"-35"-35"-95,0 0-7,1 0-33,34 34-1,-35-34 1,0 0 0,0 0 8,1 0 0,-1 0 1,-35 35-9,35-35 7,1 0 25</inkml:trace>
    </iact:actionData>
  </iact:action>
  <iact:action type="add" startTime="29417">
    <iact:property name="dataType"/>
    <iact:actionData xml:id="d1">
      <inkml:trace xmlns:inkml="http://www.w3.org/2003/InkML" xml:id="stk1" contextRef="#ctx0" brushRef="#br0">9736 6814 0,'0'35'128,"-70"-35"-71,0 0-34,36 34-16,-1-34 0,0 0 2,0 0 23,1 0-16,-1 0 1,0 0-10,0 0 1,1 0 0,-1 0 0,0 0 40</inkml:trace>
    </iact:actionData>
  </iact:action>
  <iact:action type="add" startTime="31466">
    <iact:property name="dataType"/>
    <iact:actionData xml:id="d2">
      <inkml:trace xmlns:inkml="http://www.w3.org/2003/InkML" xml:id="stk2" contextRef="#ctx0" brushRef="#br0">18741 6536 0,'35'0'30,"-70"0"83,0 0-105,1 0-2,-71 0 5,36 0-5,34 0 1,0 0 2,-34 0-1,34 0 8,0 0 0,-69 0 41,0 0-42,69 0-7,-35 0 0,1 0 0,34 0 1,0 0-2,0 0 1</inkml:trace>
    </iact:actionData>
  </iact:action>
  <iact:action type="add" startTime="32864">
    <iact:property name="dataType"/>
    <iact:actionData xml:id="d3">
      <inkml:trace xmlns:inkml="http://www.w3.org/2003/InkML" xml:id="stk3" contextRef="#ctx0" brushRef="#br0">19784 9386 0,'0'35'56,"-34"-35"32,-36 0-79,35 0-2,0 0 2,1 0 6,-1 35-7,0-35-1,0 0 10,1 0-1,-1 0-8,0 0 8,0 0-8,1 0 1,-1 0-2,0 0 1,-35 0 0,1 0 8,34 0 0</inkml:trace>
    </iact:actionData>
  </iact:action>
  <iact:action type="add" startTime="58065">
    <iact:property name="dataType"/>
    <iact:actionData xml:id="d4">
      <inkml:trace xmlns:inkml="http://www.w3.org/2003/InkML" xml:id="stk4" contextRef="#ctx0" brushRef="#br0">6328 9873 0,'35'0'295,"0"0"-269,-1 0-20,1 0 10,0 35-7,0-35 6,34 35-7,-34-35 0,0 0 8,0 0-8,-1 0 8,1 0 50,0 0 238</inkml:trace>
    </iact:actionData>
  </iact:action>
  <iact:action type="add" startTime="90043">
    <iact:property name="dataType"/>
    <iact:actionData xml:id="d5">
      <inkml:trace xmlns:inkml="http://www.w3.org/2003/InkML" xml:id="stk5" contextRef="#ctx0" brushRef="#br0">22809 11124 0</inkml:trace>
    </iact:actionData>
  </iact:action>
  <iact:action type="add" startTime="90793">
    <iact:property name="dataType"/>
    <iact:actionData xml:id="d6">
      <inkml:trace xmlns:inkml="http://www.w3.org/2003/InkML" xml:id="stk6" contextRef="#ctx0" brushRef="#br0">22740 10951 0</inkml:trace>
    </iact:actionData>
  </iact:action>
  <iact:action type="add" startTime="91474">
    <iact:property name="dataType"/>
    <iact:actionData xml:id="d7">
      <inkml:trace xmlns:inkml="http://www.w3.org/2003/InkML" xml:id="stk7" contextRef="#ctx0" brushRef="#br0">22114 10638 0</inkml:trace>
    </iact:actionData>
  </iact:action>
  <iact:action type="add" startTime="92016">
    <iact:property name="dataType"/>
    <iact:actionData xml:id="d8">
      <inkml:trace xmlns:inkml="http://www.w3.org/2003/InkML" xml:id="stk8" contextRef="#ctx0" brushRef="#br0">21801 10499 0</inkml:trace>
    </iact:actionData>
  </iact:action>
  <iact:action type="add" startTime="105056">
    <iact:property name="dataType"/>
    <iact:actionData xml:id="d9">
      <inkml:trace xmlns:inkml="http://www.w3.org/2003/InkML" xml:id="stk9" contextRef="#ctx0" brushRef="#br0">25382 16652 0,'-34'0'233,"-1"0"-202,0 0 42,0 0 271,1 0-224,-1 0-80,0 35-25,0-35 1</inkml:trace>
    </iact:actionData>
  </iact:action>
  <iact:action type="add" startTime="119745">
    <iact:property name="dataType"/>
    <iact:actionData xml:id="d10">
      <inkml:trace xmlns:inkml="http://www.w3.org/2003/InkML" xml:id="stk10" contextRef="#ctx0" brushRef="#br0">21001 12063 0,'-34'0'155,"-1"0"-149,-35 0 1,35 0 0,1 0 0,-71 0 2,36 0-1,-1 0 0,1 0 0,-36 0 1,71 0-2,-105-69 2,69 69-2,0 0 9,36 0 0,-1 0 0,0 0 8,0 0-8,1 0-7,-36 0-2,35 0 1,1 0 0,-36 0 0,35 0-1,0 0 4,1 0-5,-1 0 2,0 0 8,-34 0 8,-1 0-15,1 0-2,-1 0 2,0 0-2,36 0 1</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14T21:06:08.05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act:action type="add" startTime="59039">
    <iact:property name="dataType"/>
    <iact:actionData xml:id="d0">
      <inkml:trace xmlns:inkml="http://www.w3.org/2003/InkML" xml:id="stk0" contextRef="#ctx0" brushRef="#br0">11996 11507 0,'-35'0'125,"0"0"-117,-69 0 8,104-35-6,-70 35-5,36 0 4,-36-69 1,35 69-4,-69-70 3,69 70-1,-34-35-1,34 35 1,0 0 0,-35 0 1,36 0-2,-1 0 1,0 0 0,0 0 1,1 0-2,-1 0 2,0 0-1,0 0-1,-34 0 2,34 0-1,-35 0 0,36 0-1,-71 0 3,36 0-5,-1 0 4,1 0 0,34 0 1,0 0-5,-34 0 3,34 0 1,-69-34 0,69 34-3,0 0 3,-69 0-3,69 0 3,-35 0 0,36 0-1,-36 0-1,35 0 0,1 0 4,-1 0-5,0 0 10,0 0-8,0 0 9,1 0-10,-1 0 2,0 0 6,0 0-7,1 0 0,-1 0 0,0 0 0,0 0 8,1 0-1,-1 0-6,0 0-1,-35 0 0,36 0 0,-36 0 2,35 0 4,-34 0-6,34 0 0,0 0 8,1 0 0,-36 0 1,35 0 1,0 0-13,1 0 3,-1 0 8,0 0-8,0 0 48,1 0-40,-1 0 0,0 0-6,0 0-4,1 0 21,-1 0 26,35 34-45,0 1 8,0 0 0,0 0 0,0-1-8,0 1 8,0 35 0,0-36 0,0 1-8,0 0 8,0 0-7,0-1 7,0 1-9,0 35 4,35-70-6,-1 34 11,-34 36 0,0-35-8,35 0 0,-35-1 8,0 1 8,0 0-8,0 0 8,0-1 0,0 1-8,0 0 0,0 0-5,35-1 10,-35 1-13,0 0 16,0 0-7,35 34-2,-35-34 1,0 0-8,0 34 8,0-34 0,0 0-8,34 0 0,-34 34 0,0-34 2,0 0-3,0-1 0,35 1 1,-35 0 8,0 0-8,35-35 0,-35 34 0,0 1 8,0 0 137,0 0-138,35-1 42,-1-34-17,-34 35-25,35-35 1,0 0-7,0 0-1,0 0 8,-1 0-1,1 35-7,0-35-1,0 0 2,-1 0 0,1 35-2,35-35 10,-36 69-10,71-34 3,-36 0-4,-34-35 4,35 35-4,-1-1 10,-34-34 8,0 0-7,-1 0-2,1 35 3,0-35-12,0 35 2,0-35 0,-1 0 0,1 0 0,0 0 1,0 0 38,-1 0 1,36 0-40,0 35 0,-36-1 16,1-34-5,0 0-6,0 0 6,-1 0 2,1 0-12,0 0-2,0 0 1,-1 0 0,1 0 0,0 0 0,0 0 0,34 0 0,-34 0 0,35 0 0,-36 0 0,1 0 17,0 0-18,0 0 26,-1 0-26,1 0 0,35 0 10,-35 0-9,-1 0 2,1 0-4,0 0 2,0 0 2,-1 0 6,36 0 110,-1 0-110,-34 0 12,0 0 139,0 0-161,0 0 10,-1 0-9,1 0 97,0 0-96,0 0 1,-1 0 6,1-34 105,0-1-104,-35 0 48,0 0-56,0 1 0,0-1 40,0 0-40,0-34 18,0 34-9,35 0-4,-35 0 5,0 0-10,0 1-2,35 34 2,-35-35 8,0 0-8,0 0 9,0-34-2,0 34 1,0 0-8,34 1 0,-34-36 11,0 35-13,0 1 1,35-36 1,-35 35 8,0 1 0,35-36-6,-35 35-4,0-34 12,0-1 4,0 1-4,69 34-12,-69 0 10,0 0-8,0 1 24,0-1-24,0 0 0,0 0 16,0 1-15,0-1 14,0 0-7,0 0 24,0 0 8,0 1 25,0-1-57,0 0-9</inkml:trace>
    </iact:actionData>
  </iact:action>
  <iact:action type="add" startTime="68159">
    <iact:property name="dataType"/>
    <iact:actionData xml:id="d1">
      <inkml:trace xmlns:inkml="http://www.w3.org/2003/InkML" xml:id="stk1" contextRef="#ctx0" brushRef="#br0">15021 9178 0,'-35'0'125,"0"0"-117,-34 0 1,-1 0 6,35 35-7,-34-35 0,34 0 0,0 0 3,0 0-5,-34 0 2,-1 0-1,1 0 5,-1 0-6,-34 0 0,69 0 1,-34 0 6,-1 0-7,1 0 0,-1 0 2,1 0 6,-1 0-8,35 0 0,-104 0 1,70 0 8,34 0-5,-35 0-3,35 0 0,-34 34 1,34-34 9,0 0-7,1 0-2,-1 0 5,0 0-2,0 35-3,1-35-2,-1 0 1,-70 35 4,71-35 1,-1 0 1,0 0 7,0 0 68,1 0-80,-71 35 0,105-1 0,-34-34 0,-1 0 4,0 0 105,0 0-108,0 35-1,1-35-1,-1 0 8,0 35-7,0-35 0,1 0 8,-1 0-8,0 35 0,0-35 16,1 69 33,-1-69-24,35 35-11,0 0-6,0-1 0,0 1-7,0 0 7,0 0-9,0-1 1,0 1 8,0 0-8,0 0 0,0 0 8,0-1 0,0 1-7,0 35-2,35-36 9,-35 1-8,0 35 8,34-70-8,-34 34 9,35 1-10,-35 0 1,0 0 16,35-35-16,-35 34 16,35 36-8,-1-35-7,-34 0 6,0-1-4,35-34-4,-35 35 7,35 0 4,-35 0-4,0 34 74,0-34-16,35 0-65,-35-1 13,0 1-6,0 0 10,0 0 0,0-1-17,0 1 9,34 35 0,1-70 40,-35 34 0,35-34-24,0 35-24,0-35 24,-1 0-25,1 0 10,35 35-9,-36-35 0,1 0 0,0 0 8,0 35-8,34 0 2,-34-35 4,0 0-6,0 0 0,-1 0 0,1 0 0,0 34 0,0-34 0,-1 0 0,1 0 0,0 0 9,0 0-10,-1 0 10,1 0-10,-35 35 1,35-35 0,0 0 0,0 35 0,-1-35 0,1 0 0,0 0 0,0 0 13,-1 0-15,1 0 4,0 35 3,0-35 1,0 0-6,-1 34 11,1-34-10,35 0 4,-36 0-6,1 0 1,0 0 0,0 0 0,34 0 0,1 0 8,-1 0-8,-34 0 0,35 0 8,-36 0-8,36 0 1,-35 0 6,-1 0-7,1 0 10,0 0 14,0 0-2,34 0 2,-34 0-24,35 0 0,-1 0 17,-34 0-10,0 0 1,-1 0-8,1 0 0,0 0 10,0 0-5,-35-34 0,35 34 1,-1 0 11,-34-35 12,70-35-13,-35 36-8,-35-1-8,34-35 2,1 70-1,-35-35 1,0 1 0,0-36-9,0 35 7,35-34 0,-35 34 5,0 0-6,0-34 0,0-1 3,35-34-4,-35 35 2,0-1-1,35 0 2,-35 1-3,0 34 1,0-69 1,0 69 0,0-34 4,0-1-4,0 1-1,0-1 0,0-34 1,0 34-2,0 1 3,0-1-1,0 1 1,0 34-2,0-35 2,0 36-2,0-36 3,0 35-3,0-34 0,0 34 9,0 0-9,0 0 9,0 1-3,0-1 2,-35 35 37</inkml:trace>
    </iact:actionData>
  </iact:action>
  <iact:action type="add" startTime="72407">
    <iact:property name="dataType"/>
    <iact:actionData xml:id="d2">
      <inkml:trace xmlns:inkml="http://www.w3.org/2003/InkML" xml:id="stk2" contextRef="#ctx0" brushRef="#br0">19541 13210 0,'0'-35'117,"-35"35"-101,0 0-8,-34 0 4,34 0-3,-69 0-3,34 0 4,-34 0-4,69 0 4,-69 0-4,34 0 3,-34 0-3,69 0 2,-69 0 0,34 0-2,-34 0 1,69 0 2,-34 0 4,-1 0-6,35 0 1,-69 0-1,69 0 1,-34 0-1,-36 0 0,71 0 0,-36 0 1,1 0 0,-70 0 1,69 0-2,-34 0 4,-35 0-4,104 0 2,-35 0-2,36 0 2,-36 0-2,35 0 0,0 0 1,1 0 11,-1 0-10,0 0-3,35 35 200,-35 0-199,1-35 119,-1 35-120,-35-35 20,35 0-20,1 0 1,-36 35 9,35-35-2,1 0 1,-1 0-6,0 34 1,-34-34 19,34 0-21,0 0 0,0 0 0,0 0 1,1 0-2,-1 0 1,0 35 0,0-35 57,-34 70 18,34-36-76,35 1 22,0 0-22,0 0 2,0 34-1,0 1 0,0-1 0,0-34 0,0 34 1,0 36-1,0-1-1,35-34 3,0-36-3,-1 105 1,1-104 0,-35 0 2,0 0-3,0 34 1,35 1 7,-35-35-7,35-1 2,-35 1-3,0 35 3,0-36-3,34 36 4,-34-35-1,0 34-3,0 1 10,0-36-9,0 36 0,0-35 6,0-1-10,0 1 10,0 0-13,0 0 7,0 0 8,0-1-5,0 1 0,0 0 17,35-35-21,0 35 11,-35-1 11,70-34 2,-36 0-23,36 35 0,-35-35 8,-1 0-6,36 35 6,-35-35-9,-1 0 1,36 0 1,-35 0 0,0 0-1,-1 0 0,36 0-1,-1 0 1,1 0-1,0 0 4,-1 0-2,1 0-1,-1 0-2,35 0 5,-34 0-3,0 0 2,-1 0-10,35 0 8,-34 0 1,-1 35-2,1-35 2,0 0-2,-1 0 1,1 34-1,34-34 2,-69 0-2,-1 0 1,71 0 1,-70 0-1,34 0 0,-34 0-1,34 0 2,1 0 7,-35 0 0,-1 0-2,1 0-7,0 0 2,0 0 1,34-69 0,-34 69 6,0-35-1,0 0 2,-1 35-1,1-34 0,0-1 31,-35 0-13,70-34-26,-70-36 5,0 36 3,0 34-8,0-69 0,0 34 0,0-34 1,0 0-2,0 34 2,-35-34-2,0-70 3,35 104-3,-70-103 2,36 103 3,-36-139-5,1 70 4,69 35-10,-35-35 9,0 35-2,35 69 1,-35-34 0,35 34 1,-35-35-8,35 1 17,-34-1-3,34 35 1,0 1-1,-35-1-9,35 0 30,0 0 18,0 1-39</inkml:trace>
    </iact:actionData>
  </iact:action>
  <iact:action type="add" startTime="75829">
    <iact:property name="dataType"/>
    <iact:actionData xml:id="d3">
      <inkml:trace xmlns:inkml="http://www.w3.org/2003/InkML" xml:id="stk3" contextRef="#ctx0" brushRef="#br0">24061 15400 0,'-35'0'47,"1"0"1,-1 0-39,0 0 2,0-69-2,-34 69-2,-1 0 3,35-35-4,-69 35 2,35 0-1,-36 0 4,36 0-5,-36-70 4,1 70-3,0 0 2,34 0-3,35 0 3,-34 0 1,-35 0-9,34 0 10,1 0 0,-1 0-1,-34 0-9,-1 0 9,36 0-3,-1 0 2,-34 0-2,34 0 3,1 0-2,34 0 2,-34 0-7,34 0 12,0 0-7,0 0 5,0 0-2,1 0-3,-1 0 15,0 0-22,0 0 8,1 0 6,-1 0-5,0 0 68,0 0-69,35 35 0,-34-35-1,-1 35 11,0 0 32,0 0-33,35-1-9,0 1-2,0 0 4,0 0 0,0-1 5,0 1-8,0 0 1,0 0-1,0-1 0,0 1 2,0 0 0,0 34-3,0 1 8,0-35-3,0-1-9,0 36 9,0-35-5,0 0 2,0-1-2,0 36 1,0-35 0,0 34 0,0-34 0,0 0 0,0-1-1,0 1 2,0 0-1,0 0-1,0-1 2,0 1 7,0 0 3,0 0-10,0 0 22,0-1-22,0 1 28,0 0-28,0 0-6,0-1 14,0 1-10,0 35 15,35-70-15,-35 34 26,35-34-22,-35 35-2,35-35-1,-35 35 35,34-35-34,-34 35 7,105-35 56,-105 34-62,34-34 4,-34 35 19,35-35-25,0 0 2,0 35-1,-1-35 3,1 0-4,35 35 0,-35-1-1,-1-34 4,1 35-3,0-35 0,0 0 3,34 0 0,-69 35-4,35-35 3,0 0 1,34 0-3,1 0 3,-35 0-10,-1 0 9,36 70-2,-35-70 1,-1 0 1,36 0 1,-35 0-11,0 34 10,-1-34 1,36 0 0,-35 0-10,34 0 16,-34 0-8,0 0-1,-1 0 1,36 35-1,-35-35 1,34 35 7,-34-35-8,0 0 1,0 0 1,-1 0-9,1 0 8,0 0-1,0 0 1,-1 0-1,1 0 3,0 0-3,0 0 0,0 0-4,-1 0 5,1 0 6,0 0-5,0 0 62,-1 0-65,1 0 17,0 0-3,34 0-4,-34 0 0,0 0 5,0-35-5,0 0 45,-35 1-19,0-1-25,0 0 2,0 0 2,0 0-15,0 1 28,0-1-18,34 0-2,-34-34 9,35-1-7,-35 1-2,0 34-6,0 0 0,0 0-1,0-69 4,0 69-4,0-69-4,0 34 2,0 1 4,0-1-2,0 1 3,0-1-1,0 36-6,0-36 2,0 1 4,0 34-2,0 0 1,0-69 0,0 34 0,0 35-2,0-34 2,0 34-2,0 0 2,0 1-1,0-36 2,0 35-2,0 1 1,0-1-1,0 0 2,0-174 30,0 175-12,0-1-21,0 0 4,0 0-1,0 1-1,0-1 7,0 0 1,0 0-8,0 1 24,0-1-25,0 0 25,0 0-17,0 1 16,0-1-24,0 0 12,0 0 1,0 1-13,0-1 23,0 0-21,0 0 12,0 0-6,0 1-6,0-1 8,0 0 2,-35 0 22,35 1-27,0-1 1</inkml:trace>
    </iact:actionData>
  </iact:action>
  <iact:action type="add" startTime="102269">
    <iact:property name="dataType"/>
    <iact:actionData xml:id="d4">
      <inkml:trace xmlns:inkml="http://www.w3.org/2003/InkML" xml:id="stk4" contextRef="#ctx0" brushRef="#br0">29068 17486 0,'0'35'124,"0"0"-93,-35-35-20,35 34 22,-34-34-24,-36 0 14,35 0-7,-34 0 0,34 0-7,0 0 1,0 0-2,-34 0 5,34 0-6,0 0 4,1 0 0,-1 0-3,0 0 3,0 0 19,0 0-20,1 0-1,-1 0 0,0 0 0,0 0-1,-34 0 2,-1 0 0,-34 0-9,34 0 11,1 0-2,-1 0 0,36 0-9,-1 0 8,0 0 1,-35 0 7,36 0-7,-1 35 3,0-35 3,-34 0-7,34 0-1,0 0 3,0 0-2,-34 0 0,34 0-1,0 0 4,0 0-10,1 0 16,-1 0 0,0 0-6,0 0 6,1 0-8,-1 0 0,0 0 0,-34 0-2,34 0 8,-35 0 56,35 0-63,-34 0 0,34 0 4,-34 0-12,34 0 9,0 0-1,0 0 0,-34 0 4,34 0 42,35 35 186,0 0-231,0 34 11,0-34-5,0 0-6,0-1 2,0 1-2,0 0-10,0 0 10,0 0 0,35-1-1,-35 1 2,0 0-3,35 0 0,-1-35 14,-34 34-10,0 1-12,0 0 28,0 0-3,35-1-15,-35 1 13,0 0 34,35-35-36,-35 35 21,0-1-33,0 36 67,69-70 129,-34 0-174,0 0-22,0 35 4,-1-35-2,1 0-2,70 0 5,-71 0-4,1 0-1,0 0 1,34 0 1,-34 0 43,0 0-46,0 0-7,34 0 18,-34 0-10,0 0 0,0 0 1,-1 0-9,1 0 9,0 0-2,0 0 5,34 69 6,-34-69-9,0 0 2,-1 0-3,1 0 0,0 0 1,0 0 0,0 0-2,-1 0 1,1 0-8,35 0 10,-1 0 8,-34 0-10,35 35-8,-1-35 10,1 35-2,34-35 4,0 35 3,-34-35-1,-35 0 6,-1 0-8,1 0-12,0 0 10,0 34-2,34-34 1,-34 0-1,0 0 1,-1 0 1,1 35-8,35-35 13,-1 0 6,1 0-5,-35 0 1,-1 0-4,1 0 6,0 0 87,0 0-95,-1 0-2,-34-35 104,0 1-104,0-36 4,-34 35-3,34 0 0,0 1-3,0-36 3,-35 1-11,35-1 11,-70 35-1,70 1 0,0-36-10,0 1 16,-34-1-16,-1 35 23,35-34-20,-35 34 6,35 0 1,0 0 3,-35 1-12,35-1 10,0 0 3,0 0-5,0 1 2,0-1 9,0 0-9,-34 0-2,34 1 5,0-1 4,0 0 9,0 0-18</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14T21:06:08.05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act:action type="add" startTime="67954">
    <iact:property name="dataType"/>
    <iact:actionData xml:id="d0">
      <inkml:trace xmlns:inkml="http://www.w3.org/2003/InkML" xml:id="stk0" contextRef="#ctx0" brushRef="#br0">22914 13454 0</inkml:trace>
    </iact:actionData>
  </iact:action>
  <iact:action type="add" startTime="68722">
    <iact:property name="dataType"/>
    <iact:actionData xml:id="d1">
      <inkml:trace xmlns:inkml="http://www.w3.org/2003/InkML" xml:id="stk1" contextRef="#ctx0" brushRef="#br0">22670 13662 0</inkml:trace>
    </iact:actionData>
  </iact:action>
  <iact:action type="add" startTime="69162">
    <iact:property name="dataType"/>
    <iact:actionData xml:id="d2">
      <inkml:trace xmlns:inkml="http://www.w3.org/2003/InkML" xml:id="stk2" contextRef="#ctx0" brushRef="#br0">22044 13627 0</inkml:trace>
    </iact:actionData>
  </iact:action>
  <iact:action type="add" startTime="69475">
    <iact:property name="dataType"/>
    <iact:actionData xml:id="d3">
      <inkml:trace xmlns:inkml="http://www.w3.org/2003/InkML" xml:id="stk3" contextRef="#ctx0" brushRef="#br0">21384 13627 0</inkml:trace>
    </iact:actionData>
  </iact:action>
  <iact:action type="add" startTime="69834">
    <iact:property name="dataType"/>
    <iact:actionData xml:id="d4">
      <inkml:trace xmlns:inkml="http://www.w3.org/2003/InkML" xml:id="stk4" contextRef="#ctx0" brushRef="#br0">20445 13940 0</inkml:trace>
    </iact:actionData>
  </iact:action>
  <iact:action type="add" startTime="70202">
    <iact:property name="dataType"/>
    <iact:actionData xml:id="d5">
      <inkml:trace xmlns:inkml="http://www.w3.org/2003/InkML" xml:id="stk5" contextRef="#ctx0" brushRef="#br0">19750 14566 0</inkml:trace>
    </iact:actionData>
  </iact:action>
  <iact:action type="add" startTime="70578">
    <iact:property name="dataType"/>
    <iact:actionData xml:id="d6">
      <inkml:trace xmlns:inkml="http://www.w3.org/2003/InkML" xml:id="stk6" contextRef="#ctx0" brushRef="#br0">19923 14983 0</inkml:trace>
    </iact:actionData>
  </iact:action>
  <iact:action type="add" startTime="70922">
    <iact:property name="dataType"/>
    <iact:actionData xml:id="d7">
      <inkml:trace xmlns:inkml="http://www.w3.org/2003/InkML" xml:id="stk7" contextRef="#ctx0" brushRef="#br0">20097 15435 0,'0'35'104,"35"0"-96</inkml:trace>
    </iact:actionData>
  </iact:action>
  <iact:action type="add" startTime="71250">
    <iact:property name="dataType"/>
    <iact:actionData xml:id="d8">
      <inkml:trace xmlns:inkml="http://www.w3.org/2003/InkML" xml:id="stk8" contextRef="#ctx0" brushRef="#br0">21071 15991 0,'35'0'40,"-1"0"23,36 35-55,-35 0 0</inkml:trace>
    </iact:actionData>
  </iact:action>
  <iact:action type="add" startTime="71553">
    <iact:property name="dataType"/>
    <iact:actionData xml:id="d9">
      <inkml:trace xmlns:inkml="http://www.w3.org/2003/InkML" xml:id="stk9" contextRef="#ctx0" brushRef="#br0">22183 16304 0,'35'0'96,"70"0"-88,-1 0 0</inkml:trace>
    </iact:actionData>
  </iact:action>
  <iact:action type="add" startTime="71857">
    <iact:property name="dataType"/>
    <iact:actionData xml:id="d10">
      <inkml:trace xmlns:inkml="http://www.w3.org/2003/InkML" xml:id="stk10" contextRef="#ctx0" brushRef="#br0">23922 16269 0,'35'0'72,"0"0"-64,-1-34 1,1 34-2,35-35 1,-36 0 0</inkml:trace>
    </iact:actionData>
  </iact:action>
  <iact:action type="add" startTime="72146">
    <iact:property name="dataType"/>
    <iact:actionData xml:id="d11">
      <inkml:trace xmlns:inkml="http://www.w3.org/2003/InkML" xml:id="stk11" contextRef="#ctx0" brushRef="#br0">24930 15956 0,'35'0'72,"-35"-69"-64,35-1 0,0 1-1</inkml:trace>
    </iact:actionData>
  </iact:action>
  <iact:action type="add" startTime="72522">
    <iact:property name="dataType"/>
    <iact:actionData xml:id="d12">
      <inkml:trace xmlns:inkml="http://www.w3.org/2003/InkML" xml:id="stk12" contextRef="#ctx0" brushRef="#br0">25382 14844 0,'0'-69'64,"0"34"-56,0-69-1,-34 34 1</inkml:trace>
    </iact:actionData>
  </iact:action>
  <iact:action type="add" startTime="73267">
    <iact:property name="dataType"/>
    <iact:actionData xml:id="d13">
      <inkml:trace xmlns:inkml="http://www.w3.org/2003/InkML" xml:id="stk13" contextRef="#ctx0" brushRef="#br0">23748 13523 0</inkml:trace>
    </iact:actionData>
  </iact:action>
</iact:action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0E2B-69B7-42FF-8EA0-668C2BD0A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A9D3A4EA-60D7-4458-95EB-4BD120F92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9D244314-5B24-4119-ADA4-B62847BD210D}"/>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5" name="Footer Placeholder 4">
            <a:extLst>
              <a:ext uri="{FF2B5EF4-FFF2-40B4-BE49-F238E27FC236}">
                <a16:creationId xmlns:a16="http://schemas.microsoft.com/office/drawing/2014/main" id="{ADF3C652-D064-4CE0-ACBA-FA50E12AD6C4}"/>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3E18A9BF-B34C-4029-B5A6-E2D82DE4658D}"/>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3127958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EBD6-6E2F-44BB-BC72-28ABD262F9EC}"/>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4021D41A-9523-4F0C-B0ED-3989FF2579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EAD2E02-C186-4135-A185-50C7FC2A6096}"/>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5" name="Footer Placeholder 4">
            <a:extLst>
              <a:ext uri="{FF2B5EF4-FFF2-40B4-BE49-F238E27FC236}">
                <a16:creationId xmlns:a16="http://schemas.microsoft.com/office/drawing/2014/main" id="{8FDBB31B-36DA-44ED-A994-B0F76F8B56A0}"/>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6409449-31C6-427E-8002-33B8F4B78064}"/>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224232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F76172-0D28-4E8C-8CA4-CFF8DF9C6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BC05CE5A-1D81-4C08-AB26-AEDD4A0132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85D052E-B731-4CA5-B83F-F08353A8264E}"/>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5" name="Footer Placeholder 4">
            <a:extLst>
              <a:ext uri="{FF2B5EF4-FFF2-40B4-BE49-F238E27FC236}">
                <a16:creationId xmlns:a16="http://schemas.microsoft.com/office/drawing/2014/main" id="{B1D78646-6D31-4C81-B680-DA4C95BF62E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7B58189-31AE-4B86-9AAA-1CB828489A12}"/>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191028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73E9-3BD3-4598-92DB-2A7B3E6DAC46}"/>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7AC3A042-1E7B-404E-BBD8-5B42F2FECA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26A8F0C-90D5-42B6-BFFC-DBAB0F1BEB8E}"/>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5" name="Footer Placeholder 4">
            <a:extLst>
              <a:ext uri="{FF2B5EF4-FFF2-40B4-BE49-F238E27FC236}">
                <a16:creationId xmlns:a16="http://schemas.microsoft.com/office/drawing/2014/main" id="{31BDF63D-53F4-463B-A0B2-7AF20ED2099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1C5CFA7-8A18-467D-B6C2-65DFC4491673}"/>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5664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89A8-44FE-4A06-B4EC-835CD2133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EB086C51-9B28-42F4-AD7A-DA34880EA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55644F-137B-4844-88A5-F1B0FBEB1B13}"/>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5" name="Footer Placeholder 4">
            <a:extLst>
              <a:ext uri="{FF2B5EF4-FFF2-40B4-BE49-F238E27FC236}">
                <a16:creationId xmlns:a16="http://schemas.microsoft.com/office/drawing/2014/main" id="{A5168F33-3650-409B-B3A5-5BC7D0DB17E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19A8E74-E74D-4AF8-B066-33E9624F7217}"/>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19084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0E15-6192-4F9E-8C14-FB9C864BC494}"/>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6824A55B-AD90-44B5-8C18-2989EBAFB0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07CE23E2-F9D7-4E08-A533-A4EC1F46DB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0DCC7082-DD4E-4BBB-91EA-DFB6AFADDE57}"/>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6" name="Footer Placeholder 5">
            <a:extLst>
              <a:ext uri="{FF2B5EF4-FFF2-40B4-BE49-F238E27FC236}">
                <a16:creationId xmlns:a16="http://schemas.microsoft.com/office/drawing/2014/main" id="{7C3A8720-C8B0-4B28-9424-138ACF7A54E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E3019CA-8396-4CED-A617-05718AB9CB6A}"/>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111386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AD43-058E-417E-974B-7A12BEBD1416}"/>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9BC05A67-CF6A-4F0D-85E9-79FA48205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DF6026-2E3B-4867-80AE-80C7ECA434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9F04AA1D-FA40-45D6-8D8A-5E844E157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FE8610-B8CA-4A9E-804F-3EF3DAE598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7B8229C9-1E01-42BD-AA05-C5D0916828B7}"/>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8" name="Footer Placeholder 7">
            <a:extLst>
              <a:ext uri="{FF2B5EF4-FFF2-40B4-BE49-F238E27FC236}">
                <a16:creationId xmlns:a16="http://schemas.microsoft.com/office/drawing/2014/main" id="{E0961ECC-4C1B-48A4-AC32-7ED562B167C8}"/>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A59A3B78-DCFB-40EF-AF86-B5CBA570C207}"/>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212580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D189-EF43-445E-830E-F16283C2B518}"/>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71547FA1-B93C-4F37-B71C-CDE04616D970}"/>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4" name="Footer Placeholder 3">
            <a:extLst>
              <a:ext uri="{FF2B5EF4-FFF2-40B4-BE49-F238E27FC236}">
                <a16:creationId xmlns:a16="http://schemas.microsoft.com/office/drawing/2014/main" id="{D7DAD451-4814-4058-89D2-5B06017024A6}"/>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155AB1AA-21B0-42D4-B8CE-6601EDA66024}"/>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367823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C103A6-FA27-4B90-BB24-35F4CEE63ABE}"/>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3" name="Footer Placeholder 2">
            <a:extLst>
              <a:ext uri="{FF2B5EF4-FFF2-40B4-BE49-F238E27FC236}">
                <a16:creationId xmlns:a16="http://schemas.microsoft.com/office/drawing/2014/main" id="{51A29BA9-A0BB-4B54-AA95-69982FF9AD23}"/>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D317E4A5-15A0-4F01-BC7E-C00F6638B6E0}"/>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371968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9E34-AE69-4FDD-A185-4E9112CC9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72E3592C-8B91-494F-97E5-BD4C8AABA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A43AC204-4AAE-4452-8DAB-E0383083A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0232D5-79B8-4027-83C5-59E9C53D942B}"/>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6" name="Footer Placeholder 5">
            <a:extLst>
              <a:ext uri="{FF2B5EF4-FFF2-40B4-BE49-F238E27FC236}">
                <a16:creationId xmlns:a16="http://schemas.microsoft.com/office/drawing/2014/main" id="{7E0A06F0-F4DD-4939-AE60-C9ED82D7259D}"/>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B627595C-AB0C-43B4-947C-20AF499DDAF3}"/>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287366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2C5A-5249-4233-AFBD-FE8EDEDD4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70929393-1BCA-4401-9F55-7C8BF96AB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7298097F-4CF1-4973-BE57-8B3F6A3A3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5B75D3-0EAC-47DB-921D-254C0F6BA329}"/>
              </a:ext>
            </a:extLst>
          </p:cNvPr>
          <p:cNvSpPr>
            <a:spLocks noGrp="1"/>
          </p:cNvSpPr>
          <p:nvPr>
            <p:ph type="dt" sz="half" idx="10"/>
          </p:nvPr>
        </p:nvSpPr>
        <p:spPr/>
        <p:txBody>
          <a:bodyPr/>
          <a:lstStyle/>
          <a:p>
            <a:fld id="{67A5B9CA-DC22-41C0-81DE-FC05F93C4C25}" type="datetimeFigureOut">
              <a:rPr lang="ar-EG" smtClean="0"/>
              <a:t>14/05/1445</a:t>
            </a:fld>
            <a:endParaRPr lang="ar-EG"/>
          </a:p>
        </p:txBody>
      </p:sp>
      <p:sp>
        <p:nvSpPr>
          <p:cNvPr id="6" name="Footer Placeholder 5">
            <a:extLst>
              <a:ext uri="{FF2B5EF4-FFF2-40B4-BE49-F238E27FC236}">
                <a16:creationId xmlns:a16="http://schemas.microsoft.com/office/drawing/2014/main" id="{754FCD7E-3FE9-4A9C-8E9F-9DB249BEAF6F}"/>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5C74C40C-0212-45DA-9E45-25572F6A57DF}"/>
              </a:ext>
            </a:extLst>
          </p:cNvPr>
          <p:cNvSpPr>
            <a:spLocks noGrp="1"/>
          </p:cNvSpPr>
          <p:nvPr>
            <p:ph type="sldNum" sz="quarter" idx="12"/>
          </p:nvPr>
        </p:nvSpPr>
        <p:spPr/>
        <p:txBody>
          <a:bodyPr/>
          <a:lstStyle/>
          <a:p>
            <a:fld id="{DCA094FE-609E-4DA8-8EC5-FD45FC01DA0E}" type="slidenum">
              <a:rPr lang="ar-EG" smtClean="0"/>
              <a:t>‹#›</a:t>
            </a:fld>
            <a:endParaRPr lang="ar-EG"/>
          </a:p>
        </p:txBody>
      </p:sp>
    </p:spTree>
    <p:extLst>
      <p:ext uri="{BB962C8B-B14F-4D97-AF65-F5344CB8AC3E}">
        <p14:creationId xmlns:p14="http://schemas.microsoft.com/office/powerpoint/2010/main" val="79166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67CAA9-A2C4-499E-865A-CBD9A72F6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5099F800-0DCE-40EF-9EEA-945B045AB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BD781C7-D9AE-4E10-8AD6-4913B82A3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5B9CA-DC22-41C0-81DE-FC05F93C4C25}" type="datetimeFigureOut">
              <a:rPr lang="ar-EG" smtClean="0"/>
              <a:t>14/05/1445</a:t>
            </a:fld>
            <a:endParaRPr lang="ar-EG"/>
          </a:p>
        </p:txBody>
      </p:sp>
      <p:sp>
        <p:nvSpPr>
          <p:cNvPr id="5" name="Footer Placeholder 4">
            <a:extLst>
              <a:ext uri="{FF2B5EF4-FFF2-40B4-BE49-F238E27FC236}">
                <a16:creationId xmlns:a16="http://schemas.microsoft.com/office/drawing/2014/main" id="{949714FD-30A9-4942-8FFF-B3DB61113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1FEA14AD-0B14-4309-8B7D-D05A067A7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094FE-609E-4DA8-8EC5-FD45FC01DA0E}" type="slidenum">
              <a:rPr lang="ar-EG" smtClean="0"/>
              <a:t>‹#›</a:t>
            </a:fld>
            <a:endParaRPr lang="ar-EG"/>
          </a:p>
        </p:txBody>
      </p:sp>
    </p:spTree>
    <p:extLst>
      <p:ext uri="{BB962C8B-B14F-4D97-AF65-F5344CB8AC3E}">
        <p14:creationId xmlns:p14="http://schemas.microsoft.com/office/powerpoint/2010/main" val="19083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9.png"/><Relationship Id="rId5" Type="http://schemas.openxmlformats.org/officeDocument/2006/relationships/customXml" Target="../ink/ink9.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0.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customXml" Target="../ink/ink10.xml"/><Relationship Id="rId5" Type="http://schemas.openxmlformats.org/officeDocument/2006/relationships/image" Target="../media/image31.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1.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slideLayout" Target="../slideLayouts/slideLayout2.xml"/><Relationship Id="rId7" Type="http://schemas.openxmlformats.org/officeDocument/2006/relationships/customXml" Target="../ink/ink1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30.png"/><Relationship Id="rId5" Type="http://schemas.openxmlformats.org/officeDocument/2006/relationships/customXml" Target="../ink/ink11.xml"/><Relationship Id="rId4" Type="http://schemas.openxmlformats.org/officeDocument/2006/relationships/image" Target="../media/image33.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1.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4.png"/><Relationship Id="rId5" Type="http://schemas.openxmlformats.org/officeDocument/2006/relationships/customXml" Target="../ink/ink14.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30.png"/><Relationship Id="rId13" Type="http://schemas.openxmlformats.org/officeDocument/2006/relationships/image" Target="../media/image310.png"/><Relationship Id="rId3" Type="http://schemas.openxmlformats.org/officeDocument/2006/relationships/slideLayout" Target="../slideLayouts/slideLayout2.xml"/><Relationship Id="rId7" Type="http://schemas.openxmlformats.org/officeDocument/2006/relationships/customXml" Target="../ink/ink16.xml"/><Relationship Id="rId12" Type="http://schemas.openxmlformats.org/officeDocument/2006/relationships/customXml" Target="../ink/ink19.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4.png"/><Relationship Id="rId11" Type="http://schemas.openxmlformats.org/officeDocument/2006/relationships/image" Target="../media/image31.png"/><Relationship Id="rId5" Type="http://schemas.openxmlformats.org/officeDocument/2006/relationships/customXml" Target="../ink/ink15.xml"/><Relationship Id="rId10" Type="http://schemas.openxmlformats.org/officeDocument/2006/relationships/customXml" Target="../ink/ink18.xml"/><Relationship Id="rId4" Type="http://schemas.openxmlformats.org/officeDocument/2006/relationships/image" Target="../media/image33.png"/><Relationship Id="rId9" Type="http://schemas.openxmlformats.org/officeDocument/2006/relationships/customXml" Target="../ink/ink17.xml"/></Relationships>
</file>

<file path=ppt/slides/_rels/slide18.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customXml" Target="../ink/ink20.xml"/><Relationship Id="rId7" Type="http://schemas.openxmlformats.org/officeDocument/2006/relationships/customXml" Target="../ink/ink21.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24.xml"/><Relationship Id="rId10" Type="http://schemas.openxmlformats.org/officeDocument/2006/relationships/customXml" Target="../ink/ink23.xml"/><Relationship Id="rId9" Type="http://schemas.openxmlformats.org/officeDocument/2006/relationships/image" Target="../media/image330.png"/></Relationships>
</file>

<file path=ppt/slides/_rels/slide1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7" Type="http://schemas.openxmlformats.org/officeDocument/2006/relationships/image" Target="../media/image36.png"/><Relationship Id="rId2" Type="http://schemas.microsoft.com/office/2011/relationships/inkAction" Target="../ink/inkAction2.xml"/><Relationship Id="rId1" Type="http://schemas.openxmlformats.org/officeDocument/2006/relationships/slideLayout" Target="../slideLayouts/slideLayout2.xml"/><Relationship Id="rId6" Type="http://schemas.openxmlformats.org/officeDocument/2006/relationships/customXml" Target="../ink/ink26.xml"/><Relationship Id="rId5"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customXml" Target="../ink/ink31.xml"/><Relationship Id="rId18" Type="http://schemas.openxmlformats.org/officeDocument/2006/relationships/image" Target="../media/image42.png"/><Relationship Id="rId3" Type="http://schemas.openxmlformats.org/officeDocument/2006/relationships/customXml" Target="../ink/ink27.xml"/><Relationship Id="rId21" Type="http://schemas.microsoft.com/office/2011/relationships/inkAction" Target="../ink/inkAction3.xml"/><Relationship Id="rId7" Type="http://schemas.openxmlformats.org/officeDocument/2006/relationships/customXml" Target="../ink/ink28.xml"/><Relationship Id="rId12" Type="http://schemas.openxmlformats.org/officeDocument/2006/relationships/image" Target="../media/image34.png"/><Relationship Id="rId17" Type="http://schemas.openxmlformats.org/officeDocument/2006/relationships/customXml" Target="../ink/ink33.xml"/><Relationship Id="rId2" Type="http://schemas.openxmlformats.org/officeDocument/2006/relationships/image" Target="../media/image37.png"/><Relationship Id="rId16" Type="http://schemas.openxmlformats.org/officeDocument/2006/relationships/image" Target="../media/image41.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customXml" Target="../ink/ink30.xml"/><Relationship Id="rId24" Type="http://schemas.openxmlformats.org/officeDocument/2006/relationships/image" Target="../media/image290.png"/><Relationship Id="rId15" Type="http://schemas.openxmlformats.org/officeDocument/2006/relationships/customXml" Target="../ink/ink32.xml"/><Relationship Id="rId23" Type="http://schemas.openxmlformats.org/officeDocument/2006/relationships/customXml" Target="../ink/ink35.xml"/><Relationship Id="rId10" Type="http://schemas.openxmlformats.org/officeDocument/2006/relationships/image" Target="../media/image39.png"/><Relationship Id="rId19" Type="http://schemas.openxmlformats.org/officeDocument/2006/relationships/customXml" Target="../ink/ink34.xml"/><Relationship Id="rId9" Type="http://schemas.openxmlformats.org/officeDocument/2006/relationships/customXml" Target="../ink/ink29.xml"/><Relationship Id="rId14" Type="http://schemas.openxmlformats.org/officeDocument/2006/relationships/image" Target="../media/image40.png"/><Relationship Id="rId22"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0.png"/><Relationship Id="rId5" Type="http://schemas.openxmlformats.org/officeDocument/2006/relationships/diagramColors" Target="../diagrams/colors2.xml"/><Relationship Id="rId10" Type="http://schemas.openxmlformats.org/officeDocument/2006/relationships/image" Target="../media/image9.svg"/><Relationship Id="rId4" Type="http://schemas.openxmlformats.org/officeDocument/2006/relationships/diagramQuickStyle" Target="../diagrams/quickStyle2.xml"/><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image" Target="../media/image20.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8.png"/><Relationship Id="rId5" Type="http://schemas.openxmlformats.org/officeDocument/2006/relationships/image" Target="../media/image19.png"/><Relationship Id="rId10" Type="http://schemas.openxmlformats.org/officeDocument/2006/relationships/customXml" Target="../ink/ink6.xml"/><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5.png"/><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B097-A3D7-4920-B31F-C9DB125837A3}"/>
              </a:ext>
            </a:extLst>
          </p:cNvPr>
          <p:cNvSpPr>
            <a:spLocks noGrp="1"/>
          </p:cNvSpPr>
          <p:nvPr>
            <p:ph type="ctrTitle"/>
          </p:nvPr>
        </p:nvSpPr>
        <p:spPr>
          <a:xfrm>
            <a:off x="8216049" y="213361"/>
            <a:ext cx="3693445" cy="3793488"/>
          </a:xfrm>
          <a:noFill/>
        </p:spPr>
        <p:txBody>
          <a:bodyPr>
            <a:normAutofit fontScale="90000"/>
          </a:bodyPr>
          <a:lstStyle/>
          <a:p>
            <a:br>
              <a:rPr lang="en-US" sz="4800" b="1" dirty="0"/>
            </a:br>
            <a:r>
              <a:rPr lang="en-US" sz="4800" b="1" dirty="0"/>
              <a:t>Advanced  Software Engineering</a:t>
            </a:r>
            <a:br>
              <a:rPr lang="en-US" sz="4800" b="1" dirty="0"/>
            </a:br>
            <a:br>
              <a:rPr lang="en-US" sz="4800" b="1"/>
            </a:br>
            <a:r>
              <a:rPr lang="en-US" sz="4800" b="1"/>
              <a:t>CSE608</a:t>
            </a:r>
            <a:endParaRPr lang="ar-EG" sz="4800" b="1" dirty="0"/>
          </a:p>
        </p:txBody>
      </p:sp>
      <p:sp>
        <p:nvSpPr>
          <p:cNvPr id="3" name="Subtitle 2">
            <a:extLst>
              <a:ext uri="{FF2B5EF4-FFF2-40B4-BE49-F238E27FC236}">
                <a16:creationId xmlns:a16="http://schemas.microsoft.com/office/drawing/2014/main" id="{42A5ADD4-A7A3-486C-9B80-7E82A77EEDE0}"/>
              </a:ext>
            </a:extLst>
          </p:cNvPr>
          <p:cNvSpPr>
            <a:spLocks noGrp="1"/>
          </p:cNvSpPr>
          <p:nvPr>
            <p:ph type="subTitle" idx="1"/>
          </p:nvPr>
        </p:nvSpPr>
        <p:spPr>
          <a:xfrm>
            <a:off x="8216048" y="4407407"/>
            <a:ext cx="3975952" cy="1645921"/>
          </a:xfrm>
          <a:noFill/>
        </p:spPr>
        <p:txBody>
          <a:bodyPr>
            <a:normAutofit fontScale="92500" lnSpcReduction="10000"/>
          </a:bodyPr>
          <a:lstStyle/>
          <a:p>
            <a:r>
              <a:rPr lang="en-US" sz="3500" dirty="0">
                <a:solidFill>
                  <a:srgbClr val="FF0000"/>
                </a:solidFill>
              </a:rPr>
              <a:t>A Case study of a Library System</a:t>
            </a:r>
          </a:p>
          <a:p>
            <a:endParaRPr lang="en-US" sz="2200" dirty="0"/>
          </a:p>
          <a:p>
            <a:r>
              <a:rPr lang="en-US" sz="2200" dirty="0"/>
              <a:t>Dr. Islam El-Maddah</a:t>
            </a:r>
            <a:endParaRPr lang="ar-EG" sz="2200" dirty="0"/>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75"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4A15FDD-D220-4705-B7B0-695B1098F9E0}"/>
              </a:ext>
            </a:extLst>
          </p:cNvPr>
          <p:cNvPicPr>
            <a:picLocks noChangeAspect="1"/>
          </p:cNvPicPr>
          <p:nvPr/>
        </p:nvPicPr>
        <p:blipFill rotWithShape="1">
          <a:blip r:embed="rId2"/>
          <a:srcRect l="6698" r="18114" b="1"/>
          <a:stretch/>
        </p:blipFill>
        <p:spPr>
          <a:xfrm>
            <a:off x="815807" y="804672"/>
            <a:ext cx="5934456" cy="5248656"/>
          </a:xfrm>
          <a:prstGeom prst="rect">
            <a:avLst/>
          </a:prstGeom>
          <a:effectLst/>
        </p:spPr>
      </p:pic>
    </p:spTree>
    <p:extLst>
      <p:ext uri="{BB962C8B-B14F-4D97-AF65-F5344CB8AC3E}">
        <p14:creationId xmlns:p14="http://schemas.microsoft.com/office/powerpoint/2010/main" val="2308239155"/>
      </p:ext>
    </p:extLst>
  </p:cSld>
  <p:clrMapOvr>
    <a:masterClrMapping/>
  </p:clrMapOvr>
  <mc:AlternateContent xmlns:mc="http://schemas.openxmlformats.org/markup-compatibility/2006" xmlns:p14="http://schemas.microsoft.com/office/powerpoint/2010/main">
    <mc:Choice Requires="p14">
      <p:transition spd="slow" p14:dur="2000" advTm="44349"/>
    </mc:Choice>
    <mc:Fallback xmlns="">
      <p:transition spd="slow" advTm="4434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27D-642F-4D73-AE28-44B9805FD458}"/>
              </a:ext>
            </a:extLst>
          </p:cNvPr>
          <p:cNvSpPr>
            <a:spLocks noGrp="1"/>
          </p:cNvSpPr>
          <p:nvPr>
            <p:ph type="title"/>
          </p:nvPr>
        </p:nvSpPr>
        <p:spPr>
          <a:xfrm>
            <a:off x="271084" y="241699"/>
            <a:ext cx="11053993" cy="1325563"/>
          </a:xfrm>
        </p:spPr>
        <p:txBody>
          <a:bodyPr/>
          <a:lstStyle/>
          <a:p>
            <a:r>
              <a:rPr lang="en-US" dirty="0"/>
              <a:t>Accommodating messages from the sequence diagram</a:t>
            </a:r>
            <a:endParaRPr lang="ar-EG" dirty="0"/>
          </a:p>
        </p:txBody>
      </p:sp>
      <p:pic>
        <p:nvPicPr>
          <p:cNvPr id="4" name="Picture 3">
            <a:extLst>
              <a:ext uri="{FF2B5EF4-FFF2-40B4-BE49-F238E27FC236}">
                <a16:creationId xmlns:a16="http://schemas.microsoft.com/office/drawing/2014/main" id="{1224B0B4-1A3D-4FD1-8335-106CFA301CC2}"/>
              </a:ext>
            </a:extLst>
          </p:cNvPr>
          <p:cNvPicPr>
            <a:picLocks noChangeAspect="1"/>
          </p:cNvPicPr>
          <p:nvPr/>
        </p:nvPicPr>
        <p:blipFill>
          <a:blip r:embed="rId2"/>
          <a:stretch>
            <a:fillRect/>
          </a:stretch>
        </p:blipFill>
        <p:spPr>
          <a:xfrm>
            <a:off x="413602" y="1517037"/>
            <a:ext cx="1243692" cy="1908213"/>
          </a:xfrm>
          <a:prstGeom prst="rect">
            <a:avLst/>
          </a:prstGeom>
        </p:spPr>
      </p:pic>
      <p:sp>
        <p:nvSpPr>
          <p:cNvPr id="5" name="Rectangle 4">
            <a:extLst>
              <a:ext uri="{FF2B5EF4-FFF2-40B4-BE49-F238E27FC236}">
                <a16:creationId xmlns:a16="http://schemas.microsoft.com/office/drawing/2014/main" id="{0AEE1B8A-DDCC-4546-BE8B-0E9D1011B1F9}"/>
              </a:ext>
            </a:extLst>
          </p:cNvPr>
          <p:cNvSpPr/>
          <p:nvPr/>
        </p:nvSpPr>
        <p:spPr>
          <a:xfrm>
            <a:off x="2081892" y="1690688"/>
            <a:ext cx="1484026" cy="17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:search form</a:t>
            </a:r>
            <a:endParaRPr lang="ar-EG" u="sng" dirty="0"/>
          </a:p>
        </p:txBody>
      </p:sp>
      <p:sp>
        <p:nvSpPr>
          <p:cNvPr id="6" name="Rectangle 5">
            <a:extLst>
              <a:ext uri="{FF2B5EF4-FFF2-40B4-BE49-F238E27FC236}">
                <a16:creationId xmlns:a16="http://schemas.microsoft.com/office/drawing/2014/main" id="{B7EEC160-2CF5-4C18-9C05-D64A3A87956A}"/>
              </a:ext>
            </a:extLst>
          </p:cNvPr>
          <p:cNvSpPr/>
          <p:nvPr/>
        </p:nvSpPr>
        <p:spPr>
          <a:xfrm>
            <a:off x="4611974" y="1654728"/>
            <a:ext cx="1484026" cy="1866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:Search controller</a:t>
            </a:r>
            <a:endParaRPr lang="ar-EG" u="sng" dirty="0"/>
          </a:p>
        </p:txBody>
      </p:sp>
      <p:cxnSp>
        <p:nvCxnSpPr>
          <p:cNvPr id="8" name="Straight Connector 7">
            <a:extLst>
              <a:ext uri="{FF2B5EF4-FFF2-40B4-BE49-F238E27FC236}">
                <a16:creationId xmlns:a16="http://schemas.microsoft.com/office/drawing/2014/main" id="{0B6B0597-49F3-4AB2-AC14-E453D10C6997}"/>
              </a:ext>
            </a:extLst>
          </p:cNvPr>
          <p:cNvCxnSpPr>
            <a:cxnSpLocks/>
          </p:cNvCxnSpPr>
          <p:nvPr/>
        </p:nvCxnSpPr>
        <p:spPr>
          <a:xfrm flipH="1">
            <a:off x="949816" y="3520959"/>
            <a:ext cx="1867800"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F0BF249-9CED-454B-B183-D2052791361F}"/>
              </a:ext>
            </a:extLst>
          </p:cNvPr>
          <p:cNvSpPr/>
          <p:nvPr/>
        </p:nvSpPr>
        <p:spPr>
          <a:xfrm>
            <a:off x="8866642" y="1715341"/>
            <a:ext cx="1484026" cy="248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:Book</a:t>
            </a:r>
            <a:endParaRPr lang="ar-EG" u="sng" dirty="0"/>
          </a:p>
        </p:txBody>
      </p:sp>
      <p:sp>
        <p:nvSpPr>
          <p:cNvPr id="13" name="Rectangle 12">
            <a:extLst>
              <a:ext uri="{FF2B5EF4-FFF2-40B4-BE49-F238E27FC236}">
                <a16:creationId xmlns:a16="http://schemas.microsoft.com/office/drawing/2014/main" id="{E8847580-1A0E-4DC4-AAE6-1920FD5963A3}"/>
              </a:ext>
            </a:extLst>
          </p:cNvPr>
          <p:cNvSpPr/>
          <p:nvPr/>
        </p:nvSpPr>
        <p:spPr>
          <a:xfrm>
            <a:off x="10717886" y="1789723"/>
            <a:ext cx="1484026" cy="162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:Copy</a:t>
            </a:r>
            <a:endParaRPr lang="ar-EG" u="sng" dirty="0"/>
          </a:p>
        </p:txBody>
      </p:sp>
      <p:sp>
        <p:nvSpPr>
          <p:cNvPr id="21" name="Rectangle 20">
            <a:extLst>
              <a:ext uri="{FF2B5EF4-FFF2-40B4-BE49-F238E27FC236}">
                <a16:creationId xmlns:a16="http://schemas.microsoft.com/office/drawing/2014/main" id="{21D5A1C4-48FF-4567-B969-F5E871A046F2}"/>
              </a:ext>
            </a:extLst>
          </p:cNvPr>
          <p:cNvSpPr/>
          <p:nvPr/>
        </p:nvSpPr>
        <p:spPr>
          <a:xfrm>
            <a:off x="6739308" y="1690687"/>
            <a:ext cx="1484026" cy="183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:Category</a:t>
            </a:r>
            <a:endParaRPr lang="ar-EG" u="sng" dirty="0"/>
          </a:p>
        </p:txBody>
      </p:sp>
      <p:cxnSp>
        <p:nvCxnSpPr>
          <p:cNvPr id="23" name="Straight Connector 22">
            <a:extLst>
              <a:ext uri="{FF2B5EF4-FFF2-40B4-BE49-F238E27FC236}">
                <a16:creationId xmlns:a16="http://schemas.microsoft.com/office/drawing/2014/main" id="{58AD3B5F-F1C0-4705-90DF-EBBAB3ED5AE9}"/>
              </a:ext>
            </a:extLst>
          </p:cNvPr>
          <p:cNvCxnSpPr>
            <a:cxnSpLocks/>
          </p:cNvCxnSpPr>
          <p:nvPr/>
        </p:nvCxnSpPr>
        <p:spPr>
          <a:xfrm flipV="1">
            <a:off x="1013042" y="3414281"/>
            <a:ext cx="0" cy="34437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AD5D01-17E2-4892-A664-E6B6F3DA2AB5}"/>
              </a:ext>
            </a:extLst>
          </p:cNvPr>
          <p:cNvCxnSpPr>
            <a:cxnSpLocks/>
            <a:endCxn id="5" idx="2"/>
          </p:cNvCxnSpPr>
          <p:nvPr/>
        </p:nvCxnSpPr>
        <p:spPr>
          <a:xfrm flipV="1">
            <a:off x="2817616" y="3455458"/>
            <a:ext cx="6289" cy="32380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2368989-1C92-466C-AE63-9307A5204E7D}"/>
              </a:ext>
            </a:extLst>
          </p:cNvPr>
          <p:cNvCxnSpPr>
            <a:cxnSpLocks/>
          </p:cNvCxnSpPr>
          <p:nvPr/>
        </p:nvCxnSpPr>
        <p:spPr>
          <a:xfrm flipV="1">
            <a:off x="5350842" y="2896503"/>
            <a:ext cx="6289" cy="38636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8B0D1FE-570C-462B-A899-1B59DA07FD75}"/>
              </a:ext>
            </a:extLst>
          </p:cNvPr>
          <p:cNvCxnSpPr>
            <a:cxnSpLocks/>
          </p:cNvCxnSpPr>
          <p:nvPr/>
        </p:nvCxnSpPr>
        <p:spPr>
          <a:xfrm flipV="1">
            <a:off x="7361982" y="2829940"/>
            <a:ext cx="6289" cy="38636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9156F2-CDD5-4953-87C2-1A29976EE979}"/>
              </a:ext>
            </a:extLst>
          </p:cNvPr>
          <p:cNvCxnSpPr>
            <a:cxnSpLocks/>
          </p:cNvCxnSpPr>
          <p:nvPr/>
        </p:nvCxnSpPr>
        <p:spPr>
          <a:xfrm flipV="1">
            <a:off x="9591144" y="2928976"/>
            <a:ext cx="6289" cy="38636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6EF3B3-EB86-424A-A13D-05C94FB5828E}"/>
              </a:ext>
            </a:extLst>
          </p:cNvPr>
          <p:cNvCxnSpPr>
            <a:cxnSpLocks/>
          </p:cNvCxnSpPr>
          <p:nvPr/>
        </p:nvCxnSpPr>
        <p:spPr>
          <a:xfrm flipV="1">
            <a:off x="11395677" y="2829940"/>
            <a:ext cx="46710" cy="396263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906C954-A620-49C2-946F-C00D7627BDA8}"/>
              </a:ext>
            </a:extLst>
          </p:cNvPr>
          <p:cNvCxnSpPr>
            <a:cxnSpLocks/>
          </p:cNvCxnSpPr>
          <p:nvPr/>
        </p:nvCxnSpPr>
        <p:spPr>
          <a:xfrm flipH="1">
            <a:off x="2817616" y="3829122"/>
            <a:ext cx="2533226"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93FB1B-1C5E-443B-956B-0647D2468534}"/>
              </a:ext>
            </a:extLst>
          </p:cNvPr>
          <p:cNvCxnSpPr>
            <a:cxnSpLocks/>
          </p:cNvCxnSpPr>
          <p:nvPr/>
        </p:nvCxnSpPr>
        <p:spPr>
          <a:xfrm flipH="1">
            <a:off x="5350842" y="4285459"/>
            <a:ext cx="2011140"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BFD853F-F615-4653-9082-D2F55517CB00}"/>
              </a:ext>
            </a:extLst>
          </p:cNvPr>
          <p:cNvCxnSpPr>
            <a:cxnSpLocks/>
          </p:cNvCxnSpPr>
          <p:nvPr/>
        </p:nvCxnSpPr>
        <p:spPr>
          <a:xfrm flipH="1">
            <a:off x="7383238" y="4761741"/>
            <a:ext cx="2207906"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3AA012-FF60-4D79-BD8C-1FB85D8F775A}"/>
              </a:ext>
            </a:extLst>
          </p:cNvPr>
          <p:cNvCxnSpPr>
            <a:cxnSpLocks/>
          </p:cNvCxnSpPr>
          <p:nvPr/>
        </p:nvCxnSpPr>
        <p:spPr>
          <a:xfrm flipH="1" flipV="1">
            <a:off x="9623255" y="5048947"/>
            <a:ext cx="555066" cy="332522"/>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E2C7817-DDD7-43FA-981A-B67CAFCDB3D7}"/>
              </a:ext>
            </a:extLst>
          </p:cNvPr>
          <p:cNvSpPr txBox="1"/>
          <p:nvPr/>
        </p:nvSpPr>
        <p:spPr>
          <a:xfrm>
            <a:off x="1112609" y="3593319"/>
            <a:ext cx="1599112" cy="1200329"/>
          </a:xfrm>
          <a:prstGeom prst="rect">
            <a:avLst/>
          </a:prstGeom>
          <a:noFill/>
        </p:spPr>
        <p:txBody>
          <a:bodyPr wrap="square" rtlCol="1">
            <a:spAutoFit/>
          </a:bodyPr>
          <a:lstStyle/>
          <a:p>
            <a:r>
              <a:rPr lang="en-US" b="1" dirty="0"/>
              <a:t>Search </a:t>
            </a:r>
          </a:p>
          <a:p>
            <a:r>
              <a:rPr lang="en-US" dirty="0"/>
              <a:t>after adding category keyword</a:t>
            </a:r>
            <a:endParaRPr lang="ar-EG" dirty="0"/>
          </a:p>
        </p:txBody>
      </p:sp>
      <p:sp>
        <p:nvSpPr>
          <p:cNvPr id="39" name="TextBox 38">
            <a:extLst>
              <a:ext uri="{FF2B5EF4-FFF2-40B4-BE49-F238E27FC236}">
                <a16:creationId xmlns:a16="http://schemas.microsoft.com/office/drawing/2014/main" id="{C6352843-BAD5-4C39-A59A-1AAF0048ADC0}"/>
              </a:ext>
            </a:extLst>
          </p:cNvPr>
          <p:cNvSpPr txBox="1"/>
          <p:nvPr/>
        </p:nvSpPr>
        <p:spPr>
          <a:xfrm>
            <a:off x="2967285" y="3966983"/>
            <a:ext cx="1599112" cy="646331"/>
          </a:xfrm>
          <a:prstGeom prst="rect">
            <a:avLst/>
          </a:prstGeom>
          <a:noFill/>
        </p:spPr>
        <p:txBody>
          <a:bodyPr wrap="square" rtlCol="1">
            <a:spAutoFit/>
          </a:bodyPr>
          <a:lstStyle/>
          <a:p>
            <a:r>
              <a:rPr lang="en-US" b="1" dirty="0" err="1"/>
              <a:t>Search_by_category</a:t>
            </a:r>
            <a:r>
              <a:rPr lang="en-US" b="1" dirty="0"/>
              <a:t>(cat) </a:t>
            </a:r>
          </a:p>
        </p:txBody>
      </p:sp>
      <p:sp>
        <p:nvSpPr>
          <p:cNvPr id="40" name="TextBox 39">
            <a:extLst>
              <a:ext uri="{FF2B5EF4-FFF2-40B4-BE49-F238E27FC236}">
                <a16:creationId xmlns:a16="http://schemas.microsoft.com/office/drawing/2014/main" id="{E74AA8EF-A549-47DB-A961-9A49BF9F1DB4}"/>
              </a:ext>
            </a:extLst>
          </p:cNvPr>
          <p:cNvSpPr txBox="1"/>
          <p:nvPr/>
        </p:nvSpPr>
        <p:spPr>
          <a:xfrm>
            <a:off x="5500801" y="4402616"/>
            <a:ext cx="1599112" cy="646331"/>
          </a:xfrm>
          <a:prstGeom prst="rect">
            <a:avLst/>
          </a:prstGeom>
          <a:noFill/>
        </p:spPr>
        <p:txBody>
          <a:bodyPr wrap="square" rtlCol="1">
            <a:spAutoFit/>
          </a:bodyPr>
          <a:lstStyle/>
          <a:p>
            <a:r>
              <a:rPr lang="en-US" b="1" dirty="0" err="1"/>
              <a:t>Get_allrelated_books</a:t>
            </a:r>
            <a:r>
              <a:rPr lang="en-US" b="1" dirty="0"/>
              <a:t>() </a:t>
            </a:r>
          </a:p>
        </p:txBody>
      </p:sp>
      <p:sp>
        <p:nvSpPr>
          <p:cNvPr id="41" name="TextBox 40">
            <a:extLst>
              <a:ext uri="{FF2B5EF4-FFF2-40B4-BE49-F238E27FC236}">
                <a16:creationId xmlns:a16="http://schemas.microsoft.com/office/drawing/2014/main" id="{03A81CEF-7475-425C-8724-59E6293D5A97}"/>
              </a:ext>
            </a:extLst>
          </p:cNvPr>
          <p:cNvSpPr txBox="1"/>
          <p:nvPr/>
        </p:nvSpPr>
        <p:spPr>
          <a:xfrm>
            <a:off x="7526061" y="4860777"/>
            <a:ext cx="1599112" cy="646331"/>
          </a:xfrm>
          <a:prstGeom prst="rect">
            <a:avLst/>
          </a:prstGeom>
          <a:noFill/>
        </p:spPr>
        <p:txBody>
          <a:bodyPr wrap="square" rtlCol="1">
            <a:spAutoFit/>
          </a:bodyPr>
          <a:lstStyle/>
          <a:p>
            <a:r>
              <a:rPr lang="en-US" b="1" dirty="0" err="1"/>
              <a:t>Get_book_details</a:t>
            </a:r>
            <a:r>
              <a:rPr lang="en-US" b="1" dirty="0"/>
              <a:t>() </a:t>
            </a:r>
          </a:p>
        </p:txBody>
      </p:sp>
      <p:sp>
        <p:nvSpPr>
          <p:cNvPr id="42" name="TextBox 41">
            <a:extLst>
              <a:ext uri="{FF2B5EF4-FFF2-40B4-BE49-F238E27FC236}">
                <a16:creationId xmlns:a16="http://schemas.microsoft.com/office/drawing/2014/main" id="{B2DD4946-A695-41F2-B7BB-9C89078A0EE0}"/>
              </a:ext>
            </a:extLst>
          </p:cNvPr>
          <p:cNvSpPr txBox="1"/>
          <p:nvPr/>
        </p:nvSpPr>
        <p:spPr>
          <a:xfrm>
            <a:off x="9725965" y="5571377"/>
            <a:ext cx="1599112" cy="369332"/>
          </a:xfrm>
          <a:prstGeom prst="rect">
            <a:avLst/>
          </a:prstGeom>
          <a:noFill/>
        </p:spPr>
        <p:txBody>
          <a:bodyPr wrap="square" rtlCol="1">
            <a:spAutoFit/>
          </a:bodyPr>
          <a:lstStyle/>
          <a:p>
            <a:r>
              <a:rPr lang="en-US" b="1" dirty="0"/>
              <a:t>IS_COPY() </a:t>
            </a:r>
          </a:p>
        </p:txBody>
      </p:sp>
      <p:cxnSp>
        <p:nvCxnSpPr>
          <p:cNvPr id="45" name="Straight Connector 44">
            <a:extLst>
              <a:ext uri="{FF2B5EF4-FFF2-40B4-BE49-F238E27FC236}">
                <a16:creationId xmlns:a16="http://schemas.microsoft.com/office/drawing/2014/main" id="{A42A3B97-9443-4FB9-8474-A10F8FF38FF0}"/>
              </a:ext>
            </a:extLst>
          </p:cNvPr>
          <p:cNvCxnSpPr>
            <a:cxnSpLocks/>
          </p:cNvCxnSpPr>
          <p:nvPr/>
        </p:nvCxnSpPr>
        <p:spPr>
          <a:xfrm flipV="1">
            <a:off x="9655365" y="5381469"/>
            <a:ext cx="507455" cy="189908"/>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890A951-B13D-4583-B540-5D2956A624BA}"/>
              </a:ext>
            </a:extLst>
          </p:cNvPr>
          <p:cNvSpPr txBox="1"/>
          <p:nvPr/>
        </p:nvSpPr>
        <p:spPr>
          <a:xfrm>
            <a:off x="9725965" y="4905092"/>
            <a:ext cx="1599112" cy="646331"/>
          </a:xfrm>
          <a:prstGeom prst="rect">
            <a:avLst/>
          </a:prstGeom>
          <a:noFill/>
        </p:spPr>
        <p:txBody>
          <a:bodyPr wrap="square" rtlCol="1">
            <a:spAutoFit/>
          </a:bodyPr>
          <a:lstStyle/>
          <a:p>
            <a:r>
              <a:rPr lang="en-US" b="1" dirty="0" err="1"/>
              <a:t>Get_number_ofcopies</a:t>
            </a:r>
            <a:r>
              <a:rPr lang="en-US" b="1" dirty="0"/>
              <a:t>() </a:t>
            </a:r>
          </a:p>
        </p:txBody>
      </p:sp>
      <p:cxnSp>
        <p:nvCxnSpPr>
          <p:cNvPr id="48" name="Straight Connector 47">
            <a:extLst>
              <a:ext uri="{FF2B5EF4-FFF2-40B4-BE49-F238E27FC236}">
                <a16:creationId xmlns:a16="http://schemas.microsoft.com/office/drawing/2014/main" id="{B9C24046-0EB4-4956-B216-67B082DA878B}"/>
              </a:ext>
            </a:extLst>
          </p:cNvPr>
          <p:cNvCxnSpPr>
            <a:cxnSpLocks/>
          </p:cNvCxnSpPr>
          <p:nvPr/>
        </p:nvCxnSpPr>
        <p:spPr>
          <a:xfrm flipH="1" flipV="1">
            <a:off x="9608655" y="5940709"/>
            <a:ext cx="1851244" cy="9859"/>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50" name="Rectangle: Single Corner Rounded 49">
            <a:extLst>
              <a:ext uri="{FF2B5EF4-FFF2-40B4-BE49-F238E27FC236}">
                <a16:creationId xmlns:a16="http://schemas.microsoft.com/office/drawing/2014/main" id="{C27FA78D-842C-4127-8C54-CE01DDDC55BA}"/>
              </a:ext>
            </a:extLst>
          </p:cNvPr>
          <p:cNvSpPr/>
          <p:nvPr/>
        </p:nvSpPr>
        <p:spPr>
          <a:xfrm>
            <a:off x="9282963" y="5687454"/>
            <a:ext cx="2469504" cy="551512"/>
          </a:xfrm>
          <a:prstGeom prst="round1Rect">
            <a:avLst>
              <a:gd name="adj" fmla="val 5242"/>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52" name="Rectangle: Single Corner Rounded 51">
            <a:extLst>
              <a:ext uri="{FF2B5EF4-FFF2-40B4-BE49-F238E27FC236}">
                <a16:creationId xmlns:a16="http://schemas.microsoft.com/office/drawing/2014/main" id="{7F6483D5-5F37-4823-B795-D878BE663472}"/>
              </a:ext>
            </a:extLst>
          </p:cNvPr>
          <p:cNvSpPr/>
          <p:nvPr/>
        </p:nvSpPr>
        <p:spPr>
          <a:xfrm>
            <a:off x="7169805" y="4591445"/>
            <a:ext cx="4807335" cy="1901423"/>
          </a:xfrm>
          <a:prstGeom prst="round1Rect">
            <a:avLst>
              <a:gd name="adj" fmla="val 5242"/>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9" name="Picture 8">
            <a:extLst>
              <a:ext uri="{FF2B5EF4-FFF2-40B4-BE49-F238E27FC236}">
                <a16:creationId xmlns:a16="http://schemas.microsoft.com/office/drawing/2014/main" id="{98156E82-85A3-4BED-BA37-ADCD73952E16}"/>
              </a:ext>
            </a:extLst>
          </p:cNvPr>
          <p:cNvPicPr>
            <a:picLocks noChangeAspect="1"/>
          </p:cNvPicPr>
          <p:nvPr/>
        </p:nvPicPr>
        <p:blipFill>
          <a:blip r:embed="rId3"/>
          <a:stretch>
            <a:fillRect/>
          </a:stretch>
        </p:blipFill>
        <p:spPr>
          <a:xfrm>
            <a:off x="2129983" y="2744117"/>
            <a:ext cx="1652159" cy="776841"/>
          </a:xfrm>
          <a:prstGeom prst="rect">
            <a:avLst/>
          </a:prstGeom>
        </p:spPr>
      </p:pic>
      <p:sp>
        <p:nvSpPr>
          <p:cNvPr id="33" name="TextBox 32">
            <a:extLst>
              <a:ext uri="{FF2B5EF4-FFF2-40B4-BE49-F238E27FC236}">
                <a16:creationId xmlns:a16="http://schemas.microsoft.com/office/drawing/2014/main" id="{836C6620-25E2-46A5-B4F9-7089F0DEEAAD}"/>
              </a:ext>
            </a:extLst>
          </p:cNvPr>
          <p:cNvSpPr txBox="1"/>
          <p:nvPr/>
        </p:nvSpPr>
        <p:spPr>
          <a:xfrm>
            <a:off x="4672139" y="2903049"/>
            <a:ext cx="1599112" cy="646331"/>
          </a:xfrm>
          <a:prstGeom prst="rect">
            <a:avLst/>
          </a:prstGeom>
          <a:noFill/>
        </p:spPr>
        <p:txBody>
          <a:bodyPr wrap="square" rtlCol="1">
            <a:spAutoFit/>
          </a:bodyPr>
          <a:lstStyle/>
          <a:p>
            <a:r>
              <a:rPr lang="en-US" b="1" dirty="0" err="1"/>
              <a:t>Search_by_category</a:t>
            </a:r>
            <a:r>
              <a:rPr lang="en-US" b="1" dirty="0"/>
              <a:t>(cat) </a:t>
            </a:r>
          </a:p>
        </p:txBody>
      </p:sp>
      <p:sp>
        <p:nvSpPr>
          <p:cNvPr id="35" name="TextBox 34">
            <a:extLst>
              <a:ext uri="{FF2B5EF4-FFF2-40B4-BE49-F238E27FC236}">
                <a16:creationId xmlns:a16="http://schemas.microsoft.com/office/drawing/2014/main" id="{CA725E52-C7EB-45DF-9C0E-7687F4D9700B}"/>
              </a:ext>
            </a:extLst>
          </p:cNvPr>
          <p:cNvSpPr txBox="1"/>
          <p:nvPr/>
        </p:nvSpPr>
        <p:spPr>
          <a:xfrm>
            <a:off x="6765481" y="2874619"/>
            <a:ext cx="1599112" cy="646331"/>
          </a:xfrm>
          <a:prstGeom prst="rect">
            <a:avLst/>
          </a:prstGeom>
          <a:noFill/>
        </p:spPr>
        <p:txBody>
          <a:bodyPr wrap="square" rtlCol="1">
            <a:spAutoFit/>
          </a:bodyPr>
          <a:lstStyle/>
          <a:p>
            <a:r>
              <a:rPr lang="en-US" b="1" dirty="0" err="1"/>
              <a:t>Get_allrelated_books</a:t>
            </a:r>
            <a:r>
              <a:rPr lang="en-US" b="1" dirty="0"/>
              <a:t>() </a:t>
            </a:r>
          </a:p>
        </p:txBody>
      </p:sp>
      <p:sp>
        <p:nvSpPr>
          <p:cNvPr id="37" name="TextBox 36">
            <a:extLst>
              <a:ext uri="{FF2B5EF4-FFF2-40B4-BE49-F238E27FC236}">
                <a16:creationId xmlns:a16="http://schemas.microsoft.com/office/drawing/2014/main" id="{184203E6-D6FF-4B75-9DBF-207CE1514E79}"/>
              </a:ext>
            </a:extLst>
          </p:cNvPr>
          <p:cNvSpPr txBox="1"/>
          <p:nvPr/>
        </p:nvSpPr>
        <p:spPr>
          <a:xfrm>
            <a:off x="8890949" y="2896503"/>
            <a:ext cx="1599112" cy="646331"/>
          </a:xfrm>
          <a:prstGeom prst="rect">
            <a:avLst/>
          </a:prstGeom>
          <a:noFill/>
        </p:spPr>
        <p:txBody>
          <a:bodyPr wrap="square" rtlCol="1">
            <a:spAutoFit/>
          </a:bodyPr>
          <a:lstStyle/>
          <a:p>
            <a:r>
              <a:rPr lang="en-US" b="1" dirty="0" err="1"/>
              <a:t>Get_book_details</a:t>
            </a:r>
            <a:r>
              <a:rPr lang="en-US" b="1" dirty="0"/>
              <a:t>() </a:t>
            </a:r>
          </a:p>
        </p:txBody>
      </p:sp>
      <p:sp>
        <p:nvSpPr>
          <p:cNvPr id="43" name="TextBox 42">
            <a:extLst>
              <a:ext uri="{FF2B5EF4-FFF2-40B4-BE49-F238E27FC236}">
                <a16:creationId xmlns:a16="http://schemas.microsoft.com/office/drawing/2014/main" id="{621490ED-EFF6-4069-BC1C-1DDBBF2A84DD}"/>
              </a:ext>
            </a:extLst>
          </p:cNvPr>
          <p:cNvSpPr txBox="1"/>
          <p:nvPr/>
        </p:nvSpPr>
        <p:spPr>
          <a:xfrm>
            <a:off x="8915256" y="3509887"/>
            <a:ext cx="1599112" cy="646331"/>
          </a:xfrm>
          <a:prstGeom prst="rect">
            <a:avLst/>
          </a:prstGeom>
          <a:noFill/>
        </p:spPr>
        <p:txBody>
          <a:bodyPr wrap="square" rtlCol="1">
            <a:spAutoFit/>
          </a:bodyPr>
          <a:lstStyle/>
          <a:p>
            <a:r>
              <a:rPr lang="en-US" b="1" dirty="0" err="1"/>
              <a:t>Get_number_ofcopies</a:t>
            </a:r>
            <a:r>
              <a:rPr lang="en-US" b="1" dirty="0"/>
              <a:t>() </a:t>
            </a:r>
          </a:p>
        </p:txBody>
      </p:sp>
      <p:pic>
        <p:nvPicPr>
          <p:cNvPr id="11" name="Picture 10">
            <a:extLst>
              <a:ext uri="{FF2B5EF4-FFF2-40B4-BE49-F238E27FC236}">
                <a16:creationId xmlns:a16="http://schemas.microsoft.com/office/drawing/2014/main" id="{EB7EC744-3D4B-4ED8-B4DF-E6E34A345E70}"/>
              </a:ext>
            </a:extLst>
          </p:cNvPr>
          <p:cNvPicPr>
            <a:picLocks noChangeAspect="1"/>
          </p:cNvPicPr>
          <p:nvPr/>
        </p:nvPicPr>
        <p:blipFill>
          <a:blip r:embed="rId4"/>
          <a:stretch>
            <a:fillRect/>
          </a:stretch>
        </p:blipFill>
        <p:spPr>
          <a:xfrm>
            <a:off x="10816639" y="2942067"/>
            <a:ext cx="1652159" cy="499915"/>
          </a:xfrm>
          <a:prstGeom prst="rect">
            <a:avLst/>
          </a:prstGeom>
        </p:spPr>
      </p:pic>
    </p:spTree>
    <p:extLst>
      <p:ext uri="{BB962C8B-B14F-4D97-AF65-F5344CB8AC3E}">
        <p14:creationId xmlns:p14="http://schemas.microsoft.com/office/powerpoint/2010/main" val="1060446748"/>
      </p:ext>
    </p:extLst>
  </p:cSld>
  <p:clrMapOvr>
    <a:masterClrMapping/>
  </p:clrMapOvr>
  <mc:AlternateContent xmlns:mc="http://schemas.openxmlformats.org/markup-compatibility/2006" xmlns:p14="http://schemas.microsoft.com/office/powerpoint/2010/main">
    <mc:Choice Requires="p14">
      <p:transition spd="slow" p14:dur="2000" advTm="144560"/>
    </mc:Choice>
    <mc:Fallback xmlns="">
      <p:transition spd="slow" advTm="14456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27D-642F-4D73-AE28-44B9805FD458}"/>
              </a:ext>
            </a:extLst>
          </p:cNvPr>
          <p:cNvSpPr>
            <a:spLocks noGrp="1"/>
          </p:cNvSpPr>
          <p:nvPr>
            <p:ph type="title"/>
          </p:nvPr>
        </p:nvSpPr>
        <p:spPr/>
        <p:txBody>
          <a:bodyPr/>
          <a:lstStyle/>
          <a:p>
            <a:r>
              <a:rPr lang="en-US" dirty="0"/>
              <a:t>Analysis classes for borrow</a:t>
            </a:r>
            <a:endParaRPr lang="ar-EG" dirty="0"/>
          </a:p>
        </p:txBody>
      </p:sp>
      <p:pic>
        <p:nvPicPr>
          <p:cNvPr id="4" name="Picture 3">
            <a:extLst>
              <a:ext uri="{FF2B5EF4-FFF2-40B4-BE49-F238E27FC236}">
                <a16:creationId xmlns:a16="http://schemas.microsoft.com/office/drawing/2014/main" id="{1224B0B4-1A3D-4FD1-8335-106CFA301CC2}"/>
              </a:ext>
            </a:extLst>
          </p:cNvPr>
          <p:cNvPicPr>
            <a:picLocks noChangeAspect="1"/>
          </p:cNvPicPr>
          <p:nvPr/>
        </p:nvPicPr>
        <p:blipFill>
          <a:blip r:embed="rId3"/>
          <a:stretch>
            <a:fillRect/>
          </a:stretch>
        </p:blipFill>
        <p:spPr>
          <a:xfrm>
            <a:off x="632331" y="2474893"/>
            <a:ext cx="1243692" cy="1908213"/>
          </a:xfrm>
          <a:prstGeom prst="rect">
            <a:avLst/>
          </a:prstGeom>
        </p:spPr>
      </p:pic>
      <p:sp>
        <p:nvSpPr>
          <p:cNvPr id="5" name="Rectangle 4">
            <a:extLst>
              <a:ext uri="{FF2B5EF4-FFF2-40B4-BE49-F238E27FC236}">
                <a16:creationId xmlns:a16="http://schemas.microsoft.com/office/drawing/2014/main" id="{0AEE1B8A-DDCC-4546-BE8B-0E9D1011B1F9}"/>
              </a:ext>
            </a:extLst>
          </p:cNvPr>
          <p:cNvSpPr/>
          <p:nvPr/>
        </p:nvSpPr>
        <p:spPr>
          <a:xfrm>
            <a:off x="2128604" y="263826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Borrow form</a:t>
            </a:r>
            <a:endParaRPr lang="ar-EG" u="sng" dirty="0"/>
          </a:p>
        </p:txBody>
      </p:sp>
      <p:sp>
        <p:nvSpPr>
          <p:cNvPr id="6" name="Rectangle 5">
            <a:extLst>
              <a:ext uri="{FF2B5EF4-FFF2-40B4-BE49-F238E27FC236}">
                <a16:creationId xmlns:a16="http://schemas.microsoft.com/office/drawing/2014/main" id="{B7EEC160-2CF5-4C18-9C05-D64A3A87956A}"/>
              </a:ext>
            </a:extLst>
          </p:cNvPr>
          <p:cNvSpPr/>
          <p:nvPr/>
        </p:nvSpPr>
        <p:spPr>
          <a:xfrm>
            <a:off x="4705786" y="263826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Borrow controller</a:t>
            </a:r>
            <a:endParaRPr lang="ar-EG" u="sng" dirty="0"/>
          </a:p>
        </p:txBody>
      </p:sp>
      <p:cxnSp>
        <p:nvCxnSpPr>
          <p:cNvPr id="8" name="Straight Connector 7">
            <a:extLst>
              <a:ext uri="{FF2B5EF4-FFF2-40B4-BE49-F238E27FC236}">
                <a16:creationId xmlns:a16="http://schemas.microsoft.com/office/drawing/2014/main" id="{0B6B0597-49F3-4AB2-AC14-E453D10C6997}"/>
              </a:ext>
            </a:extLst>
          </p:cNvPr>
          <p:cNvCxnSpPr>
            <a:endCxn id="5" idx="1"/>
          </p:cNvCxnSpPr>
          <p:nvPr/>
        </p:nvCxnSpPr>
        <p:spPr>
          <a:xfrm flipV="1">
            <a:off x="1531250" y="3207895"/>
            <a:ext cx="597354" cy="221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99B149-5D27-4B24-8770-EE28646B1935}"/>
              </a:ext>
            </a:extLst>
          </p:cNvPr>
          <p:cNvCxnSpPr>
            <a:cxnSpLocks/>
            <a:endCxn id="6" idx="1"/>
          </p:cNvCxnSpPr>
          <p:nvPr/>
        </p:nvCxnSpPr>
        <p:spPr>
          <a:xfrm flipV="1">
            <a:off x="3612630" y="3207895"/>
            <a:ext cx="1093156" cy="2211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F0BF249-9CED-454B-B183-D2052791361F}"/>
              </a:ext>
            </a:extLst>
          </p:cNvPr>
          <p:cNvSpPr/>
          <p:nvPr/>
        </p:nvSpPr>
        <p:spPr>
          <a:xfrm>
            <a:off x="3267293" y="425867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Book</a:t>
            </a:r>
            <a:endParaRPr lang="ar-EG" u="sng" dirty="0"/>
          </a:p>
        </p:txBody>
      </p:sp>
      <p:sp>
        <p:nvSpPr>
          <p:cNvPr id="13" name="Rectangle 12">
            <a:extLst>
              <a:ext uri="{FF2B5EF4-FFF2-40B4-BE49-F238E27FC236}">
                <a16:creationId xmlns:a16="http://schemas.microsoft.com/office/drawing/2014/main" id="{E8847580-1A0E-4DC4-AAE6-1920FD5963A3}"/>
              </a:ext>
            </a:extLst>
          </p:cNvPr>
          <p:cNvSpPr/>
          <p:nvPr/>
        </p:nvSpPr>
        <p:spPr>
          <a:xfrm>
            <a:off x="4953124" y="425867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Copy</a:t>
            </a:r>
            <a:endParaRPr lang="ar-EG" u="sng" dirty="0"/>
          </a:p>
        </p:txBody>
      </p:sp>
      <p:sp>
        <p:nvSpPr>
          <p:cNvPr id="14" name="Rectangle 13">
            <a:extLst>
              <a:ext uri="{FF2B5EF4-FFF2-40B4-BE49-F238E27FC236}">
                <a16:creationId xmlns:a16="http://schemas.microsoft.com/office/drawing/2014/main" id="{DC94CA52-C34B-473C-B053-14AD9C0DA312}"/>
              </a:ext>
            </a:extLst>
          </p:cNvPr>
          <p:cNvSpPr/>
          <p:nvPr/>
        </p:nvSpPr>
        <p:spPr>
          <a:xfrm>
            <a:off x="7523936" y="4098293"/>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student</a:t>
            </a:r>
            <a:endParaRPr lang="ar-EG" u="sng" dirty="0"/>
          </a:p>
        </p:txBody>
      </p:sp>
      <p:sp>
        <p:nvSpPr>
          <p:cNvPr id="15" name="Rectangle 14">
            <a:extLst>
              <a:ext uri="{FF2B5EF4-FFF2-40B4-BE49-F238E27FC236}">
                <a16:creationId xmlns:a16="http://schemas.microsoft.com/office/drawing/2014/main" id="{AC76C2A5-6A10-4904-8E83-D66F4D9B7894}"/>
              </a:ext>
            </a:extLst>
          </p:cNvPr>
          <p:cNvSpPr/>
          <p:nvPr/>
        </p:nvSpPr>
        <p:spPr>
          <a:xfrm>
            <a:off x="6437150" y="5558317"/>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Copy record</a:t>
            </a:r>
            <a:endParaRPr lang="ar-EG" u="sng" dirty="0"/>
          </a:p>
        </p:txBody>
      </p:sp>
      <p:cxnSp>
        <p:nvCxnSpPr>
          <p:cNvPr id="16" name="Straight Connector 15">
            <a:extLst>
              <a:ext uri="{FF2B5EF4-FFF2-40B4-BE49-F238E27FC236}">
                <a16:creationId xmlns:a16="http://schemas.microsoft.com/office/drawing/2014/main" id="{ADE53F2F-94CA-4379-B4FD-9E1603D486DC}"/>
              </a:ext>
            </a:extLst>
          </p:cNvPr>
          <p:cNvCxnSpPr>
            <a:cxnSpLocks/>
          </p:cNvCxnSpPr>
          <p:nvPr/>
        </p:nvCxnSpPr>
        <p:spPr>
          <a:xfrm flipH="1" flipV="1">
            <a:off x="5997377" y="5397931"/>
            <a:ext cx="637021" cy="829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5974F2-7EF6-442F-BCFD-08B4D3F8290D}"/>
              </a:ext>
            </a:extLst>
          </p:cNvPr>
          <p:cNvCxnSpPr>
            <a:cxnSpLocks/>
            <a:endCxn id="14" idx="2"/>
          </p:cNvCxnSpPr>
          <p:nvPr/>
        </p:nvCxnSpPr>
        <p:spPr>
          <a:xfrm flipV="1">
            <a:off x="7909811" y="5237545"/>
            <a:ext cx="356138" cy="972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9D8845-9982-41D8-9C26-3DA1CDCFB113}"/>
              </a:ext>
            </a:extLst>
          </p:cNvPr>
          <p:cNvCxnSpPr>
            <a:cxnSpLocks/>
            <a:stCxn id="13" idx="1"/>
            <a:endCxn id="12" idx="3"/>
          </p:cNvCxnSpPr>
          <p:nvPr/>
        </p:nvCxnSpPr>
        <p:spPr>
          <a:xfrm flipH="1">
            <a:off x="4751319" y="4828305"/>
            <a:ext cx="201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D620D70-2131-4C23-AA67-59F7C734673D}"/>
              </a:ext>
            </a:extLst>
          </p:cNvPr>
          <p:cNvCxnSpPr>
            <a:cxnSpLocks/>
          </p:cNvCxnSpPr>
          <p:nvPr/>
        </p:nvCxnSpPr>
        <p:spPr>
          <a:xfrm flipH="1" flipV="1">
            <a:off x="5394709" y="3777521"/>
            <a:ext cx="301334" cy="48115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EA3F98C-FBEF-4791-B480-9C8738744750}"/>
              </a:ext>
            </a:extLst>
          </p:cNvPr>
          <p:cNvCxnSpPr>
            <a:cxnSpLocks/>
          </p:cNvCxnSpPr>
          <p:nvPr/>
        </p:nvCxnSpPr>
        <p:spPr>
          <a:xfrm flipH="1" flipV="1">
            <a:off x="6135816" y="3135240"/>
            <a:ext cx="1952064" cy="88286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66038C4-F5E9-45B2-B0E7-1B1D83193645}"/>
              </a:ext>
            </a:extLst>
          </p:cNvPr>
          <p:cNvCxnSpPr>
            <a:cxnSpLocks/>
          </p:cNvCxnSpPr>
          <p:nvPr/>
        </p:nvCxnSpPr>
        <p:spPr>
          <a:xfrm flipH="1" flipV="1">
            <a:off x="6220430" y="3763268"/>
            <a:ext cx="1147152" cy="179504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9DBC8EF-AB3E-4D9A-B369-40202FC5BAEA}"/>
              </a:ext>
            </a:extLst>
          </p:cNvPr>
          <p:cNvPicPr>
            <a:picLocks noChangeAspect="1"/>
          </p:cNvPicPr>
          <p:nvPr/>
        </p:nvPicPr>
        <p:blipFill>
          <a:blip r:embed="rId4"/>
          <a:stretch>
            <a:fillRect/>
          </a:stretch>
        </p:blipFill>
        <p:spPr>
          <a:xfrm>
            <a:off x="8087880" y="808855"/>
            <a:ext cx="3265919" cy="2085805"/>
          </a:xfrm>
          <a:prstGeom prst="rect">
            <a:avLst/>
          </a:prstGeom>
        </p:spPr>
      </p:pic>
      <p:sp>
        <p:nvSpPr>
          <p:cNvPr id="19" name="Rectangle: Top Corners Rounded 18">
            <a:extLst>
              <a:ext uri="{FF2B5EF4-FFF2-40B4-BE49-F238E27FC236}">
                <a16:creationId xmlns:a16="http://schemas.microsoft.com/office/drawing/2014/main" id="{CFEB4FF5-8EDA-43E1-AB02-FC48864B10B4}"/>
              </a:ext>
            </a:extLst>
          </p:cNvPr>
          <p:cNvSpPr/>
          <p:nvPr/>
        </p:nvSpPr>
        <p:spPr>
          <a:xfrm rot="20375979">
            <a:off x="9380826" y="4205142"/>
            <a:ext cx="4158540" cy="1990493"/>
          </a:xfrm>
          <a:prstGeom prst="round2SameRect">
            <a:avLst/>
          </a:prstGeom>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r>
              <a:rPr lang="en-US" sz="2800" dirty="0">
                <a:solidFill>
                  <a:schemeClr val="accent2">
                    <a:lumMod val="75000"/>
                  </a:schemeClr>
                </a:solidFill>
              </a:rPr>
              <a:t>To keep time of borrow return, history copy record is needed similarly reserve record</a:t>
            </a:r>
          </a:p>
          <a:p>
            <a:pPr algn="ctr"/>
            <a:endParaRPr lang="en-US" sz="2800" dirty="0"/>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7FD3DFC-58FB-61AD-33B3-11C50719B87E}"/>
                  </a:ext>
                </a:extLst>
              </p14:cNvPr>
              <p14:cNvContentPartPr/>
              <p14:nvPr/>
            </p14:nvContentPartPr>
            <p14:xfrm>
              <a:off x="5219640" y="1441440"/>
              <a:ext cx="1613160" cy="57600"/>
            </p14:xfrm>
          </p:contentPart>
        </mc:Choice>
        <mc:Fallback xmlns="">
          <p:pic>
            <p:nvPicPr>
              <p:cNvPr id="7" name="Ink 6">
                <a:extLst>
                  <a:ext uri="{FF2B5EF4-FFF2-40B4-BE49-F238E27FC236}">
                    <a16:creationId xmlns:a16="http://schemas.microsoft.com/office/drawing/2014/main" id="{47FD3DFC-58FB-61AD-33B3-11C50719B87E}"/>
                  </a:ext>
                </a:extLst>
              </p:cNvPr>
              <p:cNvPicPr/>
              <p:nvPr/>
            </p:nvPicPr>
            <p:blipFill>
              <a:blip r:embed="rId6"/>
              <a:stretch>
                <a:fillRect/>
              </a:stretch>
            </p:blipFill>
            <p:spPr>
              <a:xfrm>
                <a:off x="5210280" y="1432080"/>
                <a:ext cx="1631880" cy="76320"/>
              </a:xfrm>
              <a:prstGeom prst="rect">
                <a:avLst/>
              </a:prstGeom>
            </p:spPr>
          </p:pic>
        </mc:Fallback>
      </mc:AlternateContent>
    </p:spTree>
    <p:custDataLst>
      <p:tags r:id="rId1"/>
    </p:custDataLst>
    <p:extLst>
      <p:ext uri="{BB962C8B-B14F-4D97-AF65-F5344CB8AC3E}">
        <p14:creationId xmlns:p14="http://schemas.microsoft.com/office/powerpoint/2010/main" val="35404213"/>
      </p:ext>
    </p:extLst>
  </p:cSld>
  <p:clrMapOvr>
    <a:masterClrMapping/>
  </p:clrMapOvr>
  <mc:AlternateContent xmlns:mc="http://schemas.openxmlformats.org/markup-compatibility/2006" xmlns:p14="http://schemas.microsoft.com/office/powerpoint/2010/main">
    <mc:Choice Requires="p14">
      <p:transition spd="slow" p14:dur="2000" advTm="83032"/>
    </mc:Choice>
    <mc:Fallback xmlns="">
      <p:transition spd="slow" advTm="830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27D-642F-4D73-AE28-44B9805FD458}"/>
              </a:ext>
            </a:extLst>
          </p:cNvPr>
          <p:cNvSpPr>
            <a:spLocks noGrp="1"/>
          </p:cNvSpPr>
          <p:nvPr>
            <p:ph type="title"/>
          </p:nvPr>
        </p:nvSpPr>
        <p:spPr/>
        <p:txBody>
          <a:bodyPr/>
          <a:lstStyle/>
          <a:p>
            <a:r>
              <a:rPr lang="en-US" dirty="0"/>
              <a:t>Collaboration diagram borrow</a:t>
            </a:r>
            <a:endParaRPr lang="ar-EG" dirty="0"/>
          </a:p>
        </p:txBody>
      </p:sp>
      <p:pic>
        <p:nvPicPr>
          <p:cNvPr id="4" name="Picture 3">
            <a:extLst>
              <a:ext uri="{FF2B5EF4-FFF2-40B4-BE49-F238E27FC236}">
                <a16:creationId xmlns:a16="http://schemas.microsoft.com/office/drawing/2014/main" id="{1224B0B4-1A3D-4FD1-8335-106CFA301CC2}"/>
              </a:ext>
            </a:extLst>
          </p:cNvPr>
          <p:cNvPicPr>
            <a:picLocks noChangeAspect="1"/>
          </p:cNvPicPr>
          <p:nvPr/>
        </p:nvPicPr>
        <p:blipFill>
          <a:blip r:embed="rId2"/>
          <a:stretch>
            <a:fillRect/>
          </a:stretch>
        </p:blipFill>
        <p:spPr>
          <a:xfrm>
            <a:off x="136776" y="2474893"/>
            <a:ext cx="1243692" cy="1908213"/>
          </a:xfrm>
          <a:prstGeom prst="rect">
            <a:avLst/>
          </a:prstGeom>
        </p:spPr>
      </p:pic>
      <p:sp>
        <p:nvSpPr>
          <p:cNvPr id="5" name="Rectangle 4">
            <a:extLst>
              <a:ext uri="{FF2B5EF4-FFF2-40B4-BE49-F238E27FC236}">
                <a16:creationId xmlns:a16="http://schemas.microsoft.com/office/drawing/2014/main" id="{0AEE1B8A-DDCC-4546-BE8B-0E9D1011B1F9}"/>
              </a:ext>
            </a:extLst>
          </p:cNvPr>
          <p:cNvSpPr/>
          <p:nvPr/>
        </p:nvSpPr>
        <p:spPr>
          <a:xfrm>
            <a:off x="2128604" y="263826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:Borrow form</a:t>
            </a:r>
            <a:endParaRPr lang="ar-EG" u="sng" dirty="0"/>
          </a:p>
        </p:txBody>
      </p:sp>
      <p:sp>
        <p:nvSpPr>
          <p:cNvPr id="6" name="Rectangle 5">
            <a:extLst>
              <a:ext uri="{FF2B5EF4-FFF2-40B4-BE49-F238E27FC236}">
                <a16:creationId xmlns:a16="http://schemas.microsoft.com/office/drawing/2014/main" id="{B7EEC160-2CF5-4C18-9C05-D64A3A87956A}"/>
              </a:ext>
            </a:extLst>
          </p:cNvPr>
          <p:cNvSpPr/>
          <p:nvPr/>
        </p:nvSpPr>
        <p:spPr>
          <a:xfrm>
            <a:off x="4705786" y="263826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:Borrow controller</a:t>
            </a:r>
            <a:endParaRPr lang="ar-EG" u="sng" dirty="0"/>
          </a:p>
        </p:txBody>
      </p:sp>
      <p:cxnSp>
        <p:nvCxnSpPr>
          <p:cNvPr id="8" name="Straight Connector 7">
            <a:extLst>
              <a:ext uri="{FF2B5EF4-FFF2-40B4-BE49-F238E27FC236}">
                <a16:creationId xmlns:a16="http://schemas.microsoft.com/office/drawing/2014/main" id="{0B6B0597-49F3-4AB2-AC14-E453D10C6997}"/>
              </a:ext>
            </a:extLst>
          </p:cNvPr>
          <p:cNvCxnSpPr>
            <a:cxnSpLocks/>
            <a:stCxn id="5" idx="1"/>
          </p:cNvCxnSpPr>
          <p:nvPr/>
        </p:nvCxnSpPr>
        <p:spPr>
          <a:xfrm flipH="1">
            <a:off x="1079292" y="3207895"/>
            <a:ext cx="1049312" cy="0"/>
          </a:xfrm>
          <a:prstGeom prst="line">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99B149-5D27-4B24-8770-EE28646B1935}"/>
              </a:ext>
            </a:extLst>
          </p:cNvPr>
          <p:cNvCxnSpPr>
            <a:cxnSpLocks/>
            <a:stCxn id="6" idx="1"/>
            <a:endCxn id="5" idx="3"/>
          </p:cNvCxnSpPr>
          <p:nvPr/>
        </p:nvCxnSpPr>
        <p:spPr>
          <a:xfrm flipH="1">
            <a:off x="3612630" y="3207895"/>
            <a:ext cx="1093156" cy="0"/>
          </a:xfrm>
          <a:prstGeom prst="line">
            <a:avLst/>
          </a:prstGeom>
          <a:ln>
            <a:head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847580-1A0E-4DC4-AAE6-1920FD5963A3}"/>
              </a:ext>
            </a:extLst>
          </p:cNvPr>
          <p:cNvSpPr/>
          <p:nvPr/>
        </p:nvSpPr>
        <p:spPr>
          <a:xfrm>
            <a:off x="4953124" y="425867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Copy</a:t>
            </a:r>
            <a:endParaRPr lang="ar-EG" u="sng" dirty="0"/>
          </a:p>
        </p:txBody>
      </p:sp>
      <p:sp>
        <p:nvSpPr>
          <p:cNvPr id="14" name="Rectangle 13">
            <a:extLst>
              <a:ext uri="{FF2B5EF4-FFF2-40B4-BE49-F238E27FC236}">
                <a16:creationId xmlns:a16="http://schemas.microsoft.com/office/drawing/2014/main" id="{DC94CA52-C34B-473C-B053-14AD9C0DA312}"/>
              </a:ext>
            </a:extLst>
          </p:cNvPr>
          <p:cNvSpPr/>
          <p:nvPr/>
        </p:nvSpPr>
        <p:spPr>
          <a:xfrm>
            <a:off x="7523936" y="4098293"/>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student</a:t>
            </a:r>
            <a:endParaRPr lang="ar-EG" u="sng" dirty="0"/>
          </a:p>
        </p:txBody>
      </p:sp>
      <p:sp>
        <p:nvSpPr>
          <p:cNvPr id="15" name="Rectangle 14">
            <a:extLst>
              <a:ext uri="{FF2B5EF4-FFF2-40B4-BE49-F238E27FC236}">
                <a16:creationId xmlns:a16="http://schemas.microsoft.com/office/drawing/2014/main" id="{AC76C2A5-6A10-4904-8E83-D66F4D9B7894}"/>
              </a:ext>
            </a:extLst>
          </p:cNvPr>
          <p:cNvSpPr/>
          <p:nvPr/>
        </p:nvSpPr>
        <p:spPr>
          <a:xfrm>
            <a:off x="6437150" y="5558317"/>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Copy record</a:t>
            </a:r>
            <a:endParaRPr lang="ar-EG" u="sng" dirty="0"/>
          </a:p>
        </p:txBody>
      </p:sp>
      <p:cxnSp>
        <p:nvCxnSpPr>
          <p:cNvPr id="25" name="Straight Connector 24">
            <a:extLst>
              <a:ext uri="{FF2B5EF4-FFF2-40B4-BE49-F238E27FC236}">
                <a16:creationId xmlns:a16="http://schemas.microsoft.com/office/drawing/2014/main" id="{6D620D70-2131-4C23-AA67-59F7C734673D}"/>
              </a:ext>
            </a:extLst>
          </p:cNvPr>
          <p:cNvCxnSpPr>
            <a:cxnSpLocks/>
          </p:cNvCxnSpPr>
          <p:nvPr/>
        </p:nvCxnSpPr>
        <p:spPr>
          <a:xfrm flipH="1" flipV="1">
            <a:off x="5394709" y="3777521"/>
            <a:ext cx="301334" cy="481158"/>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EA3F98C-FBEF-4791-B480-9C8738744750}"/>
              </a:ext>
            </a:extLst>
          </p:cNvPr>
          <p:cNvCxnSpPr>
            <a:cxnSpLocks/>
          </p:cNvCxnSpPr>
          <p:nvPr/>
        </p:nvCxnSpPr>
        <p:spPr>
          <a:xfrm flipH="1" flipV="1">
            <a:off x="6135816" y="3135240"/>
            <a:ext cx="1952064" cy="88286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66038C4-F5E9-45B2-B0E7-1B1D83193645}"/>
              </a:ext>
            </a:extLst>
          </p:cNvPr>
          <p:cNvCxnSpPr>
            <a:cxnSpLocks/>
          </p:cNvCxnSpPr>
          <p:nvPr/>
        </p:nvCxnSpPr>
        <p:spPr>
          <a:xfrm flipH="1" flipV="1">
            <a:off x="6220430" y="3763268"/>
            <a:ext cx="1147152" cy="1795049"/>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8194269-5C32-42D0-BE72-BAB2F599FF7D}"/>
              </a:ext>
            </a:extLst>
          </p:cNvPr>
          <p:cNvCxnSpPr>
            <a:cxnSpLocks/>
            <a:stCxn id="15" idx="3"/>
          </p:cNvCxnSpPr>
          <p:nvPr/>
        </p:nvCxnSpPr>
        <p:spPr>
          <a:xfrm flipV="1">
            <a:off x="7921176" y="5245083"/>
            <a:ext cx="553594" cy="88286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FD39FFF-7D74-454F-938E-B4B9E93C0B24}"/>
              </a:ext>
            </a:extLst>
          </p:cNvPr>
          <p:cNvSpPr txBox="1"/>
          <p:nvPr/>
        </p:nvSpPr>
        <p:spPr>
          <a:xfrm>
            <a:off x="608914" y="1919314"/>
            <a:ext cx="1990068" cy="369332"/>
          </a:xfrm>
          <a:prstGeom prst="rect">
            <a:avLst/>
          </a:prstGeom>
          <a:noFill/>
        </p:spPr>
        <p:txBody>
          <a:bodyPr wrap="square" rtlCol="1">
            <a:spAutoFit/>
          </a:bodyPr>
          <a:lstStyle/>
          <a:p>
            <a:r>
              <a:rPr lang="en-US" dirty="0"/>
              <a:t>1. Borrow ()</a:t>
            </a:r>
            <a:endParaRPr lang="ar-EG" dirty="0"/>
          </a:p>
        </p:txBody>
      </p:sp>
      <p:sp>
        <p:nvSpPr>
          <p:cNvPr id="33" name="TextBox 32">
            <a:extLst>
              <a:ext uri="{FF2B5EF4-FFF2-40B4-BE49-F238E27FC236}">
                <a16:creationId xmlns:a16="http://schemas.microsoft.com/office/drawing/2014/main" id="{AFE0ACB9-9C15-4803-9E3E-A71DC13154E8}"/>
              </a:ext>
            </a:extLst>
          </p:cNvPr>
          <p:cNvSpPr txBox="1"/>
          <p:nvPr/>
        </p:nvSpPr>
        <p:spPr>
          <a:xfrm>
            <a:off x="3164173" y="2148648"/>
            <a:ext cx="2230535" cy="369332"/>
          </a:xfrm>
          <a:prstGeom prst="rect">
            <a:avLst/>
          </a:prstGeom>
          <a:noFill/>
        </p:spPr>
        <p:txBody>
          <a:bodyPr wrap="square" rtlCol="1">
            <a:spAutoFit/>
          </a:bodyPr>
          <a:lstStyle/>
          <a:p>
            <a:r>
              <a:rPr lang="en-US" dirty="0"/>
              <a:t>1.1 Borrow ( </a:t>
            </a:r>
            <a:r>
              <a:rPr lang="en-US" dirty="0" err="1"/>
              <a:t>sid</a:t>
            </a:r>
            <a:r>
              <a:rPr lang="en-US" dirty="0"/>
              <a:t>, </a:t>
            </a:r>
            <a:r>
              <a:rPr lang="en-US" dirty="0" err="1"/>
              <a:t>cid</a:t>
            </a:r>
            <a:r>
              <a:rPr lang="en-US" dirty="0"/>
              <a:t>)</a:t>
            </a:r>
            <a:endParaRPr lang="ar-EG" dirty="0"/>
          </a:p>
        </p:txBody>
      </p:sp>
      <p:sp>
        <p:nvSpPr>
          <p:cNvPr id="34" name="TextBox 33">
            <a:extLst>
              <a:ext uri="{FF2B5EF4-FFF2-40B4-BE49-F238E27FC236}">
                <a16:creationId xmlns:a16="http://schemas.microsoft.com/office/drawing/2014/main" id="{E8D7AA36-42EC-40CF-9855-196A618F4C8D}"/>
              </a:ext>
            </a:extLst>
          </p:cNvPr>
          <p:cNvSpPr txBox="1"/>
          <p:nvPr/>
        </p:nvSpPr>
        <p:spPr>
          <a:xfrm>
            <a:off x="6762437" y="3023229"/>
            <a:ext cx="2230535" cy="369332"/>
          </a:xfrm>
          <a:prstGeom prst="rect">
            <a:avLst/>
          </a:prstGeom>
          <a:noFill/>
        </p:spPr>
        <p:txBody>
          <a:bodyPr wrap="square" rtlCol="1">
            <a:spAutoFit/>
          </a:bodyPr>
          <a:lstStyle/>
          <a:p>
            <a:r>
              <a:rPr lang="en-US" dirty="0"/>
              <a:t>1.3 </a:t>
            </a:r>
            <a:r>
              <a:rPr lang="en-US" dirty="0" err="1"/>
              <a:t>how_many</a:t>
            </a:r>
            <a:r>
              <a:rPr lang="en-US" dirty="0"/>
              <a:t>()</a:t>
            </a:r>
            <a:endParaRPr lang="ar-EG" dirty="0"/>
          </a:p>
        </p:txBody>
      </p:sp>
      <p:sp>
        <p:nvSpPr>
          <p:cNvPr id="35" name="TextBox 34">
            <a:extLst>
              <a:ext uri="{FF2B5EF4-FFF2-40B4-BE49-F238E27FC236}">
                <a16:creationId xmlns:a16="http://schemas.microsoft.com/office/drawing/2014/main" id="{D69B106F-8489-48BB-9BD6-21A54B0D3473}"/>
              </a:ext>
            </a:extLst>
          </p:cNvPr>
          <p:cNvSpPr txBox="1"/>
          <p:nvPr/>
        </p:nvSpPr>
        <p:spPr>
          <a:xfrm>
            <a:off x="8265949" y="5615500"/>
            <a:ext cx="2230535" cy="369332"/>
          </a:xfrm>
          <a:prstGeom prst="rect">
            <a:avLst/>
          </a:prstGeom>
          <a:noFill/>
        </p:spPr>
        <p:txBody>
          <a:bodyPr wrap="square" rtlCol="1">
            <a:spAutoFit/>
          </a:bodyPr>
          <a:lstStyle/>
          <a:p>
            <a:r>
              <a:rPr lang="en-US" dirty="0"/>
              <a:t>1.4 has* ()</a:t>
            </a:r>
            <a:endParaRPr lang="ar-EG" dirty="0"/>
          </a:p>
        </p:txBody>
      </p:sp>
      <p:sp>
        <p:nvSpPr>
          <p:cNvPr id="36" name="Arc 35">
            <a:extLst>
              <a:ext uri="{FF2B5EF4-FFF2-40B4-BE49-F238E27FC236}">
                <a16:creationId xmlns:a16="http://schemas.microsoft.com/office/drawing/2014/main" id="{DB68FB69-7A7B-4A89-AFC3-ABF8DDB346A4}"/>
              </a:ext>
            </a:extLst>
          </p:cNvPr>
          <p:cNvSpPr/>
          <p:nvPr/>
        </p:nvSpPr>
        <p:spPr>
          <a:xfrm>
            <a:off x="5941498" y="1944979"/>
            <a:ext cx="435203" cy="1096377"/>
          </a:xfrm>
          <a:prstGeom prst="arc">
            <a:avLst>
              <a:gd name="adj1" fmla="val 10765614"/>
              <a:gd name="adj2" fmla="val 4788649"/>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37" name="TextBox 36">
            <a:extLst>
              <a:ext uri="{FF2B5EF4-FFF2-40B4-BE49-F238E27FC236}">
                <a16:creationId xmlns:a16="http://schemas.microsoft.com/office/drawing/2014/main" id="{0C0B9469-DC81-476E-B5A1-A706F3190044}"/>
              </a:ext>
            </a:extLst>
          </p:cNvPr>
          <p:cNvSpPr txBox="1"/>
          <p:nvPr/>
        </p:nvSpPr>
        <p:spPr>
          <a:xfrm>
            <a:off x="6350987" y="1988898"/>
            <a:ext cx="2852973" cy="369332"/>
          </a:xfrm>
          <a:prstGeom prst="rect">
            <a:avLst/>
          </a:prstGeom>
          <a:noFill/>
        </p:spPr>
        <p:txBody>
          <a:bodyPr wrap="square" rtlCol="1">
            <a:spAutoFit/>
          </a:bodyPr>
          <a:lstStyle/>
          <a:p>
            <a:r>
              <a:rPr lang="en-US" dirty="0"/>
              <a:t>1.2 </a:t>
            </a:r>
            <a:r>
              <a:rPr lang="en-US" dirty="0" err="1"/>
              <a:t>count_copies_onloan</a:t>
            </a:r>
            <a:r>
              <a:rPr lang="en-US" dirty="0"/>
              <a:t> ()</a:t>
            </a:r>
            <a:endParaRPr lang="ar-EG" dirty="0"/>
          </a:p>
        </p:txBody>
      </p:sp>
      <p:sp>
        <p:nvSpPr>
          <p:cNvPr id="38" name="TextBox 37">
            <a:extLst>
              <a:ext uri="{FF2B5EF4-FFF2-40B4-BE49-F238E27FC236}">
                <a16:creationId xmlns:a16="http://schemas.microsoft.com/office/drawing/2014/main" id="{20823B18-4520-40CA-88CA-2D1A2CBC03EF}"/>
              </a:ext>
            </a:extLst>
          </p:cNvPr>
          <p:cNvSpPr txBox="1"/>
          <p:nvPr/>
        </p:nvSpPr>
        <p:spPr>
          <a:xfrm>
            <a:off x="3612630" y="3835642"/>
            <a:ext cx="2662187" cy="369332"/>
          </a:xfrm>
          <a:prstGeom prst="rect">
            <a:avLst/>
          </a:prstGeom>
          <a:noFill/>
        </p:spPr>
        <p:txBody>
          <a:bodyPr wrap="square" rtlCol="1">
            <a:spAutoFit/>
          </a:bodyPr>
          <a:lstStyle/>
          <a:p>
            <a:r>
              <a:rPr lang="en-US" dirty="0"/>
              <a:t>1.5 </a:t>
            </a:r>
            <a:r>
              <a:rPr lang="en-US" dirty="0" err="1"/>
              <a:t>check_for_borrw</a:t>
            </a:r>
            <a:r>
              <a:rPr lang="en-US" dirty="0"/>
              <a:t> ()</a:t>
            </a:r>
            <a:endParaRPr lang="ar-EG" dirty="0"/>
          </a:p>
        </p:txBody>
      </p:sp>
      <p:sp>
        <p:nvSpPr>
          <p:cNvPr id="39" name="TextBox 38">
            <a:extLst>
              <a:ext uri="{FF2B5EF4-FFF2-40B4-BE49-F238E27FC236}">
                <a16:creationId xmlns:a16="http://schemas.microsoft.com/office/drawing/2014/main" id="{86F3A630-E7D4-44CC-8046-570B3F62FD4D}"/>
              </a:ext>
            </a:extLst>
          </p:cNvPr>
          <p:cNvSpPr txBox="1"/>
          <p:nvPr/>
        </p:nvSpPr>
        <p:spPr>
          <a:xfrm>
            <a:off x="6373753" y="3818813"/>
            <a:ext cx="2662187" cy="369332"/>
          </a:xfrm>
          <a:prstGeom prst="rect">
            <a:avLst/>
          </a:prstGeom>
          <a:noFill/>
        </p:spPr>
        <p:txBody>
          <a:bodyPr wrap="square" rtlCol="1">
            <a:spAutoFit/>
          </a:bodyPr>
          <a:lstStyle/>
          <a:p>
            <a:r>
              <a:rPr lang="en-US" dirty="0"/>
              <a:t>1.6 create ()</a:t>
            </a:r>
            <a:endParaRPr lang="ar-EG" dirty="0"/>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3" name="Ink 2">
                <a:extLst>
                  <a:ext uri="{FF2B5EF4-FFF2-40B4-BE49-F238E27FC236}">
                    <a16:creationId xmlns:a16="http://schemas.microsoft.com/office/drawing/2014/main" id="{458BA599-5915-4F43-B89A-BF719039623A}"/>
                  </a:ext>
                </a:extLst>
              </p14:cNvPr>
              <p14:cNvContentPartPr/>
              <p14:nvPr>
                <p:extLst>
                  <p:ext uri="{42D2F446-02D8-4167-A562-619A0277C38B}">
                    <p15:isNarration xmlns:p15="http://schemas.microsoft.com/office/powerpoint/2012/main" val="1"/>
                  </p:ext>
                </p:extLst>
              </p14:nvPr>
            </p14:nvContentPartPr>
            <p14:xfrm>
              <a:off x="713520" y="2240280"/>
              <a:ext cx="8424360" cy="3767400"/>
            </p14:xfrm>
          </p:contentPart>
        </mc:Choice>
        <mc:Fallback xmlns="">
          <p:pic>
            <p:nvPicPr>
              <p:cNvPr id="3" name="Ink 2">
                <a:extLst>
                  <a:ext uri="{FF2B5EF4-FFF2-40B4-BE49-F238E27FC236}">
                    <a16:creationId xmlns:a16="http://schemas.microsoft.com/office/drawing/2014/main" id="{458BA599-5915-4F43-B89A-BF719039623A}"/>
                  </a:ext>
                </a:extLst>
              </p:cNvPr>
              <p:cNvPicPr>
                <a:picLocks noGrp="1" noRot="1" noChangeAspect="1" noMove="1" noResize="1" noEditPoints="1" noAdjustHandles="1" noChangeArrowheads="1" noChangeShapeType="1"/>
              </p:cNvPicPr>
              <p:nvPr/>
            </p:nvPicPr>
            <p:blipFill>
              <a:blip r:embed="rId6"/>
              <a:stretch>
                <a:fillRect/>
              </a:stretch>
            </p:blipFill>
            <p:spPr>
              <a:xfrm>
                <a:off x="697680" y="2176920"/>
                <a:ext cx="8455680" cy="3894120"/>
              </a:xfrm>
              <a:prstGeom prst="rect">
                <a:avLst/>
              </a:prstGeom>
            </p:spPr>
          </p:pic>
        </mc:Fallback>
      </mc:AlternateContent>
    </p:spTree>
    <p:extLst>
      <p:ext uri="{BB962C8B-B14F-4D97-AF65-F5344CB8AC3E}">
        <p14:creationId xmlns:p14="http://schemas.microsoft.com/office/powerpoint/2010/main" val="367193184"/>
      </p:ext>
    </p:extLst>
  </p:cSld>
  <p:clrMapOvr>
    <a:masterClrMapping/>
  </p:clrMapOvr>
  <mc:AlternateContent xmlns:mc="http://schemas.openxmlformats.org/markup-compatibility/2006" xmlns:p14="http://schemas.microsoft.com/office/powerpoint/2010/main">
    <mc:Choice Requires="p14">
      <p:transition spd="slow" p14:dur="2000" advTm="156157"/>
    </mc:Choice>
    <mc:Fallback xmlns="">
      <p:transition spd="slow" advTm="1561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27D-642F-4D73-AE28-44B9805FD458}"/>
              </a:ext>
            </a:extLst>
          </p:cNvPr>
          <p:cNvSpPr>
            <a:spLocks noGrp="1"/>
          </p:cNvSpPr>
          <p:nvPr>
            <p:ph type="title"/>
          </p:nvPr>
        </p:nvSpPr>
        <p:spPr/>
        <p:txBody>
          <a:bodyPr/>
          <a:lstStyle/>
          <a:p>
            <a:r>
              <a:rPr lang="en-US" dirty="0"/>
              <a:t>Accommodating the methods/messages in the analysis classes</a:t>
            </a:r>
            <a:endParaRPr lang="ar-EG" dirty="0"/>
          </a:p>
        </p:txBody>
      </p:sp>
      <p:pic>
        <p:nvPicPr>
          <p:cNvPr id="4" name="Picture 3">
            <a:extLst>
              <a:ext uri="{FF2B5EF4-FFF2-40B4-BE49-F238E27FC236}">
                <a16:creationId xmlns:a16="http://schemas.microsoft.com/office/drawing/2014/main" id="{1224B0B4-1A3D-4FD1-8335-106CFA301CC2}"/>
              </a:ext>
            </a:extLst>
          </p:cNvPr>
          <p:cNvPicPr>
            <a:picLocks noChangeAspect="1"/>
          </p:cNvPicPr>
          <p:nvPr/>
        </p:nvPicPr>
        <p:blipFill>
          <a:blip r:embed="rId4"/>
          <a:stretch>
            <a:fillRect/>
          </a:stretch>
        </p:blipFill>
        <p:spPr>
          <a:xfrm>
            <a:off x="136776" y="2474893"/>
            <a:ext cx="1243692" cy="1908213"/>
          </a:xfrm>
          <a:prstGeom prst="rect">
            <a:avLst/>
          </a:prstGeom>
        </p:spPr>
      </p:pic>
      <p:sp>
        <p:nvSpPr>
          <p:cNvPr id="5" name="Rectangle 4">
            <a:extLst>
              <a:ext uri="{FF2B5EF4-FFF2-40B4-BE49-F238E27FC236}">
                <a16:creationId xmlns:a16="http://schemas.microsoft.com/office/drawing/2014/main" id="{0AEE1B8A-DDCC-4546-BE8B-0E9D1011B1F9}"/>
              </a:ext>
            </a:extLst>
          </p:cNvPr>
          <p:cNvSpPr/>
          <p:nvPr/>
        </p:nvSpPr>
        <p:spPr>
          <a:xfrm>
            <a:off x="2128604" y="263826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:Borrow form</a:t>
            </a:r>
            <a:endParaRPr lang="ar-EG" u="sng" dirty="0"/>
          </a:p>
        </p:txBody>
      </p:sp>
      <p:sp>
        <p:nvSpPr>
          <p:cNvPr id="6" name="Rectangle 5">
            <a:extLst>
              <a:ext uri="{FF2B5EF4-FFF2-40B4-BE49-F238E27FC236}">
                <a16:creationId xmlns:a16="http://schemas.microsoft.com/office/drawing/2014/main" id="{B7EEC160-2CF5-4C18-9C05-D64A3A87956A}"/>
              </a:ext>
            </a:extLst>
          </p:cNvPr>
          <p:cNvSpPr/>
          <p:nvPr/>
        </p:nvSpPr>
        <p:spPr>
          <a:xfrm>
            <a:off x="4279440" y="2554400"/>
            <a:ext cx="2157710" cy="1223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:Borrow controller</a:t>
            </a:r>
            <a:endParaRPr lang="ar-EG" u="sng" dirty="0"/>
          </a:p>
        </p:txBody>
      </p:sp>
      <p:cxnSp>
        <p:nvCxnSpPr>
          <p:cNvPr id="8" name="Straight Connector 7">
            <a:extLst>
              <a:ext uri="{FF2B5EF4-FFF2-40B4-BE49-F238E27FC236}">
                <a16:creationId xmlns:a16="http://schemas.microsoft.com/office/drawing/2014/main" id="{0B6B0597-49F3-4AB2-AC14-E453D10C6997}"/>
              </a:ext>
            </a:extLst>
          </p:cNvPr>
          <p:cNvCxnSpPr>
            <a:cxnSpLocks/>
            <a:stCxn id="5" idx="1"/>
          </p:cNvCxnSpPr>
          <p:nvPr/>
        </p:nvCxnSpPr>
        <p:spPr>
          <a:xfrm flipH="1">
            <a:off x="1079292" y="3207895"/>
            <a:ext cx="1049312" cy="0"/>
          </a:xfrm>
          <a:prstGeom prst="line">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99B149-5D27-4B24-8770-EE28646B1935}"/>
              </a:ext>
            </a:extLst>
          </p:cNvPr>
          <p:cNvCxnSpPr>
            <a:cxnSpLocks/>
            <a:endCxn id="5" idx="3"/>
          </p:cNvCxnSpPr>
          <p:nvPr/>
        </p:nvCxnSpPr>
        <p:spPr>
          <a:xfrm flipH="1">
            <a:off x="3612630" y="3207895"/>
            <a:ext cx="479685" cy="0"/>
          </a:xfrm>
          <a:prstGeom prst="line">
            <a:avLst/>
          </a:prstGeom>
          <a:ln>
            <a:head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847580-1A0E-4DC4-AAE6-1920FD5963A3}"/>
              </a:ext>
            </a:extLst>
          </p:cNvPr>
          <p:cNvSpPr/>
          <p:nvPr/>
        </p:nvSpPr>
        <p:spPr>
          <a:xfrm>
            <a:off x="4228580" y="4258679"/>
            <a:ext cx="2208570"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:Copy</a:t>
            </a:r>
            <a:endParaRPr lang="ar-EG" u="sng" dirty="0"/>
          </a:p>
        </p:txBody>
      </p:sp>
      <p:sp>
        <p:nvSpPr>
          <p:cNvPr id="14" name="Rectangle 13">
            <a:extLst>
              <a:ext uri="{FF2B5EF4-FFF2-40B4-BE49-F238E27FC236}">
                <a16:creationId xmlns:a16="http://schemas.microsoft.com/office/drawing/2014/main" id="{DC94CA52-C34B-473C-B053-14AD9C0DA312}"/>
              </a:ext>
            </a:extLst>
          </p:cNvPr>
          <p:cNvSpPr/>
          <p:nvPr/>
        </p:nvSpPr>
        <p:spPr>
          <a:xfrm>
            <a:off x="7523936" y="4098293"/>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:student</a:t>
            </a:r>
            <a:endParaRPr lang="ar-EG" u="sng" dirty="0"/>
          </a:p>
        </p:txBody>
      </p:sp>
      <p:sp>
        <p:nvSpPr>
          <p:cNvPr id="15" name="Rectangle 14">
            <a:extLst>
              <a:ext uri="{FF2B5EF4-FFF2-40B4-BE49-F238E27FC236}">
                <a16:creationId xmlns:a16="http://schemas.microsoft.com/office/drawing/2014/main" id="{AC76C2A5-6A10-4904-8E83-D66F4D9B7894}"/>
              </a:ext>
            </a:extLst>
          </p:cNvPr>
          <p:cNvSpPr/>
          <p:nvPr/>
        </p:nvSpPr>
        <p:spPr>
          <a:xfrm>
            <a:off x="6437150" y="5558317"/>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:Copy record</a:t>
            </a:r>
            <a:endParaRPr lang="ar-EG" u="sng" dirty="0"/>
          </a:p>
        </p:txBody>
      </p:sp>
      <p:cxnSp>
        <p:nvCxnSpPr>
          <p:cNvPr id="25" name="Straight Connector 24">
            <a:extLst>
              <a:ext uri="{FF2B5EF4-FFF2-40B4-BE49-F238E27FC236}">
                <a16:creationId xmlns:a16="http://schemas.microsoft.com/office/drawing/2014/main" id="{6D620D70-2131-4C23-AA67-59F7C734673D}"/>
              </a:ext>
            </a:extLst>
          </p:cNvPr>
          <p:cNvCxnSpPr>
            <a:cxnSpLocks/>
          </p:cNvCxnSpPr>
          <p:nvPr/>
        </p:nvCxnSpPr>
        <p:spPr>
          <a:xfrm flipH="1" flipV="1">
            <a:off x="5394709" y="3777521"/>
            <a:ext cx="301334" cy="481158"/>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EA3F98C-FBEF-4791-B480-9C8738744750}"/>
              </a:ext>
            </a:extLst>
          </p:cNvPr>
          <p:cNvCxnSpPr>
            <a:cxnSpLocks/>
          </p:cNvCxnSpPr>
          <p:nvPr/>
        </p:nvCxnSpPr>
        <p:spPr>
          <a:xfrm flipH="1" flipV="1">
            <a:off x="6135816" y="3135240"/>
            <a:ext cx="1952064" cy="88286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66038C4-F5E9-45B2-B0E7-1B1D83193645}"/>
              </a:ext>
            </a:extLst>
          </p:cNvPr>
          <p:cNvCxnSpPr>
            <a:cxnSpLocks/>
          </p:cNvCxnSpPr>
          <p:nvPr/>
        </p:nvCxnSpPr>
        <p:spPr>
          <a:xfrm flipH="1" flipV="1">
            <a:off x="6220430" y="3763268"/>
            <a:ext cx="1147152" cy="1795049"/>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8194269-5C32-42D0-BE72-BAB2F599FF7D}"/>
              </a:ext>
            </a:extLst>
          </p:cNvPr>
          <p:cNvCxnSpPr>
            <a:cxnSpLocks/>
            <a:stCxn id="15" idx="3"/>
          </p:cNvCxnSpPr>
          <p:nvPr/>
        </p:nvCxnSpPr>
        <p:spPr>
          <a:xfrm flipV="1">
            <a:off x="7921176" y="5245083"/>
            <a:ext cx="553594" cy="88286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FD39FFF-7D74-454F-938E-B4B9E93C0B24}"/>
              </a:ext>
            </a:extLst>
          </p:cNvPr>
          <p:cNvSpPr txBox="1"/>
          <p:nvPr/>
        </p:nvSpPr>
        <p:spPr>
          <a:xfrm>
            <a:off x="2289372" y="3371984"/>
            <a:ext cx="1990068" cy="369332"/>
          </a:xfrm>
          <a:prstGeom prst="rect">
            <a:avLst/>
          </a:prstGeom>
          <a:noFill/>
        </p:spPr>
        <p:txBody>
          <a:bodyPr wrap="square" rtlCol="1">
            <a:spAutoFit/>
          </a:bodyPr>
          <a:lstStyle/>
          <a:p>
            <a:r>
              <a:rPr lang="en-US" dirty="0"/>
              <a:t>1. Borrow ()</a:t>
            </a:r>
            <a:endParaRPr lang="ar-EG" dirty="0"/>
          </a:p>
        </p:txBody>
      </p:sp>
      <p:sp>
        <p:nvSpPr>
          <p:cNvPr id="33" name="TextBox 32">
            <a:extLst>
              <a:ext uri="{FF2B5EF4-FFF2-40B4-BE49-F238E27FC236}">
                <a16:creationId xmlns:a16="http://schemas.microsoft.com/office/drawing/2014/main" id="{AFE0ACB9-9C15-4803-9E3E-A71DC13154E8}"/>
              </a:ext>
            </a:extLst>
          </p:cNvPr>
          <p:cNvSpPr txBox="1"/>
          <p:nvPr/>
        </p:nvSpPr>
        <p:spPr>
          <a:xfrm>
            <a:off x="4217597" y="3275760"/>
            <a:ext cx="2230535" cy="369332"/>
          </a:xfrm>
          <a:prstGeom prst="rect">
            <a:avLst/>
          </a:prstGeom>
          <a:noFill/>
        </p:spPr>
        <p:txBody>
          <a:bodyPr wrap="square" rtlCol="1">
            <a:spAutoFit/>
          </a:bodyPr>
          <a:lstStyle/>
          <a:p>
            <a:r>
              <a:rPr lang="en-US" dirty="0"/>
              <a:t>1.1 Borrow ( </a:t>
            </a:r>
            <a:r>
              <a:rPr lang="en-US" dirty="0" err="1"/>
              <a:t>sid</a:t>
            </a:r>
            <a:r>
              <a:rPr lang="en-US" dirty="0"/>
              <a:t>, </a:t>
            </a:r>
            <a:r>
              <a:rPr lang="en-US" dirty="0" err="1"/>
              <a:t>cid</a:t>
            </a:r>
            <a:r>
              <a:rPr lang="en-US" dirty="0"/>
              <a:t>)</a:t>
            </a:r>
            <a:endParaRPr lang="ar-EG" dirty="0"/>
          </a:p>
        </p:txBody>
      </p:sp>
      <p:sp>
        <p:nvSpPr>
          <p:cNvPr id="34" name="TextBox 33">
            <a:extLst>
              <a:ext uri="{FF2B5EF4-FFF2-40B4-BE49-F238E27FC236}">
                <a16:creationId xmlns:a16="http://schemas.microsoft.com/office/drawing/2014/main" id="{E8D7AA36-42EC-40CF-9855-196A618F4C8D}"/>
              </a:ext>
            </a:extLst>
          </p:cNvPr>
          <p:cNvSpPr txBox="1"/>
          <p:nvPr/>
        </p:nvSpPr>
        <p:spPr>
          <a:xfrm>
            <a:off x="7398200" y="4793922"/>
            <a:ext cx="2230535" cy="369332"/>
          </a:xfrm>
          <a:prstGeom prst="rect">
            <a:avLst/>
          </a:prstGeom>
          <a:noFill/>
        </p:spPr>
        <p:txBody>
          <a:bodyPr wrap="square" rtlCol="1">
            <a:spAutoFit/>
          </a:bodyPr>
          <a:lstStyle/>
          <a:p>
            <a:r>
              <a:rPr lang="en-US" dirty="0"/>
              <a:t>1.3 </a:t>
            </a:r>
            <a:r>
              <a:rPr lang="en-US" dirty="0" err="1"/>
              <a:t>how_many</a:t>
            </a:r>
            <a:r>
              <a:rPr lang="en-US" dirty="0"/>
              <a:t>()</a:t>
            </a:r>
            <a:endParaRPr lang="ar-EG" dirty="0"/>
          </a:p>
        </p:txBody>
      </p:sp>
      <p:sp>
        <p:nvSpPr>
          <p:cNvPr id="35" name="TextBox 34">
            <a:extLst>
              <a:ext uri="{FF2B5EF4-FFF2-40B4-BE49-F238E27FC236}">
                <a16:creationId xmlns:a16="http://schemas.microsoft.com/office/drawing/2014/main" id="{D69B106F-8489-48BB-9BD6-21A54B0D3473}"/>
              </a:ext>
            </a:extLst>
          </p:cNvPr>
          <p:cNvSpPr txBox="1"/>
          <p:nvPr/>
        </p:nvSpPr>
        <p:spPr>
          <a:xfrm>
            <a:off x="6559824" y="6375377"/>
            <a:ext cx="2230535" cy="369332"/>
          </a:xfrm>
          <a:prstGeom prst="rect">
            <a:avLst/>
          </a:prstGeom>
          <a:noFill/>
        </p:spPr>
        <p:txBody>
          <a:bodyPr wrap="square" rtlCol="1">
            <a:spAutoFit/>
          </a:bodyPr>
          <a:lstStyle/>
          <a:p>
            <a:r>
              <a:rPr lang="en-US" dirty="0"/>
              <a:t>1.4 has* ()</a:t>
            </a:r>
            <a:endParaRPr lang="ar-EG" dirty="0"/>
          </a:p>
        </p:txBody>
      </p:sp>
      <p:sp>
        <p:nvSpPr>
          <p:cNvPr id="36" name="Arc 35">
            <a:extLst>
              <a:ext uri="{FF2B5EF4-FFF2-40B4-BE49-F238E27FC236}">
                <a16:creationId xmlns:a16="http://schemas.microsoft.com/office/drawing/2014/main" id="{DB68FB69-7A7B-4A89-AFC3-ABF8DDB346A4}"/>
              </a:ext>
            </a:extLst>
          </p:cNvPr>
          <p:cNvSpPr/>
          <p:nvPr/>
        </p:nvSpPr>
        <p:spPr>
          <a:xfrm>
            <a:off x="6195521" y="1918573"/>
            <a:ext cx="435203" cy="1096377"/>
          </a:xfrm>
          <a:prstGeom prst="arc">
            <a:avLst>
              <a:gd name="adj1" fmla="val 10765614"/>
              <a:gd name="adj2" fmla="val 4788649"/>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37" name="TextBox 36">
            <a:extLst>
              <a:ext uri="{FF2B5EF4-FFF2-40B4-BE49-F238E27FC236}">
                <a16:creationId xmlns:a16="http://schemas.microsoft.com/office/drawing/2014/main" id="{0C0B9469-DC81-476E-B5A1-A706F3190044}"/>
              </a:ext>
            </a:extLst>
          </p:cNvPr>
          <p:cNvSpPr txBox="1"/>
          <p:nvPr/>
        </p:nvSpPr>
        <p:spPr>
          <a:xfrm>
            <a:off x="4162752" y="3460426"/>
            <a:ext cx="2852973" cy="369332"/>
          </a:xfrm>
          <a:prstGeom prst="rect">
            <a:avLst/>
          </a:prstGeom>
          <a:noFill/>
        </p:spPr>
        <p:txBody>
          <a:bodyPr wrap="square" rtlCol="1">
            <a:spAutoFit/>
          </a:bodyPr>
          <a:lstStyle/>
          <a:p>
            <a:r>
              <a:rPr lang="en-US" dirty="0"/>
              <a:t>1.2 </a:t>
            </a:r>
            <a:r>
              <a:rPr lang="en-US" dirty="0" err="1"/>
              <a:t>count_copies_onloan</a:t>
            </a:r>
            <a:r>
              <a:rPr lang="en-US" dirty="0"/>
              <a:t> ()</a:t>
            </a:r>
            <a:endParaRPr lang="ar-EG" dirty="0"/>
          </a:p>
        </p:txBody>
      </p:sp>
      <p:sp>
        <p:nvSpPr>
          <p:cNvPr id="38" name="TextBox 37">
            <a:extLst>
              <a:ext uri="{FF2B5EF4-FFF2-40B4-BE49-F238E27FC236}">
                <a16:creationId xmlns:a16="http://schemas.microsoft.com/office/drawing/2014/main" id="{20823B18-4520-40CA-88CA-2D1A2CBC03EF}"/>
              </a:ext>
            </a:extLst>
          </p:cNvPr>
          <p:cNvSpPr txBox="1"/>
          <p:nvPr/>
        </p:nvSpPr>
        <p:spPr>
          <a:xfrm>
            <a:off x="4198716" y="4924126"/>
            <a:ext cx="2662187" cy="369332"/>
          </a:xfrm>
          <a:prstGeom prst="rect">
            <a:avLst/>
          </a:prstGeom>
          <a:noFill/>
        </p:spPr>
        <p:txBody>
          <a:bodyPr wrap="square" rtlCol="1">
            <a:spAutoFit/>
          </a:bodyPr>
          <a:lstStyle/>
          <a:p>
            <a:r>
              <a:rPr lang="en-US" dirty="0"/>
              <a:t>1.5 </a:t>
            </a:r>
            <a:r>
              <a:rPr lang="en-US" dirty="0" err="1"/>
              <a:t>check_for_borrw</a:t>
            </a:r>
            <a:r>
              <a:rPr lang="en-US" dirty="0"/>
              <a:t> ()</a:t>
            </a:r>
            <a:endParaRPr lang="ar-EG" dirty="0"/>
          </a:p>
        </p:txBody>
      </p:sp>
      <p:sp>
        <p:nvSpPr>
          <p:cNvPr id="39" name="TextBox 38">
            <a:extLst>
              <a:ext uri="{FF2B5EF4-FFF2-40B4-BE49-F238E27FC236}">
                <a16:creationId xmlns:a16="http://schemas.microsoft.com/office/drawing/2014/main" id="{86F3A630-E7D4-44CC-8046-570B3F62FD4D}"/>
              </a:ext>
            </a:extLst>
          </p:cNvPr>
          <p:cNvSpPr txBox="1"/>
          <p:nvPr/>
        </p:nvSpPr>
        <p:spPr>
          <a:xfrm>
            <a:off x="6559824" y="6186345"/>
            <a:ext cx="2662187" cy="369332"/>
          </a:xfrm>
          <a:prstGeom prst="rect">
            <a:avLst/>
          </a:prstGeom>
          <a:noFill/>
        </p:spPr>
        <p:txBody>
          <a:bodyPr wrap="square" rtlCol="1">
            <a:spAutoFit/>
          </a:bodyPr>
          <a:lstStyle/>
          <a:p>
            <a:r>
              <a:rPr lang="en-US" dirty="0"/>
              <a:t>1.6 create ()</a:t>
            </a:r>
            <a:endParaRPr lang="ar-EG" dirty="0"/>
          </a:p>
        </p:txBody>
      </p:sp>
      <p:pic>
        <p:nvPicPr>
          <p:cNvPr id="3" name="Audio 2">
            <a:hlinkClick r:id="" action="ppaction://media"/>
            <a:extLst>
              <a:ext uri="{FF2B5EF4-FFF2-40B4-BE49-F238E27FC236}">
                <a16:creationId xmlns:a16="http://schemas.microsoft.com/office/drawing/2014/main" id="{0AD2AB38-5EBB-486F-AC99-3E36E835865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EBAEA5E-00C3-44F4-9468-9FE964FE3AC2}"/>
                  </a:ext>
                </a:extLst>
              </p14:cNvPr>
              <p14:cNvContentPartPr/>
              <p14:nvPr/>
            </p14:nvContentPartPr>
            <p14:xfrm>
              <a:off x="1116360" y="3402360"/>
              <a:ext cx="3018600" cy="294840"/>
            </p14:xfrm>
          </p:contentPart>
        </mc:Choice>
        <mc:Fallback xmlns="">
          <p:pic>
            <p:nvPicPr>
              <p:cNvPr id="7" name="Ink 6">
                <a:extLst>
                  <a:ext uri="{FF2B5EF4-FFF2-40B4-BE49-F238E27FC236}">
                    <a16:creationId xmlns:a16="http://schemas.microsoft.com/office/drawing/2014/main" id="{2EBAEA5E-00C3-44F4-9468-9FE964FE3AC2}"/>
                  </a:ext>
                </a:extLst>
              </p:cNvPr>
              <p:cNvPicPr/>
              <p:nvPr/>
            </p:nvPicPr>
            <p:blipFill>
              <a:blip r:embed="rId7"/>
              <a:stretch>
                <a:fillRect/>
              </a:stretch>
            </p:blipFill>
            <p:spPr>
              <a:xfrm>
                <a:off x="1107000" y="3393000"/>
                <a:ext cx="3037320" cy="313560"/>
              </a:xfrm>
              <a:prstGeom prst="rect">
                <a:avLst/>
              </a:prstGeom>
            </p:spPr>
          </p:pic>
        </mc:Fallback>
      </mc:AlternateContent>
    </p:spTree>
    <p:extLst>
      <p:ext uri="{BB962C8B-B14F-4D97-AF65-F5344CB8AC3E}">
        <p14:creationId xmlns:p14="http://schemas.microsoft.com/office/powerpoint/2010/main" val="962393367"/>
      </p:ext>
    </p:extLst>
  </p:cSld>
  <p:clrMapOvr>
    <a:masterClrMapping/>
  </p:clrMapOvr>
  <mc:AlternateContent xmlns:mc="http://schemas.openxmlformats.org/markup-compatibility/2006" xmlns:p14="http://schemas.microsoft.com/office/powerpoint/2010/main">
    <mc:Choice Requires="p14">
      <p:transition spd="slow" p14:dur="2000" advTm="23140"/>
    </mc:Choice>
    <mc:Fallback xmlns="">
      <p:transition spd="slow" advTm="231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2118-883E-483E-8460-CA9ABCB84633}"/>
              </a:ext>
            </a:extLst>
          </p:cNvPr>
          <p:cNvSpPr>
            <a:spLocks noGrp="1"/>
          </p:cNvSpPr>
          <p:nvPr>
            <p:ph type="title"/>
          </p:nvPr>
        </p:nvSpPr>
        <p:spPr>
          <a:xfrm>
            <a:off x="838200" y="604968"/>
            <a:ext cx="10515600" cy="1325563"/>
          </a:xfrm>
        </p:spPr>
        <p:txBody>
          <a:bodyPr/>
          <a:lstStyle/>
          <a:p>
            <a:r>
              <a:rPr lang="en-US" dirty="0">
                <a:solidFill>
                  <a:srgbClr val="FF0000"/>
                </a:solidFill>
              </a:rPr>
              <a:t>Unify classes !!</a:t>
            </a:r>
            <a:br>
              <a:rPr lang="en-US" dirty="0">
                <a:solidFill>
                  <a:srgbClr val="FF0000"/>
                </a:solidFill>
              </a:rPr>
            </a:br>
            <a:r>
              <a:rPr lang="en-US" dirty="0">
                <a:solidFill>
                  <a:srgbClr val="FF0000"/>
                </a:solidFill>
              </a:rPr>
              <a:t>Unify class methods</a:t>
            </a:r>
            <a:endParaRPr lang="ar-EG" dirty="0">
              <a:solidFill>
                <a:srgbClr val="FF0000"/>
              </a:solidFill>
            </a:endParaRPr>
          </a:p>
        </p:txBody>
      </p:sp>
      <p:sp>
        <p:nvSpPr>
          <p:cNvPr id="3" name="Content Placeholder 2">
            <a:extLst>
              <a:ext uri="{FF2B5EF4-FFF2-40B4-BE49-F238E27FC236}">
                <a16:creationId xmlns:a16="http://schemas.microsoft.com/office/drawing/2014/main" id="{EBB21E16-5701-4E38-8DC2-2C973AE23497}"/>
              </a:ext>
            </a:extLst>
          </p:cNvPr>
          <p:cNvSpPr>
            <a:spLocks noGrp="1"/>
          </p:cNvSpPr>
          <p:nvPr>
            <p:ph idx="1"/>
          </p:nvPr>
        </p:nvSpPr>
        <p:spPr>
          <a:xfrm>
            <a:off x="838200" y="2275329"/>
            <a:ext cx="10515600" cy="4351338"/>
          </a:xfrm>
        </p:spPr>
        <p:txBody>
          <a:bodyPr/>
          <a:lstStyle/>
          <a:p>
            <a:r>
              <a:rPr lang="en-US" dirty="0" err="1">
                <a:solidFill>
                  <a:srgbClr val="FF0000"/>
                </a:solidFill>
              </a:rPr>
              <a:t>Book_copy</a:t>
            </a:r>
            <a:r>
              <a:rPr lang="en-US" dirty="0">
                <a:solidFill>
                  <a:srgbClr val="FF0000"/>
                </a:solidFill>
              </a:rPr>
              <a:t> </a:t>
            </a:r>
            <a:r>
              <a:rPr lang="en-US" dirty="0"/>
              <a:t>and </a:t>
            </a:r>
            <a:r>
              <a:rPr lang="en-US" dirty="0">
                <a:solidFill>
                  <a:srgbClr val="FF0000"/>
                </a:solidFill>
              </a:rPr>
              <a:t>copy</a:t>
            </a:r>
            <a:r>
              <a:rPr lang="en-US" dirty="0"/>
              <a:t> are the same class etc.</a:t>
            </a:r>
            <a:endParaRPr lang="ar-EG" dirty="0"/>
          </a:p>
        </p:txBody>
      </p:sp>
      <p:pic>
        <p:nvPicPr>
          <p:cNvPr id="4" name="Picture 3">
            <a:extLst>
              <a:ext uri="{FF2B5EF4-FFF2-40B4-BE49-F238E27FC236}">
                <a16:creationId xmlns:a16="http://schemas.microsoft.com/office/drawing/2014/main" id="{31F5521A-A870-439B-B286-904D0AB1BB80}"/>
              </a:ext>
            </a:extLst>
          </p:cNvPr>
          <p:cNvPicPr>
            <a:picLocks noChangeAspect="1"/>
          </p:cNvPicPr>
          <p:nvPr/>
        </p:nvPicPr>
        <p:blipFill>
          <a:blip r:embed="rId4"/>
          <a:stretch>
            <a:fillRect/>
          </a:stretch>
        </p:blipFill>
        <p:spPr>
          <a:xfrm>
            <a:off x="8124670" y="586802"/>
            <a:ext cx="3528934" cy="3202534"/>
          </a:xfrm>
          <a:prstGeom prst="rect">
            <a:avLst/>
          </a:prstGeom>
        </p:spPr>
      </p:pic>
      <p:pic>
        <p:nvPicPr>
          <p:cNvPr id="5" name="Audio 4">
            <a:hlinkClick r:id="" action="ppaction://media"/>
            <a:extLst>
              <a:ext uri="{FF2B5EF4-FFF2-40B4-BE49-F238E27FC236}">
                <a16:creationId xmlns:a16="http://schemas.microsoft.com/office/drawing/2014/main" id="{53807E23-4378-4860-BF9B-7BA99FB7EA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297093908"/>
      </p:ext>
    </p:extLst>
  </p:cSld>
  <p:clrMapOvr>
    <a:masterClrMapping/>
  </p:clrMapOvr>
  <mc:AlternateContent xmlns:mc="http://schemas.openxmlformats.org/markup-compatibility/2006" xmlns:p14="http://schemas.microsoft.com/office/powerpoint/2010/main">
    <mc:Choice Requires="p14">
      <p:transition spd="slow" p14:dur="2000" advTm="43993"/>
    </mc:Choice>
    <mc:Fallback xmlns="">
      <p:transition spd="slow" advTm="439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61049-8B1B-488A-938E-A1AB199F6A69}"/>
              </a:ext>
            </a:extLst>
          </p:cNvPr>
          <p:cNvPicPr>
            <a:picLocks noChangeAspect="1"/>
          </p:cNvPicPr>
          <p:nvPr/>
        </p:nvPicPr>
        <p:blipFill>
          <a:blip r:embed="rId4"/>
          <a:stretch>
            <a:fillRect/>
          </a:stretch>
        </p:blipFill>
        <p:spPr>
          <a:xfrm>
            <a:off x="9926221" y="230188"/>
            <a:ext cx="1921672" cy="1325563"/>
          </a:xfrm>
          <a:prstGeom prst="rect">
            <a:avLst/>
          </a:prstGeom>
        </p:spPr>
      </p:pic>
      <p:sp>
        <p:nvSpPr>
          <p:cNvPr id="5" name="Rectangle: Top Corners Rounded 4">
            <a:extLst>
              <a:ext uri="{FF2B5EF4-FFF2-40B4-BE49-F238E27FC236}">
                <a16:creationId xmlns:a16="http://schemas.microsoft.com/office/drawing/2014/main" id="{51F1569B-0A98-44C9-A79C-62E2F997E7B3}"/>
              </a:ext>
            </a:extLst>
          </p:cNvPr>
          <p:cNvSpPr/>
          <p:nvPr/>
        </p:nvSpPr>
        <p:spPr>
          <a:xfrm rot="238608">
            <a:off x="1682883" y="1719670"/>
            <a:ext cx="7765366" cy="3505607"/>
          </a:xfrm>
          <a:prstGeom prst="round2SameRect">
            <a:avLst/>
          </a:prstGeom>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US" sz="4000" dirty="0">
                <a:solidFill>
                  <a:schemeClr val="accent2">
                    <a:lumMod val="75000"/>
                  </a:schemeClr>
                </a:solidFill>
              </a:rPr>
              <a:t>Borrow scenario may end up either happy </a:t>
            </a:r>
            <a:r>
              <a:rPr lang="en-US" sz="4000" dirty="0">
                <a:solidFill>
                  <a:srgbClr val="00B050"/>
                </a:solidFill>
                <a:sym typeface="Wingdings" panose="05000000000000000000" pitchFamily="2" charset="2"/>
              </a:rPr>
              <a:t></a:t>
            </a:r>
            <a:r>
              <a:rPr lang="en-US" sz="4000" dirty="0">
                <a:sym typeface="Wingdings" panose="05000000000000000000" pitchFamily="2" charset="2"/>
              </a:rPr>
              <a:t> </a:t>
            </a:r>
            <a:r>
              <a:rPr lang="en-US" sz="4000" dirty="0">
                <a:solidFill>
                  <a:schemeClr val="accent2">
                    <a:lumMod val="75000"/>
                  </a:schemeClr>
                </a:solidFill>
                <a:sym typeface="Wingdings" panose="05000000000000000000" pitchFamily="2" charset="2"/>
              </a:rPr>
              <a:t>or unhappy if the student has many books on loan </a:t>
            </a:r>
            <a:r>
              <a:rPr lang="en-US" sz="4000" dirty="0">
                <a:solidFill>
                  <a:srgbClr val="FF0000"/>
                </a:solidFill>
                <a:sym typeface="Wingdings" panose="05000000000000000000" pitchFamily="2" charset="2"/>
              </a:rPr>
              <a:t></a:t>
            </a:r>
            <a:r>
              <a:rPr lang="en-US" sz="4000" dirty="0">
                <a:sym typeface="Wingdings" panose="05000000000000000000" pitchFamily="2" charset="2"/>
              </a:rPr>
              <a:t> </a:t>
            </a:r>
            <a:r>
              <a:rPr lang="en-US" sz="4000" dirty="0">
                <a:solidFill>
                  <a:schemeClr val="accent2">
                    <a:lumMod val="75000"/>
                  </a:schemeClr>
                </a:solidFill>
                <a:sym typeface="Wingdings" panose="05000000000000000000" pitchFamily="2" charset="2"/>
              </a:rPr>
              <a:t>or the copy is not correctly understood as free </a:t>
            </a:r>
            <a:r>
              <a:rPr lang="en-US" sz="4000" dirty="0">
                <a:solidFill>
                  <a:srgbClr val="FF0000"/>
                </a:solidFill>
                <a:sym typeface="Wingdings" panose="05000000000000000000" pitchFamily="2" charset="2"/>
              </a:rPr>
              <a:t></a:t>
            </a:r>
            <a:endParaRPr lang="en-US" sz="4000" dirty="0">
              <a:solidFill>
                <a:srgbClr val="FF0000"/>
              </a:solidFill>
            </a:endParaRPr>
          </a:p>
          <a:p>
            <a:pPr algn="ctr"/>
            <a:endParaRPr lang="en-US" sz="4000" dirty="0"/>
          </a:p>
        </p:txBody>
      </p:sp>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12FEC2AA-4A84-4B24-8938-90485229F5F4}"/>
                  </a:ext>
                </a:extLst>
              </p14:cNvPr>
              <p14:cNvContentPartPr/>
              <p14:nvPr/>
            </p14:nvContentPartPr>
            <p14:xfrm>
              <a:off x="2053468" y="4712123"/>
              <a:ext cx="360" cy="360"/>
            </p14:xfrm>
          </p:contentPart>
        </mc:Choice>
        <mc:Fallback xmlns="">
          <p:pic>
            <p:nvPicPr>
              <p:cNvPr id="8" name="Ink 7">
                <a:extLst>
                  <a:ext uri="{FF2B5EF4-FFF2-40B4-BE49-F238E27FC236}">
                    <a16:creationId xmlns:a16="http://schemas.microsoft.com/office/drawing/2014/main" id="{12FEC2AA-4A84-4B24-8938-90485229F5F4}"/>
                  </a:ext>
                </a:extLst>
              </p:cNvPr>
              <p:cNvPicPr/>
              <p:nvPr/>
            </p:nvPicPr>
            <p:blipFill>
              <a:blip r:embed="rId6"/>
              <a:stretch>
                <a:fillRect/>
              </a:stretch>
            </p:blipFill>
            <p:spPr>
              <a:xfrm>
                <a:off x="1999828" y="460412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0426D35-ECE3-4CBE-9728-DBE9BA5D5D74}"/>
                  </a:ext>
                </a:extLst>
              </p14:cNvPr>
              <p14:cNvContentPartPr/>
              <p14:nvPr/>
            </p14:nvContentPartPr>
            <p14:xfrm>
              <a:off x="7863508" y="5007683"/>
              <a:ext cx="360" cy="360"/>
            </p14:xfrm>
          </p:contentPart>
        </mc:Choice>
        <mc:Fallback xmlns="">
          <p:pic>
            <p:nvPicPr>
              <p:cNvPr id="9" name="Ink 8">
                <a:extLst>
                  <a:ext uri="{FF2B5EF4-FFF2-40B4-BE49-F238E27FC236}">
                    <a16:creationId xmlns:a16="http://schemas.microsoft.com/office/drawing/2014/main" id="{10426D35-ECE3-4CBE-9728-DBE9BA5D5D74}"/>
                  </a:ext>
                </a:extLst>
              </p:cNvPr>
              <p:cNvPicPr/>
              <p:nvPr/>
            </p:nvPicPr>
            <p:blipFill>
              <a:blip r:embed="rId6"/>
              <a:stretch>
                <a:fillRect/>
              </a:stretch>
            </p:blipFill>
            <p:spPr>
              <a:xfrm>
                <a:off x="7809508" y="489968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D6622F5-1AB5-43F1-9DE5-67D1DB4B361A}"/>
                  </a:ext>
                </a:extLst>
              </p14:cNvPr>
              <p14:cNvContentPartPr/>
              <p14:nvPr/>
            </p14:nvContentPartPr>
            <p14:xfrm>
              <a:off x="8608708" y="4824803"/>
              <a:ext cx="360" cy="360"/>
            </p14:xfrm>
          </p:contentPart>
        </mc:Choice>
        <mc:Fallback xmlns="">
          <p:pic>
            <p:nvPicPr>
              <p:cNvPr id="10" name="Ink 9">
                <a:extLst>
                  <a:ext uri="{FF2B5EF4-FFF2-40B4-BE49-F238E27FC236}">
                    <a16:creationId xmlns:a16="http://schemas.microsoft.com/office/drawing/2014/main" id="{FD6622F5-1AB5-43F1-9DE5-67D1DB4B361A}"/>
                  </a:ext>
                </a:extLst>
              </p:cNvPr>
              <p:cNvPicPr/>
              <p:nvPr/>
            </p:nvPicPr>
            <p:blipFill>
              <a:blip r:embed="rId6"/>
              <a:stretch>
                <a:fillRect/>
              </a:stretch>
            </p:blipFill>
            <p:spPr>
              <a:xfrm>
                <a:off x="8555068" y="4716803"/>
                <a:ext cx="108000" cy="216000"/>
              </a:xfrm>
              <a:prstGeom prst="rect">
                <a:avLst/>
              </a:prstGeom>
            </p:spPr>
          </p:pic>
        </mc:Fallback>
      </mc:AlternateContent>
      <p:pic>
        <p:nvPicPr>
          <p:cNvPr id="11" name="Audio 10">
            <a:hlinkClick r:id="" action="ppaction://media"/>
            <a:extLst>
              <a:ext uri="{FF2B5EF4-FFF2-40B4-BE49-F238E27FC236}">
                <a16:creationId xmlns:a16="http://schemas.microsoft.com/office/drawing/2014/main" id="{B0B32DB6-6BE3-4BBC-97D1-D02866E43E03}"/>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50313928"/>
      </p:ext>
    </p:extLst>
  </p:cSld>
  <p:clrMapOvr>
    <a:masterClrMapping/>
  </p:clrMapOvr>
  <mc:AlternateContent xmlns:mc="http://schemas.openxmlformats.org/markup-compatibility/2006" xmlns:p14="http://schemas.microsoft.com/office/powerpoint/2010/main">
    <mc:Choice Requires="p14">
      <p:transition spd="slow" p14:dur="2000" advTm="14678"/>
    </mc:Choice>
    <mc:Fallback xmlns="">
      <p:transition spd="slow" advTm="146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61049-8B1B-488A-938E-A1AB199F6A69}"/>
              </a:ext>
            </a:extLst>
          </p:cNvPr>
          <p:cNvPicPr>
            <a:picLocks noChangeAspect="1"/>
          </p:cNvPicPr>
          <p:nvPr/>
        </p:nvPicPr>
        <p:blipFill>
          <a:blip r:embed="rId4"/>
          <a:stretch>
            <a:fillRect/>
          </a:stretch>
        </p:blipFill>
        <p:spPr>
          <a:xfrm>
            <a:off x="9926221" y="230188"/>
            <a:ext cx="1921672" cy="1325563"/>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142A307-0B87-4E91-AE4D-0023A92F77E9}"/>
                  </a:ext>
                </a:extLst>
              </p14:cNvPr>
              <p14:cNvContentPartPr/>
              <p14:nvPr/>
            </p14:nvContentPartPr>
            <p14:xfrm>
              <a:off x="4121308" y="-141397"/>
              <a:ext cx="360" cy="360"/>
            </p14:xfrm>
          </p:contentPart>
        </mc:Choice>
        <mc:Fallback xmlns="">
          <p:pic>
            <p:nvPicPr>
              <p:cNvPr id="6" name="Ink 5">
                <a:extLst>
                  <a:ext uri="{FF2B5EF4-FFF2-40B4-BE49-F238E27FC236}">
                    <a16:creationId xmlns:a16="http://schemas.microsoft.com/office/drawing/2014/main" id="{5142A307-0B87-4E91-AE4D-0023A92F77E9}"/>
                  </a:ext>
                </a:extLst>
              </p:cNvPr>
              <p:cNvPicPr/>
              <p:nvPr/>
            </p:nvPicPr>
            <p:blipFill>
              <a:blip r:embed="rId6"/>
              <a:stretch>
                <a:fillRect/>
              </a:stretch>
            </p:blipFill>
            <p:spPr>
              <a:xfrm>
                <a:off x="4067668" y="-249037"/>
                <a:ext cx="108000" cy="216000"/>
              </a:xfrm>
              <a:prstGeom prst="rect">
                <a:avLst/>
              </a:prstGeom>
            </p:spPr>
          </p:pic>
        </mc:Fallback>
      </mc:AlternateContent>
      <p:sp>
        <p:nvSpPr>
          <p:cNvPr id="7" name="Rectangle: Top Corners Rounded 6">
            <a:extLst>
              <a:ext uri="{FF2B5EF4-FFF2-40B4-BE49-F238E27FC236}">
                <a16:creationId xmlns:a16="http://schemas.microsoft.com/office/drawing/2014/main" id="{EACC1CAA-500A-4527-9E1F-F6AF1B9F5028}"/>
              </a:ext>
            </a:extLst>
          </p:cNvPr>
          <p:cNvSpPr/>
          <p:nvPr/>
        </p:nvSpPr>
        <p:spPr>
          <a:xfrm rot="238608">
            <a:off x="2529594" y="1751163"/>
            <a:ext cx="5736294" cy="2910238"/>
          </a:xfrm>
          <a:prstGeom prst="round2SameRect">
            <a:avLst/>
          </a:prstGeom>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r>
              <a:rPr lang="en-US" sz="4000" dirty="0">
                <a:solidFill>
                  <a:schemeClr val="accent2">
                    <a:lumMod val="75000"/>
                  </a:schemeClr>
                </a:solidFill>
              </a:rPr>
              <a:t>Create() is the simple new in C++ or java</a:t>
            </a:r>
          </a:p>
          <a:p>
            <a:r>
              <a:rPr lang="en-US" sz="4000" dirty="0">
                <a:solidFill>
                  <a:schemeClr val="accent2">
                    <a:lumMod val="75000"/>
                  </a:schemeClr>
                </a:solidFill>
              </a:rPr>
              <a:t>Delete is delete</a:t>
            </a:r>
          </a:p>
          <a:p>
            <a:pPr algn="ctr"/>
            <a:endParaRPr lang="en-US" sz="4000" dirty="0"/>
          </a:p>
        </p:txBody>
      </p:sp>
      <p:pic>
        <p:nvPicPr>
          <p:cNvPr id="13" name="Audio 12">
            <a:hlinkClick r:id="" action="ppaction://media"/>
            <a:extLst>
              <a:ext uri="{FF2B5EF4-FFF2-40B4-BE49-F238E27FC236}">
                <a16:creationId xmlns:a16="http://schemas.microsoft.com/office/drawing/2014/main" id="{1ECB385E-7DA1-4927-B25C-2599BA55E6D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17107832"/>
      </p:ext>
    </p:extLst>
  </p:cSld>
  <p:clrMapOvr>
    <a:masterClrMapping/>
  </p:clrMapOvr>
  <mc:AlternateContent xmlns:mc="http://schemas.openxmlformats.org/markup-compatibility/2006" xmlns:p14="http://schemas.microsoft.com/office/powerpoint/2010/main">
    <mc:Choice Requires="p14">
      <p:transition spd="slow" p14:dur="2000" advTm="9391"/>
    </mc:Choice>
    <mc:Fallback xmlns="">
      <p:transition spd="slow" advTm="93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61049-8B1B-488A-938E-A1AB199F6A69}"/>
              </a:ext>
            </a:extLst>
          </p:cNvPr>
          <p:cNvPicPr>
            <a:picLocks noChangeAspect="1"/>
          </p:cNvPicPr>
          <p:nvPr/>
        </p:nvPicPr>
        <p:blipFill>
          <a:blip r:embed="rId4"/>
          <a:stretch>
            <a:fillRect/>
          </a:stretch>
        </p:blipFill>
        <p:spPr>
          <a:xfrm>
            <a:off x="9926221" y="230188"/>
            <a:ext cx="1921672" cy="1325563"/>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142A307-0B87-4E91-AE4D-0023A92F77E9}"/>
                  </a:ext>
                </a:extLst>
              </p14:cNvPr>
              <p14:cNvContentPartPr/>
              <p14:nvPr/>
            </p14:nvContentPartPr>
            <p14:xfrm>
              <a:off x="4121308" y="-141397"/>
              <a:ext cx="360" cy="360"/>
            </p14:xfrm>
          </p:contentPart>
        </mc:Choice>
        <mc:Fallback xmlns="">
          <p:pic>
            <p:nvPicPr>
              <p:cNvPr id="6" name="Ink 5">
                <a:extLst>
                  <a:ext uri="{FF2B5EF4-FFF2-40B4-BE49-F238E27FC236}">
                    <a16:creationId xmlns:a16="http://schemas.microsoft.com/office/drawing/2014/main" id="{5142A307-0B87-4E91-AE4D-0023A92F77E9}"/>
                  </a:ext>
                </a:extLst>
              </p:cNvPr>
              <p:cNvPicPr/>
              <p:nvPr/>
            </p:nvPicPr>
            <p:blipFill>
              <a:blip r:embed="rId6"/>
              <a:stretch>
                <a:fillRect/>
              </a:stretch>
            </p:blipFill>
            <p:spPr>
              <a:xfrm>
                <a:off x="4067668" y="-249037"/>
                <a:ext cx="108000" cy="216000"/>
              </a:xfrm>
              <a:prstGeom prst="rect">
                <a:avLst/>
              </a:prstGeom>
            </p:spPr>
          </p:pic>
        </mc:Fallback>
      </mc:AlternateContent>
      <p:sp>
        <p:nvSpPr>
          <p:cNvPr id="7" name="Rectangle: Top Corners Rounded 6">
            <a:extLst>
              <a:ext uri="{FF2B5EF4-FFF2-40B4-BE49-F238E27FC236}">
                <a16:creationId xmlns:a16="http://schemas.microsoft.com/office/drawing/2014/main" id="{EACC1CAA-500A-4527-9E1F-F6AF1B9F5028}"/>
              </a:ext>
            </a:extLst>
          </p:cNvPr>
          <p:cNvSpPr/>
          <p:nvPr/>
        </p:nvSpPr>
        <p:spPr>
          <a:xfrm rot="238608">
            <a:off x="2420230" y="2114906"/>
            <a:ext cx="6588543" cy="2840547"/>
          </a:xfrm>
          <a:prstGeom prst="round2SameRect">
            <a:avLst/>
          </a:prstGeom>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r>
              <a:rPr lang="en-US" sz="4000" dirty="0">
                <a:solidFill>
                  <a:schemeClr val="accent2">
                    <a:lumMod val="75000"/>
                  </a:schemeClr>
                </a:solidFill>
              </a:rPr>
              <a:t>Borrow in the form means it is a button or a menu item that is accessed /clicked by the actor</a:t>
            </a:r>
          </a:p>
          <a:p>
            <a:pPr algn="ctr"/>
            <a:endParaRPr lang="en-US" sz="4000" dirty="0"/>
          </a:p>
        </p:txBody>
      </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D501C836-E6F2-4B89-A2F8-CEA61D5C80B2}"/>
                  </a:ext>
                </a:extLst>
              </p14:cNvPr>
              <p14:cNvContentPartPr/>
              <p14:nvPr/>
            </p14:nvContentPartPr>
            <p14:xfrm>
              <a:off x="8623108" y="4613788"/>
              <a:ext cx="360" cy="360"/>
            </p14:xfrm>
          </p:contentPart>
        </mc:Choice>
        <mc:Fallback xmlns="">
          <p:pic>
            <p:nvPicPr>
              <p:cNvPr id="10" name="Ink 9">
                <a:extLst>
                  <a:ext uri="{FF2B5EF4-FFF2-40B4-BE49-F238E27FC236}">
                    <a16:creationId xmlns:a16="http://schemas.microsoft.com/office/drawing/2014/main" id="{D501C836-E6F2-4B89-A2F8-CEA61D5C80B2}"/>
                  </a:ext>
                </a:extLst>
              </p:cNvPr>
              <p:cNvPicPr/>
              <p:nvPr/>
            </p:nvPicPr>
            <p:blipFill>
              <a:blip r:embed="rId8"/>
              <a:stretch>
                <a:fillRect/>
              </a:stretch>
            </p:blipFill>
            <p:spPr>
              <a:xfrm>
                <a:off x="8569468" y="450578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AC7437B9-2371-48CB-A4E7-5F8B05FA8E8A}"/>
                  </a:ext>
                </a:extLst>
              </p14:cNvPr>
              <p14:cNvContentPartPr/>
              <p14:nvPr/>
            </p14:nvContentPartPr>
            <p14:xfrm>
              <a:off x="8271388" y="4683988"/>
              <a:ext cx="360" cy="360"/>
            </p14:xfrm>
          </p:contentPart>
        </mc:Choice>
        <mc:Fallback xmlns="">
          <p:pic>
            <p:nvPicPr>
              <p:cNvPr id="11" name="Ink 10">
                <a:extLst>
                  <a:ext uri="{FF2B5EF4-FFF2-40B4-BE49-F238E27FC236}">
                    <a16:creationId xmlns:a16="http://schemas.microsoft.com/office/drawing/2014/main" id="{AC7437B9-2371-48CB-A4E7-5F8B05FA8E8A}"/>
                  </a:ext>
                </a:extLst>
              </p:cNvPr>
              <p:cNvPicPr/>
              <p:nvPr/>
            </p:nvPicPr>
            <p:blipFill>
              <a:blip r:embed="rId8"/>
              <a:stretch>
                <a:fillRect/>
              </a:stretch>
            </p:blipFill>
            <p:spPr>
              <a:xfrm>
                <a:off x="8217388" y="457598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4DB756D1-5C59-467E-A678-6549ADA0D04B}"/>
                  </a:ext>
                </a:extLst>
              </p14:cNvPr>
              <p14:cNvContentPartPr/>
              <p14:nvPr/>
            </p14:nvContentPartPr>
            <p14:xfrm>
              <a:off x="8440228" y="4838428"/>
              <a:ext cx="360" cy="360"/>
            </p14:xfrm>
          </p:contentPart>
        </mc:Choice>
        <mc:Fallback xmlns="">
          <p:pic>
            <p:nvPicPr>
              <p:cNvPr id="12" name="Ink 11">
                <a:extLst>
                  <a:ext uri="{FF2B5EF4-FFF2-40B4-BE49-F238E27FC236}">
                    <a16:creationId xmlns:a16="http://schemas.microsoft.com/office/drawing/2014/main" id="{4DB756D1-5C59-467E-A678-6549ADA0D04B}"/>
                  </a:ext>
                </a:extLst>
              </p:cNvPr>
              <p:cNvPicPr/>
              <p:nvPr/>
            </p:nvPicPr>
            <p:blipFill>
              <a:blip r:embed="rId8"/>
              <a:stretch>
                <a:fillRect/>
              </a:stretch>
            </p:blipFill>
            <p:spPr>
              <a:xfrm>
                <a:off x="8386588" y="4730788"/>
                <a:ext cx="108000" cy="216000"/>
              </a:xfrm>
              <a:prstGeom prst="rect">
                <a:avLst/>
              </a:prstGeom>
            </p:spPr>
          </p:pic>
        </mc:Fallback>
      </mc:AlternateContent>
      <p:pic>
        <p:nvPicPr>
          <p:cNvPr id="13" name="Audio 12">
            <a:hlinkClick r:id="" action="ppaction://media"/>
            <a:extLst>
              <a:ext uri="{FF2B5EF4-FFF2-40B4-BE49-F238E27FC236}">
                <a16:creationId xmlns:a16="http://schemas.microsoft.com/office/drawing/2014/main" id="{7984E5E0-59D9-4044-88EE-8E43B94F831F}"/>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366500" y="6032500"/>
            <a:ext cx="609600" cy="609600"/>
          </a:xfrm>
          <a:prstGeom prst="rect">
            <a:avLst/>
          </a:prstGeom>
        </p:spPr>
      </p:pic>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6462C788-CDC6-4460-944D-4576F77638C6}"/>
                  </a:ext>
                </a:extLst>
              </p14:cNvPr>
              <p14:cNvContentPartPr/>
              <p14:nvPr/>
            </p14:nvContentPartPr>
            <p14:xfrm>
              <a:off x="2464560" y="9000"/>
              <a:ext cx="5724360" cy="1750680"/>
            </p14:xfrm>
          </p:contentPart>
        </mc:Choice>
        <mc:Fallback xmlns="">
          <p:pic>
            <p:nvPicPr>
              <p:cNvPr id="2" name="Ink 1">
                <a:extLst>
                  <a:ext uri="{FF2B5EF4-FFF2-40B4-BE49-F238E27FC236}">
                    <a16:creationId xmlns:a16="http://schemas.microsoft.com/office/drawing/2014/main" id="{6462C788-CDC6-4460-944D-4576F77638C6}"/>
                  </a:ext>
                </a:extLst>
              </p:cNvPr>
              <p:cNvPicPr/>
              <p:nvPr/>
            </p:nvPicPr>
            <p:blipFill>
              <a:blip r:embed="rId13"/>
              <a:stretch>
                <a:fillRect/>
              </a:stretch>
            </p:blipFill>
            <p:spPr>
              <a:xfrm>
                <a:off x="2455200" y="-360"/>
                <a:ext cx="5743080" cy="1769400"/>
              </a:xfrm>
              <a:prstGeom prst="rect">
                <a:avLst/>
              </a:prstGeom>
            </p:spPr>
          </p:pic>
        </mc:Fallback>
      </mc:AlternateContent>
    </p:spTree>
    <p:extLst>
      <p:ext uri="{BB962C8B-B14F-4D97-AF65-F5344CB8AC3E}">
        <p14:creationId xmlns:p14="http://schemas.microsoft.com/office/powerpoint/2010/main" val="823889354"/>
      </p:ext>
    </p:extLst>
  </p:cSld>
  <p:clrMapOvr>
    <a:masterClrMapping/>
  </p:clrMapOvr>
  <mc:AlternateContent xmlns:mc="http://schemas.openxmlformats.org/markup-compatibility/2006" xmlns:p14="http://schemas.microsoft.com/office/powerpoint/2010/main">
    <mc:Choice Requires="p14">
      <p:transition spd="slow" p14:dur="2000" advTm="20094"/>
    </mc:Choice>
    <mc:Fallback xmlns="">
      <p:transition spd="slow" advTm="200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61049-8B1B-488A-938E-A1AB199F6A69}"/>
              </a:ext>
            </a:extLst>
          </p:cNvPr>
          <p:cNvPicPr>
            <a:picLocks noChangeAspect="1"/>
          </p:cNvPicPr>
          <p:nvPr/>
        </p:nvPicPr>
        <p:blipFill>
          <a:blip r:embed="rId2"/>
          <a:stretch>
            <a:fillRect/>
          </a:stretch>
        </p:blipFill>
        <p:spPr>
          <a:xfrm>
            <a:off x="9926221" y="230188"/>
            <a:ext cx="1921672" cy="132556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BB7864A-1537-4D17-A887-4336DB2EE551}"/>
                  </a:ext>
                </a:extLst>
              </p14:cNvPr>
              <p14:cNvContentPartPr/>
              <p14:nvPr/>
            </p14:nvContentPartPr>
            <p14:xfrm>
              <a:off x="3164788" y="5683043"/>
              <a:ext cx="360" cy="360"/>
            </p14:xfrm>
          </p:contentPart>
        </mc:Choice>
        <mc:Fallback xmlns="">
          <p:pic>
            <p:nvPicPr>
              <p:cNvPr id="5" name="Ink 4">
                <a:extLst>
                  <a:ext uri="{FF2B5EF4-FFF2-40B4-BE49-F238E27FC236}">
                    <a16:creationId xmlns:a16="http://schemas.microsoft.com/office/drawing/2014/main" id="{ABB7864A-1537-4D17-A887-4336DB2EE551}"/>
                  </a:ext>
                </a:extLst>
              </p:cNvPr>
              <p:cNvPicPr/>
              <p:nvPr/>
            </p:nvPicPr>
            <p:blipFill>
              <a:blip r:embed="rId6"/>
              <a:stretch>
                <a:fillRect/>
              </a:stretch>
            </p:blipFill>
            <p:spPr>
              <a:xfrm>
                <a:off x="3111148" y="557504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5142A307-0B87-4E91-AE4D-0023A92F77E9}"/>
                  </a:ext>
                </a:extLst>
              </p14:cNvPr>
              <p14:cNvContentPartPr/>
              <p14:nvPr/>
            </p14:nvContentPartPr>
            <p14:xfrm>
              <a:off x="4121308" y="-141397"/>
              <a:ext cx="360" cy="360"/>
            </p14:xfrm>
          </p:contentPart>
        </mc:Choice>
        <mc:Fallback xmlns="">
          <p:pic>
            <p:nvPicPr>
              <p:cNvPr id="6" name="Ink 5">
                <a:extLst>
                  <a:ext uri="{FF2B5EF4-FFF2-40B4-BE49-F238E27FC236}">
                    <a16:creationId xmlns:a16="http://schemas.microsoft.com/office/drawing/2014/main" id="{5142A307-0B87-4E91-AE4D-0023A92F77E9}"/>
                  </a:ext>
                </a:extLst>
              </p:cNvPr>
              <p:cNvPicPr/>
              <p:nvPr/>
            </p:nvPicPr>
            <p:blipFill>
              <a:blip r:embed="rId6"/>
              <a:stretch>
                <a:fillRect/>
              </a:stretch>
            </p:blipFill>
            <p:spPr>
              <a:xfrm>
                <a:off x="4067668" y="-249037"/>
                <a:ext cx="108000" cy="216000"/>
              </a:xfrm>
              <a:prstGeom prst="rect">
                <a:avLst/>
              </a:prstGeom>
            </p:spPr>
          </p:pic>
        </mc:Fallback>
      </mc:AlternateContent>
      <p:sp>
        <p:nvSpPr>
          <p:cNvPr id="7" name="Rectangle: Top Corners Rounded 6">
            <a:extLst>
              <a:ext uri="{FF2B5EF4-FFF2-40B4-BE49-F238E27FC236}">
                <a16:creationId xmlns:a16="http://schemas.microsoft.com/office/drawing/2014/main" id="{EACC1CAA-500A-4527-9E1F-F6AF1B9F5028}"/>
              </a:ext>
            </a:extLst>
          </p:cNvPr>
          <p:cNvSpPr/>
          <p:nvPr/>
        </p:nvSpPr>
        <p:spPr>
          <a:xfrm rot="21409316">
            <a:off x="1719290" y="1655637"/>
            <a:ext cx="8284925" cy="3546726"/>
          </a:xfrm>
          <a:prstGeom prst="round2SameRect">
            <a:avLst/>
          </a:prstGeom>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r>
              <a:rPr lang="en-US" sz="4000" dirty="0">
                <a:solidFill>
                  <a:schemeClr val="accent2">
                    <a:lumMod val="75000"/>
                  </a:schemeClr>
                </a:solidFill>
              </a:rPr>
              <a:t>The CTRL takes its parameter from the dialog box thus it knows which object (student and copy) it will access so the parameter journey stops at the CTRL</a:t>
            </a:r>
          </a:p>
          <a:p>
            <a:pPr algn="ctr"/>
            <a:endParaRPr lang="en-US" sz="4000" dirty="0"/>
          </a:p>
        </p:txBody>
      </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936CE8-1357-48AA-8172-83758EF38B3F}"/>
                  </a:ext>
                </a:extLst>
              </p14:cNvPr>
              <p14:cNvContentPartPr/>
              <p14:nvPr/>
            </p14:nvContentPartPr>
            <p14:xfrm>
              <a:off x="9832708" y="4332268"/>
              <a:ext cx="360" cy="360"/>
            </p14:xfrm>
          </p:contentPart>
        </mc:Choice>
        <mc:Fallback xmlns="">
          <p:pic>
            <p:nvPicPr>
              <p:cNvPr id="8" name="Ink 7">
                <a:extLst>
                  <a:ext uri="{FF2B5EF4-FFF2-40B4-BE49-F238E27FC236}">
                    <a16:creationId xmlns:a16="http://schemas.microsoft.com/office/drawing/2014/main" id="{17936CE8-1357-48AA-8172-83758EF38B3F}"/>
                  </a:ext>
                </a:extLst>
              </p:cNvPr>
              <p:cNvPicPr/>
              <p:nvPr/>
            </p:nvPicPr>
            <p:blipFill>
              <a:blip r:embed="rId9"/>
              <a:stretch>
                <a:fillRect/>
              </a:stretch>
            </p:blipFill>
            <p:spPr>
              <a:xfrm>
                <a:off x="9779068" y="422462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E0E3655-BEAF-4566-AD82-D5FFF9EF6C24}"/>
                  </a:ext>
                </a:extLst>
              </p14:cNvPr>
              <p14:cNvContentPartPr/>
              <p14:nvPr/>
            </p14:nvContentPartPr>
            <p14:xfrm>
              <a:off x="9284068" y="4430908"/>
              <a:ext cx="360" cy="360"/>
            </p14:xfrm>
          </p:contentPart>
        </mc:Choice>
        <mc:Fallback xmlns="">
          <p:pic>
            <p:nvPicPr>
              <p:cNvPr id="9" name="Ink 8">
                <a:extLst>
                  <a:ext uri="{FF2B5EF4-FFF2-40B4-BE49-F238E27FC236}">
                    <a16:creationId xmlns:a16="http://schemas.microsoft.com/office/drawing/2014/main" id="{AE0E3655-BEAF-4566-AD82-D5FFF9EF6C24}"/>
                  </a:ext>
                </a:extLst>
              </p:cNvPr>
              <p:cNvPicPr/>
              <p:nvPr/>
            </p:nvPicPr>
            <p:blipFill>
              <a:blip r:embed="rId9"/>
              <a:stretch>
                <a:fillRect/>
              </a:stretch>
            </p:blipFill>
            <p:spPr>
              <a:xfrm>
                <a:off x="9230428" y="43229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DEB5333-DD0F-4421-A5BD-362871AA5A43}"/>
                  </a:ext>
                </a:extLst>
              </p14:cNvPr>
              <p14:cNvContentPartPr/>
              <p14:nvPr/>
            </p14:nvContentPartPr>
            <p14:xfrm>
              <a:off x="9565228" y="4641868"/>
              <a:ext cx="360" cy="360"/>
            </p14:xfrm>
          </p:contentPart>
        </mc:Choice>
        <mc:Fallback xmlns="">
          <p:pic>
            <p:nvPicPr>
              <p:cNvPr id="10" name="Ink 9">
                <a:extLst>
                  <a:ext uri="{FF2B5EF4-FFF2-40B4-BE49-F238E27FC236}">
                    <a16:creationId xmlns:a16="http://schemas.microsoft.com/office/drawing/2014/main" id="{EDEB5333-DD0F-4421-A5BD-362871AA5A43}"/>
                  </a:ext>
                </a:extLst>
              </p:cNvPr>
              <p:cNvPicPr/>
              <p:nvPr/>
            </p:nvPicPr>
            <p:blipFill>
              <a:blip r:embed="rId9"/>
              <a:stretch>
                <a:fillRect/>
              </a:stretch>
            </p:blipFill>
            <p:spPr>
              <a:xfrm>
                <a:off x="9511588" y="4534228"/>
                <a:ext cx="108000" cy="216000"/>
              </a:xfrm>
              <a:prstGeom prst="rect">
                <a:avLst/>
              </a:prstGeom>
            </p:spPr>
          </p:pic>
        </mc:Fallback>
      </mc:AlternateContent>
    </p:spTree>
    <p:extLst>
      <p:ext uri="{BB962C8B-B14F-4D97-AF65-F5344CB8AC3E}">
        <p14:creationId xmlns:p14="http://schemas.microsoft.com/office/powerpoint/2010/main" val="1257488603"/>
      </p:ext>
    </p:extLst>
  </p:cSld>
  <p:clrMapOvr>
    <a:masterClrMapping/>
  </p:clrMapOvr>
  <mc:AlternateContent xmlns:mc="http://schemas.openxmlformats.org/markup-compatibility/2006" xmlns:p14="http://schemas.microsoft.com/office/powerpoint/2010/main">
    <mc:Choice Requires="p14">
      <p:transition spd="slow" p14:dur="2000" advTm="30686"/>
    </mc:Choice>
    <mc:Fallback xmlns="">
      <p:transition spd="slow" advTm="3068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61049-8B1B-488A-938E-A1AB199F6A69}"/>
              </a:ext>
            </a:extLst>
          </p:cNvPr>
          <p:cNvPicPr>
            <a:picLocks noChangeAspect="1"/>
          </p:cNvPicPr>
          <p:nvPr/>
        </p:nvPicPr>
        <p:blipFill>
          <a:blip r:embed="rId2"/>
          <a:stretch>
            <a:fillRect/>
          </a:stretch>
        </p:blipFill>
        <p:spPr>
          <a:xfrm>
            <a:off x="9926221" y="230188"/>
            <a:ext cx="1921672" cy="132556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142A307-0B87-4E91-AE4D-0023A92F77E9}"/>
                  </a:ext>
                </a:extLst>
              </p14:cNvPr>
              <p14:cNvContentPartPr/>
              <p14:nvPr/>
            </p14:nvContentPartPr>
            <p14:xfrm>
              <a:off x="4121308" y="-141397"/>
              <a:ext cx="360" cy="360"/>
            </p14:xfrm>
          </p:contentPart>
        </mc:Choice>
        <mc:Fallback xmlns="">
          <p:pic>
            <p:nvPicPr>
              <p:cNvPr id="6" name="Ink 5">
                <a:extLst>
                  <a:ext uri="{FF2B5EF4-FFF2-40B4-BE49-F238E27FC236}">
                    <a16:creationId xmlns:a16="http://schemas.microsoft.com/office/drawing/2014/main" id="{5142A307-0B87-4E91-AE4D-0023A92F77E9}"/>
                  </a:ext>
                </a:extLst>
              </p:cNvPr>
              <p:cNvPicPr/>
              <p:nvPr/>
            </p:nvPicPr>
            <p:blipFill>
              <a:blip r:embed="rId6"/>
              <a:stretch>
                <a:fillRect/>
              </a:stretch>
            </p:blipFill>
            <p:spPr>
              <a:xfrm>
                <a:off x="4067668" y="-249037"/>
                <a:ext cx="108000" cy="216000"/>
              </a:xfrm>
              <a:prstGeom prst="rect">
                <a:avLst/>
              </a:prstGeom>
            </p:spPr>
          </p:pic>
        </mc:Fallback>
      </mc:AlternateContent>
      <p:sp>
        <p:nvSpPr>
          <p:cNvPr id="7" name="Rectangle: Top Corners Rounded 6">
            <a:extLst>
              <a:ext uri="{FF2B5EF4-FFF2-40B4-BE49-F238E27FC236}">
                <a16:creationId xmlns:a16="http://schemas.microsoft.com/office/drawing/2014/main" id="{EACC1CAA-500A-4527-9E1F-F6AF1B9F5028}"/>
              </a:ext>
            </a:extLst>
          </p:cNvPr>
          <p:cNvSpPr/>
          <p:nvPr/>
        </p:nvSpPr>
        <p:spPr>
          <a:xfrm rot="238608">
            <a:off x="2497036" y="2002124"/>
            <a:ext cx="8050006" cy="3558748"/>
          </a:xfrm>
          <a:prstGeom prst="round2SameRect">
            <a:avLst/>
          </a:prstGeom>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r>
              <a:rPr lang="en-US" sz="4000" dirty="0">
                <a:solidFill>
                  <a:schemeClr val="accent2">
                    <a:lumMod val="75000"/>
                  </a:schemeClr>
                </a:solidFill>
              </a:rPr>
              <a:t>  The CTRL takes the  computed values to decide whether we can do the borrow or not according to the copy type and number of copies on loan with the student</a:t>
            </a:r>
            <a:endParaRPr lang="ar-EG" sz="4000" dirty="0">
              <a:solidFill>
                <a:schemeClr val="accent2">
                  <a:lumMod val="75000"/>
                </a:schemeClr>
              </a:solidFill>
            </a:endParaRPr>
          </a:p>
          <a:p>
            <a:pPr algn="ctr"/>
            <a:endParaRPr lang="en-US" sz="4000" dirty="0"/>
          </a:p>
        </p:txBody>
      </p:sp>
      <p:sp>
        <p:nvSpPr>
          <p:cNvPr id="9" name="Title 8">
            <a:extLst>
              <a:ext uri="{FF2B5EF4-FFF2-40B4-BE49-F238E27FC236}">
                <a16:creationId xmlns:a16="http://schemas.microsoft.com/office/drawing/2014/main" id="{E79671E7-7CA3-4879-952D-64C26D99402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77864356"/>
      </p:ext>
    </p:extLst>
  </p:cSld>
  <p:clrMapOvr>
    <a:masterClrMapping/>
  </p:clrMapOvr>
  <mc:AlternateContent xmlns:mc="http://schemas.openxmlformats.org/markup-compatibility/2006" xmlns:p14="http://schemas.microsoft.com/office/powerpoint/2010/main">
    <mc:Choice Requires="p14">
      <p:transition spd="slow" p14:dur="2000" advTm="33936"/>
    </mc:Choice>
    <mc:Fallback xmlns="">
      <p:transition spd="slow" advTm="339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F41D49-376C-40F7-AD96-194B320998B6}"/>
              </a:ext>
            </a:extLst>
          </p:cNvPr>
          <p:cNvSpPr>
            <a:spLocks noGrp="1"/>
          </p:cNvSpPr>
          <p:nvPr>
            <p:ph type="title"/>
          </p:nvPr>
        </p:nvSpPr>
        <p:spPr>
          <a:xfrm>
            <a:off x="863029" y="1012004"/>
            <a:ext cx="2989443" cy="4795408"/>
          </a:xfrm>
        </p:spPr>
        <p:txBody>
          <a:bodyPr>
            <a:normAutofit/>
          </a:bodyPr>
          <a:lstStyle/>
          <a:p>
            <a:r>
              <a:rPr lang="en-US" dirty="0">
                <a:solidFill>
                  <a:srgbClr val="FFFFFF"/>
                </a:solidFill>
              </a:rPr>
              <a:t>Problem description</a:t>
            </a:r>
            <a:endParaRPr lang="ar-EG" dirty="0">
              <a:solidFill>
                <a:srgbClr val="FFFFFF"/>
              </a:solidFill>
            </a:endParaRPr>
          </a:p>
        </p:txBody>
      </p:sp>
      <p:graphicFrame>
        <p:nvGraphicFramePr>
          <p:cNvPr id="5" name="Content Placeholder 2">
            <a:extLst>
              <a:ext uri="{FF2B5EF4-FFF2-40B4-BE49-F238E27FC236}">
                <a16:creationId xmlns:a16="http://schemas.microsoft.com/office/drawing/2014/main" id="{89124FB8-B232-441F-800F-ED82FFD56C0C}"/>
              </a:ext>
            </a:extLst>
          </p:cNvPr>
          <p:cNvGraphicFramePr>
            <a:graphicFrameLocks noGrp="1"/>
          </p:cNvGraphicFramePr>
          <p:nvPr>
            <p:ph idx="1"/>
            <p:extLst>
              <p:ext uri="{D42A27DB-BD31-4B8C-83A1-F6EECF244321}">
                <p14:modId xmlns:p14="http://schemas.microsoft.com/office/powerpoint/2010/main" val="1477643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458463"/>
      </p:ext>
    </p:extLst>
  </p:cSld>
  <p:clrMapOvr>
    <a:masterClrMapping/>
  </p:clrMapOvr>
  <mc:AlternateContent xmlns:mc="http://schemas.openxmlformats.org/markup-compatibility/2006" xmlns:p14="http://schemas.microsoft.com/office/powerpoint/2010/main">
    <mc:Choice Requires="p14">
      <p:transition spd="slow" p14:dur="2000" advTm="62156"/>
    </mc:Choice>
    <mc:Fallback xmlns="">
      <p:transition spd="slow" advTm="6215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AE6C-5A23-43AD-85E7-75D44B19493C}"/>
              </a:ext>
            </a:extLst>
          </p:cNvPr>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CRUD Matrix</a:t>
            </a:r>
            <a:endParaRPr lang="ar-EG"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3B863F0-4D99-401B-B817-898FAAC0753A}"/>
              </a:ext>
            </a:extLst>
          </p:cNvPr>
          <p:cNvSpPr>
            <a:spLocks noGrp="1"/>
          </p:cNvSpPr>
          <p:nvPr>
            <p:ph idx="1"/>
          </p:nvPr>
        </p:nvSpPr>
        <p:spPr>
          <a:xfrm>
            <a:off x="838200" y="1825625"/>
            <a:ext cx="8896643" cy="4351338"/>
          </a:xfrm>
        </p:spPr>
        <p:txBody>
          <a:bodyPr>
            <a:normAutofit/>
          </a:bodyPr>
          <a:lstStyle/>
          <a:p>
            <a:r>
              <a:rPr lang="en-US" dirty="0"/>
              <a:t>A double check between the use case model (</a:t>
            </a:r>
            <a:r>
              <a:rPr lang="en-US" dirty="0">
                <a:solidFill>
                  <a:srgbClr val="FF0000"/>
                </a:solidFill>
              </a:rPr>
              <a:t>what needs to be done</a:t>
            </a:r>
            <a:r>
              <a:rPr lang="en-US" dirty="0"/>
              <a:t>) and the structure model/classes (</a:t>
            </a:r>
            <a:r>
              <a:rPr lang="en-US" dirty="0">
                <a:solidFill>
                  <a:srgbClr val="FF0000"/>
                </a:solidFill>
              </a:rPr>
              <a:t>how it will be done</a:t>
            </a:r>
            <a:r>
              <a:rPr lang="en-US" dirty="0"/>
              <a:t>)</a:t>
            </a:r>
          </a:p>
          <a:p>
            <a:r>
              <a:rPr lang="en-US" dirty="0"/>
              <a:t>It may reveal missing use cases or missing classes for use cases which updates the system state</a:t>
            </a:r>
          </a:p>
        </p:txBody>
      </p:sp>
      <p:pic>
        <p:nvPicPr>
          <p:cNvPr id="4" name="Picture 3">
            <a:extLst>
              <a:ext uri="{FF2B5EF4-FFF2-40B4-BE49-F238E27FC236}">
                <a16:creationId xmlns:a16="http://schemas.microsoft.com/office/drawing/2014/main" id="{0FE541C7-6F52-4FCE-B226-F51E84CBA977}"/>
              </a:ext>
            </a:extLst>
          </p:cNvPr>
          <p:cNvPicPr>
            <a:picLocks noChangeAspect="1"/>
          </p:cNvPicPr>
          <p:nvPr/>
        </p:nvPicPr>
        <p:blipFill>
          <a:blip r:embed="rId2"/>
          <a:stretch>
            <a:fillRect/>
          </a:stretch>
        </p:blipFill>
        <p:spPr>
          <a:xfrm>
            <a:off x="9926221" y="230188"/>
            <a:ext cx="1921672" cy="1325563"/>
          </a:xfrm>
          <a:prstGeom prst="rect">
            <a:avLst/>
          </a:prstGeom>
        </p:spPr>
      </p:pic>
    </p:spTree>
    <p:extLst>
      <p:ext uri="{BB962C8B-B14F-4D97-AF65-F5344CB8AC3E}">
        <p14:creationId xmlns:p14="http://schemas.microsoft.com/office/powerpoint/2010/main" val="3585751124"/>
      </p:ext>
    </p:extLst>
  </p:cSld>
  <p:clrMapOvr>
    <a:masterClrMapping/>
  </p:clrMapOvr>
  <mc:AlternateContent xmlns:mc="http://schemas.openxmlformats.org/markup-compatibility/2006" xmlns:p14="http://schemas.microsoft.com/office/powerpoint/2010/main">
    <mc:Choice Requires="p14">
      <p:transition spd="slow" p14:dur="2000" advTm="61965"/>
    </mc:Choice>
    <mc:Fallback xmlns="">
      <p:transition spd="slow" advTm="6196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AE6C-5A23-43AD-85E7-75D44B19493C}"/>
              </a:ext>
            </a:extLst>
          </p:cNvPr>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CRUD Matrix</a:t>
            </a:r>
            <a:endParaRPr lang="ar-EG"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3B863F0-4D99-401B-B817-898FAAC0753A}"/>
              </a:ext>
            </a:extLst>
          </p:cNvPr>
          <p:cNvSpPr>
            <a:spLocks noGrp="1"/>
          </p:cNvSpPr>
          <p:nvPr>
            <p:ph idx="1"/>
          </p:nvPr>
        </p:nvSpPr>
        <p:spPr>
          <a:xfrm>
            <a:off x="838200" y="1825625"/>
            <a:ext cx="9403080" cy="4351338"/>
          </a:xfrm>
        </p:spPr>
        <p:txBody>
          <a:bodyPr>
            <a:normAutofit/>
          </a:bodyPr>
          <a:lstStyle/>
          <a:p>
            <a:r>
              <a:rPr lang="en-US" dirty="0"/>
              <a:t>It can also help grouping related classes and use cases, for example use cases that access class students and book or copy and borrow record, etc. this helps while developing the use cases</a:t>
            </a:r>
          </a:p>
          <a:p>
            <a:r>
              <a:rPr lang="en-US" dirty="0"/>
              <a:t>We will keep an eye on classes with no D, C or U/R</a:t>
            </a:r>
          </a:p>
          <a:p>
            <a:r>
              <a:rPr lang="en-US" dirty="0"/>
              <a:t>Also will be looking for </a:t>
            </a:r>
            <a:r>
              <a:rPr lang="en-US" dirty="0">
                <a:solidFill>
                  <a:srgbClr val="FF0000"/>
                </a:solidFill>
              </a:rPr>
              <a:t>updating</a:t>
            </a:r>
            <a:r>
              <a:rPr lang="en-US" dirty="0"/>
              <a:t> use cases who never issue D,C,U !</a:t>
            </a:r>
          </a:p>
          <a:p>
            <a:r>
              <a:rPr lang="en-US" dirty="0"/>
              <a:t>And will be looking for </a:t>
            </a:r>
            <a:r>
              <a:rPr lang="en-US" dirty="0">
                <a:solidFill>
                  <a:srgbClr val="FF0000"/>
                </a:solidFill>
              </a:rPr>
              <a:t>reading</a:t>
            </a:r>
            <a:r>
              <a:rPr lang="en-US" dirty="0"/>
              <a:t> use cases who does D,C, U !</a:t>
            </a:r>
            <a:endParaRPr lang="ar-EG" dirty="0"/>
          </a:p>
        </p:txBody>
      </p:sp>
      <p:pic>
        <p:nvPicPr>
          <p:cNvPr id="4" name="Picture 3">
            <a:extLst>
              <a:ext uri="{FF2B5EF4-FFF2-40B4-BE49-F238E27FC236}">
                <a16:creationId xmlns:a16="http://schemas.microsoft.com/office/drawing/2014/main" id="{0FE541C7-6F52-4FCE-B226-F51E84CBA977}"/>
              </a:ext>
            </a:extLst>
          </p:cNvPr>
          <p:cNvPicPr>
            <a:picLocks noChangeAspect="1"/>
          </p:cNvPicPr>
          <p:nvPr/>
        </p:nvPicPr>
        <p:blipFill>
          <a:blip r:embed="rId2"/>
          <a:stretch>
            <a:fillRect/>
          </a:stretch>
        </p:blipFill>
        <p:spPr>
          <a:xfrm>
            <a:off x="9926221" y="230188"/>
            <a:ext cx="1921672" cy="1325563"/>
          </a:xfrm>
          <a:prstGeom prst="rect">
            <a:avLst/>
          </a:prstGeom>
        </p:spPr>
      </p:pic>
    </p:spTree>
    <p:extLst>
      <p:ext uri="{BB962C8B-B14F-4D97-AF65-F5344CB8AC3E}">
        <p14:creationId xmlns:p14="http://schemas.microsoft.com/office/powerpoint/2010/main" val="275987546"/>
      </p:ext>
    </p:extLst>
  </p:cSld>
  <p:clrMapOvr>
    <a:masterClrMapping/>
  </p:clrMapOvr>
  <mc:AlternateContent xmlns:mc="http://schemas.openxmlformats.org/markup-compatibility/2006" xmlns:p14="http://schemas.microsoft.com/office/powerpoint/2010/main">
    <mc:Choice Requires="p14">
      <p:transition spd="slow" p14:dur="2000" advTm="28298"/>
    </mc:Choice>
    <mc:Fallback xmlns="">
      <p:transition spd="slow" advTm="2829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CD55-9602-4B04-AC20-0EA7084B9947}"/>
              </a:ext>
            </a:extLst>
          </p:cNvPr>
          <p:cNvSpPr>
            <a:spLocks noGrp="1"/>
          </p:cNvSpPr>
          <p:nvPr>
            <p:ph type="title"/>
          </p:nvPr>
        </p:nvSpPr>
        <p:spPr>
          <a:xfrm>
            <a:off x="838200" y="95885"/>
            <a:ext cx="10515600" cy="1325563"/>
          </a:xfrm>
        </p:spPr>
        <p:txBody>
          <a:bodyPr/>
          <a:lstStyle/>
          <a:p>
            <a:r>
              <a:rPr lang="en-US" dirty="0"/>
              <a:t>CRUD (Create/ Read/ Update/ Delete)</a:t>
            </a:r>
            <a:endParaRPr lang="ar-EG" dirty="0"/>
          </a:p>
        </p:txBody>
      </p:sp>
      <p:graphicFrame>
        <p:nvGraphicFramePr>
          <p:cNvPr id="4" name="Content Placeholder 3">
            <a:extLst>
              <a:ext uri="{FF2B5EF4-FFF2-40B4-BE49-F238E27FC236}">
                <a16:creationId xmlns:a16="http://schemas.microsoft.com/office/drawing/2014/main" id="{6FF18C7E-1F16-4AC4-9073-F54EC5889176}"/>
              </a:ext>
            </a:extLst>
          </p:cNvPr>
          <p:cNvGraphicFramePr>
            <a:graphicFrameLocks noGrp="1"/>
          </p:cNvGraphicFramePr>
          <p:nvPr>
            <p:ph idx="1"/>
            <p:extLst>
              <p:ext uri="{D42A27DB-BD31-4B8C-83A1-F6EECF244321}">
                <p14:modId xmlns:p14="http://schemas.microsoft.com/office/powerpoint/2010/main" val="2105325574"/>
              </p:ext>
            </p:extLst>
          </p:nvPr>
        </p:nvGraphicFramePr>
        <p:xfrm>
          <a:off x="299803" y="1113483"/>
          <a:ext cx="11053997" cy="5562600"/>
        </p:xfrm>
        <a:graphic>
          <a:graphicData uri="http://schemas.openxmlformats.org/drawingml/2006/table">
            <a:tbl>
              <a:tblPr rtl="1" firstRow="1" bandRow="1">
                <a:tableStyleId>{5C22544A-7EE6-4342-B048-85BDC9FD1C3A}</a:tableStyleId>
              </a:tblPr>
              <a:tblGrid>
                <a:gridCol w="1842333">
                  <a:extLst>
                    <a:ext uri="{9D8B030D-6E8A-4147-A177-3AD203B41FA5}">
                      <a16:colId xmlns:a16="http://schemas.microsoft.com/office/drawing/2014/main" val="2650964523"/>
                    </a:ext>
                  </a:extLst>
                </a:gridCol>
                <a:gridCol w="1842333">
                  <a:extLst>
                    <a:ext uri="{9D8B030D-6E8A-4147-A177-3AD203B41FA5}">
                      <a16:colId xmlns:a16="http://schemas.microsoft.com/office/drawing/2014/main" val="1868121786"/>
                    </a:ext>
                  </a:extLst>
                </a:gridCol>
                <a:gridCol w="1842333">
                  <a:extLst>
                    <a:ext uri="{9D8B030D-6E8A-4147-A177-3AD203B41FA5}">
                      <a16:colId xmlns:a16="http://schemas.microsoft.com/office/drawing/2014/main" val="159179017"/>
                    </a:ext>
                  </a:extLst>
                </a:gridCol>
                <a:gridCol w="1374083">
                  <a:extLst>
                    <a:ext uri="{9D8B030D-6E8A-4147-A177-3AD203B41FA5}">
                      <a16:colId xmlns:a16="http://schemas.microsoft.com/office/drawing/2014/main" val="4091222393"/>
                    </a:ext>
                  </a:extLst>
                </a:gridCol>
                <a:gridCol w="1426000">
                  <a:extLst>
                    <a:ext uri="{9D8B030D-6E8A-4147-A177-3AD203B41FA5}">
                      <a16:colId xmlns:a16="http://schemas.microsoft.com/office/drawing/2014/main" val="1941642150"/>
                    </a:ext>
                  </a:extLst>
                </a:gridCol>
                <a:gridCol w="2726915">
                  <a:extLst>
                    <a:ext uri="{9D8B030D-6E8A-4147-A177-3AD203B41FA5}">
                      <a16:colId xmlns:a16="http://schemas.microsoft.com/office/drawing/2014/main" val="2018030921"/>
                    </a:ext>
                  </a:extLst>
                </a:gridCol>
              </a:tblGrid>
              <a:tr h="370840">
                <a:tc>
                  <a:txBody>
                    <a:bodyPr/>
                    <a:lstStyle/>
                    <a:p>
                      <a:pPr rtl="1"/>
                      <a:r>
                        <a:rPr lang="en-US" dirty="0"/>
                        <a:t>housekeeping</a:t>
                      </a:r>
                      <a:endParaRPr lang="ar-EG" dirty="0"/>
                    </a:p>
                  </a:txBody>
                  <a:tcPr/>
                </a:tc>
                <a:tc>
                  <a:txBody>
                    <a:bodyPr/>
                    <a:lstStyle/>
                    <a:p>
                      <a:pPr rtl="1"/>
                      <a:r>
                        <a:rPr lang="en-US" dirty="0"/>
                        <a:t>reserve</a:t>
                      </a:r>
                      <a:endParaRPr lang="ar-EG" dirty="0"/>
                    </a:p>
                  </a:txBody>
                  <a:tcPr/>
                </a:tc>
                <a:tc>
                  <a:txBody>
                    <a:bodyPr/>
                    <a:lstStyle/>
                    <a:p>
                      <a:pPr rtl="1"/>
                      <a:r>
                        <a:rPr lang="en-US" dirty="0"/>
                        <a:t>return</a:t>
                      </a:r>
                      <a:endParaRPr lang="ar-EG" dirty="0"/>
                    </a:p>
                  </a:txBody>
                  <a:tcPr/>
                </a:tc>
                <a:tc>
                  <a:txBody>
                    <a:bodyPr/>
                    <a:lstStyle/>
                    <a:p>
                      <a:pPr rtl="1"/>
                      <a:r>
                        <a:rPr lang="en-US" dirty="0"/>
                        <a:t>search</a:t>
                      </a:r>
                      <a:endParaRPr lang="ar-EG" dirty="0"/>
                    </a:p>
                  </a:txBody>
                  <a:tcPr/>
                </a:tc>
                <a:tc>
                  <a:txBody>
                    <a:bodyPr/>
                    <a:lstStyle/>
                    <a:p>
                      <a:pPr rtl="1"/>
                      <a:r>
                        <a:rPr lang="en-US" dirty="0"/>
                        <a:t>borrow</a:t>
                      </a:r>
                      <a:endParaRPr lang="ar-EG" dirty="0"/>
                    </a:p>
                  </a:txBody>
                  <a:tcPr/>
                </a:tc>
                <a:tc>
                  <a:txBody>
                    <a:bodyPr/>
                    <a:lstStyle/>
                    <a:p>
                      <a:pPr rtl="1"/>
                      <a:r>
                        <a:rPr lang="en-US" dirty="0"/>
                        <a:t>V class               Use case </a:t>
                      </a:r>
                      <a:r>
                        <a:rPr lang="en-US" dirty="0">
                          <a:sym typeface="Wingdings" panose="05000000000000000000" pitchFamily="2" charset="2"/>
                        </a:rPr>
                        <a:t></a:t>
                      </a:r>
                      <a:endParaRPr lang="ar-EG" dirty="0"/>
                    </a:p>
                  </a:txBody>
                  <a:tcPr/>
                </a:tc>
                <a:extLst>
                  <a:ext uri="{0D108BD9-81ED-4DB2-BD59-A6C34878D82A}">
                    <a16:rowId xmlns:a16="http://schemas.microsoft.com/office/drawing/2014/main" val="180291795"/>
                  </a:ext>
                </a:extLst>
              </a:tr>
              <a:tr h="370840">
                <a:tc>
                  <a:txBody>
                    <a:bodyPr/>
                    <a:lstStyle/>
                    <a:p>
                      <a:pPr rtl="1"/>
                      <a:endParaRPr lang="ar-EG" dirty="0"/>
                    </a:p>
                  </a:txBody>
                  <a:tcPr/>
                </a:tc>
                <a:tc>
                  <a:txBody>
                    <a:bodyPr/>
                    <a:lstStyle/>
                    <a:p>
                      <a:pPr rtl="1"/>
                      <a:r>
                        <a:rPr lang="en-US" dirty="0"/>
                        <a:t>R</a:t>
                      </a:r>
                      <a:endParaRPr lang="ar-EG" dirty="0"/>
                    </a:p>
                  </a:txBody>
                  <a:tcPr/>
                </a:tc>
                <a:tc>
                  <a:txBody>
                    <a:bodyPr/>
                    <a:lstStyle/>
                    <a:p>
                      <a:pPr rtl="1"/>
                      <a:endParaRPr lang="ar-EG" dirty="0"/>
                    </a:p>
                  </a:txBody>
                  <a:tcPr/>
                </a:tc>
                <a:tc>
                  <a:txBody>
                    <a:bodyPr/>
                    <a:lstStyle/>
                    <a:p>
                      <a:pPr rtl="1"/>
                      <a:endParaRPr lang="ar-EG" dirty="0"/>
                    </a:p>
                  </a:txBody>
                  <a:tcPr/>
                </a:tc>
                <a:tc>
                  <a:txBody>
                    <a:bodyPr/>
                    <a:lstStyle/>
                    <a:p>
                      <a:pPr rtl="1"/>
                      <a:r>
                        <a:rPr lang="en-US" dirty="0"/>
                        <a:t>R</a:t>
                      </a:r>
                      <a:endParaRPr lang="ar-EG" dirty="0"/>
                    </a:p>
                  </a:txBody>
                  <a:tcPr/>
                </a:tc>
                <a:tc>
                  <a:txBody>
                    <a:bodyPr/>
                    <a:lstStyle/>
                    <a:p>
                      <a:pPr rtl="1"/>
                      <a:r>
                        <a:rPr lang="en-US" dirty="0"/>
                        <a:t>Student</a:t>
                      </a:r>
                      <a:endParaRPr lang="ar-EG" dirty="0"/>
                    </a:p>
                  </a:txBody>
                  <a:tcPr/>
                </a:tc>
                <a:extLst>
                  <a:ext uri="{0D108BD9-81ED-4DB2-BD59-A6C34878D82A}">
                    <a16:rowId xmlns:a16="http://schemas.microsoft.com/office/drawing/2014/main" val="1949329875"/>
                  </a:ext>
                </a:extLst>
              </a:tr>
              <a:tr h="370840">
                <a:tc>
                  <a:txBody>
                    <a:bodyPr/>
                    <a:lstStyle/>
                    <a:p>
                      <a:pPr rtl="1"/>
                      <a:endParaRPr lang="ar-EG" dirty="0"/>
                    </a:p>
                  </a:txBody>
                  <a:tcPr/>
                </a:tc>
                <a:tc>
                  <a:txBody>
                    <a:bodyPr/>
                    <a:lstStyle/>
                    <a:p>
                      <a:pPr rtl="1"/>
                      <a:r>
                        <a:rPr lang="en-US" dirty="0"/>
                        <a:t>R</a:t>
                      </a:r>
                      <a:endParaRPr lang="ar-EG" dirty="0"/>
                    </a:p>
                  </a:txBody>
                  <a:tcPr/>
                </a:tc>
                <a:tc>
                  <a:txBody>
                    <a:bodyPr/>
                    <a:lstStyle/>
                    <a:p>
                      <a:pPr rtl="1"/>
                      <a:endParaRPr lang="ar-EG"/>
                    </a:p>
                  </a:txBody>
                  <a:tcPr/>
                </a:tc>
                <a:tc>
                  <a:txBody>
                    <a:bodyPr/>
                    <a:lstStyle/>
                    <a:p>
                      <a:pPr rtl="1"/>
                      <a:r>
                        <a:rPr lang="en-US" dirty="0"/>
                        <a:t>R*</a:t>
                      </a:r>
                      <a:endParaRPr lang="ar-EG" dirty="0"/>
                    </a:p>
                  </a:txBody>
                  <a:tcPr/>
                </a:tc>
                <a:tc>
                  <a:txBody>
                    <a:bodyPr/>
                    <a:lstStyle/>
                    <a:p>
                      <a:pPr rtl="1"/>
                      <a:endParaRPr lang="ar-EG" dirty="0"/>
                    </a:p>
                  </a:txBody>
                  <a:tcPr/>
                </a:tc>
                <a:tc>
                  <a:txBody>
                    <a:bodyPr/>
                    <a:lstStyle/>
                    <a:p>
                      <a:pPr rtl="1"/>
                      <a:r>
                        <a:rPr lang="en-US" dirty="0"/>
                        <a:t>Book</a:t>
                      </a:r>
                      <a:endParaRPr lang="ar-EG" dirty="0"/>
                    </a:p>
                  </a:txBody>
                  <a:tcPr/>
                </a:tc>
                <a:extLst>
                  <a:ext uri="{0D108BD9-81ED-4DB2-BD59-A6C34878D82A}">
                    <a16:rowId xmlns:a16="http://schemas.microsoft.com/office/drawing/2014/main" val="3345221773"/>
                  </a:ext>
                </a:extLst>
              </a:tr>
              <a:tr h="370840">
                <a:tc>
                  <a:txBody>
                    <a:bodyPr/>
                    <a:lstStyle/>
                    <a:p>
                      <a:pPr rtl="1"/>
                      <a:endParaRPr lang="ar-EG" dirty="0"/>
                    </a:p>
                  </a:txBody>
                  <a:tcPr/>
                </a:tc>
                <a:tc>
                  <a:txBody>
                    <a:bodyPr/>
                    <a:lstStyle/>
                    <a:p>
                      <a:pPr rtl="1"/>
                      <a:endParaRPr lang="ar-EG" dirty="0"/>
                    </a:p>
                  </a:txBody>
                  <a:tcPr/>
                </a:tc>
                <a:tc>
                  <a:txBody>
                    <a:bodyPr/>
                    <a:lstStyle/>
                    <a:p>
                      <a:pPr rtl="1"/>
                      <a:endParaRPr lang="ar-EG"/>
                    </a:p>
                  </a:txBody>
                  <a:tcPr/>
                </a:tc>
                <a:tc>
                  <a:txBody>
                    <a:bodyPr/>
                    <a:lstStyle/>
                    <a:p>
                      <a:pPr rtl="1"/>
                      <a:r>
                        <a:rPr lang="en-US" dirty="0"/>
                        <a:t>R</a:t>
                      </a:r>
                      <a:endParaRPr lang="ar-EG" dirty="0"/>
                    </a:p>
                  </a:txBody>
                  <a:tcPr/>
                </a:tc>
                <a:tc>
                  <a:txBody>
                    <a:bodyPr/>
                    <a:lstStyle/>
                    <a:p>
                      <a:pPr rtl="1"/>
                      <a:endParaRPr lang="ar-EG" dirty="0"/>
                    </a:p>
                  </a:txBody>
                  <a:tcPr/>
                </a:tc>
                <a:tc>
                  <a:txBody>
                    <a:bodyPr/>
                    <a:lstStyle/>
                    <a:p>
                      <a:pPr rtl="1"/>
                      <a:r>
                        <a:rPr lang="en-US" dirty="0"/>
                        <a:t>Category</a:t>
                      </a:r>
                      <a:endParaRPr lang="ar-EG" dirty="0"/>
                    </a:p>
                  </a:txBody>
                  <a:tcPr/>
                </a:tc>
                <a:extLst>
                  <a:ext uri="{0D108BD9-81ED-4DB2-BD59-A6C34878D82A}">
                    <a16:rowId xmlns:a16="http://schemas.microsoft.com/office/drawing/2014/main" val="56188146"/>
                  </a:ext>
                </a:extLst>
              </a:tr>
              <a:tr h="370840">
                <a:tc>
                  <a:txBody>
                    <a:bodyPr/>
                    <a:lstStyle/>
                    <a:p>
                      <a:pPr rtl="1"/>
                      <a:endParaRPr lang="ar-EG"/>
                    </a:p>
                  </a:txBody>
                  <a:tcPr/>
                </a:tc>
                <a:tc>
                  <a:txBody>
                    <a:bodyPr/>
                    <a:lstStyle/>
                    <a:p>
                      <a:pPr rtl="1"/>
                      <a:endParaRPr lang="ar-EG"/>
                    </a:p>
                  </a:txBody>
                  <a:tcPr/>
                </a:tc>
                <a:tc>
                  <a:txBody>
                    <a:bodyPr/>
                    <a:lstStyle/>
                    <a:p>
                      <a:pPr rtl="1"/>
                      <a:r>
                        <a:rPr lang="en-US" dirty="0"/>
                        <a:t>R</a:t>
                      </a:r>
                      <a:endParaRPr lang="ar-EG" dirty="0"/>
                    </a:p>
                  </a:txBody>
                  <a:tcPr/>
                </a:tc>
                <a:tc>
                  <a:txBody>
                    <a:bodyPr/>
                    <a:lstStyle/>
                    <a:p>
                      <a:pPr rtl="1"/>
                      <a:r>
                        <a:rPr lang="en-US" dirty="0"/>
                        <a:t>R*</a:t>
                      </a:r>
                      <a:endParaRPr lang="ar-EG" dirty="0"/>
                    </a:p>
                  </a:txBody>
                  <a:tcPr/>
                </a:tc>
                <a:tc>
                  <a:txBody>
                    <a:bodyPr/>
                    <a:lstStyle/>
                    <a:p>
                      <a:pPr rtl="1"/>
                      <a:r>
                        <a:rPr lang="en-US" dirty="0"/>
                        <a:t>R</a:t>
                      </a:r>
                      <a:endParaRPr lang="ar-EG" dirty="0"/>
                    </a:p>
                  </a:txBody>
                  <a:tcPr/>
                </a:tc>
                <a:tc>
                  <a:txBody>
                    <a:bodyPr/>
                    <a:lstStyle/>
                    <a:p>
                      <a:pPr rtl="1"/>
                      <a:r>
                        <a:rPr lang="en-US" dirty="0" err="1"/>
                        <a:t>Book_copy</a:t>
                      </a:r>
                      <a:endParaRPr lang="ar-EG" dirty="0"/>
                    </a:p>
                  </a:txBody>
                  <a:tcPr/>
                </a:tc>
                <a:extLst>
                  <a:ext uri="{0D108BD9-81ED-4DB2-BD59-A6C34878D82A}">
                    <a16:rowId xmlns:a16="http://schemas.microsoft.com/office/drawing/2014/main" val="3559919802"/>
                  </a:ext>
                </a:extLst>
              </a:tr>
              <a:tr h="370840">
                <a:tc>
                  <a:txBody>
                    <a:bodyPr/>
                    <a:lstStyle/>
                    <a:p>
                      <a:pPr rtl="1"/>
                      <a:r>
                        <a:rPr lang="en-US" dirty="0"/>
                        <a:t>D*</a:t>
                      </a:r>
                      <a:endParaRPr lang="ar-EG" dirty="0"/>
                    </a:p>
                  </a:txBody>
                  <a:tcPr/>
                </a:tc>
                <a:tc>
                  <a:txBody>
                    <a:bodyPr/>
                    <a:lstStyle/>
                    <a:p>
                      <a:pPr rtl="1"/>
                      <a:endParaRPr lang="ar-EG"/>
                    </a:p>
                  </a:txBody>
                  <a:tcPr/>
                </a:tc>
                <a:tc>
                  <a:txBody>
                    <a:bodyPr/>
                    <a:lstStyle/>
                    <a:p>
                      <a:pPr rtl="1"/>
                      <a:r>
                        <a:rPr lang="en-US" dirty="0"/>
                        <a:t>U</a:t>
                      </a:r>
                      <a:endParaRPr lang="ar-EG" dirty="0"/>
                    </a:p>
                  </a:txBody>
                  <a:tcPr/>
                </a:tc>
                <a:tc>
                  <a:txBody>
                    <a:bodyPr/>
                    <a:lstStyle/>
                    <a:p>
                      <a:pPr rtl="1"/>
                      <a:r>
                        <a:rPr lang="en-US" dirty="0"/>
                        <a:t>R*</a:t>
                      </a:r>
                      <a:endParaRPr lang="ar-EG" dirty="0"/>
                    </a:p>
                  </a:txBody>
                  <a:tcPr/>
                </a:tc>
                <a:tc>
                  <a:txBody>
                    <a:bodyPr/>
                    <a:lstStyle/>
                    <a:p>
                      <a:pPr rtl="1"/>
                      <a:r>
                        <a:rPr lang="en-US" dirty="0"/>
                        <a:t>R*/C</a:t>
                      </a:r>
                      <a:endParaRPr lang="ar-EG" dirty="0"/>
                    </a:p>
                  </a:txBody>
                  <a:tcPr/>
                </a:tc>
                <a:tc>
                  <a:txBody>
                    <a:bodyPr/>
                    <a:lstStyle/>
                    <a:p>
                      <a:pPr rtl="1"/>
                      <a:r>
                        <a:rPr lang="en-US" dirty="0" err="1"/>
                        <a:t>Borrow_record</a:t>
                      </a:r>
                      <a:endParaRPr lang="ar-EG" dirty="0"/>
                    </a:p>
                  </a:txBody>
                  <a:tcPr/>
                </a:tc>
                <a:extLst>
                  <a:ext uri="{0D108BD9-81ED-4DB2-BD59-A6C34878D82A}">
                    <a16:rowId xmlns:a16="http://schemas.microsoft.com/office/drawing/2014/main" val="4151106406"/>
                  </a:ext>
                </a:extLst>
              </a:tr>
              <a:tr h="370840">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C/R/U/D</a:t>
                      </a:r>
                      <a:endParaRPr lang="ar-EG" dirty="0"/>
                    </a:p>
                  </a:txBody>
                  <a:tcPr/>
                </a:tc>
                <a:tc>
                  <a:txBody>
                    <a:bodyPr/>
                    <a:lstStyle/>
                    <a:p>
                      <a:pPr rtl="1"/>
                      <a:endParaRPr lang="ar-EG" dirty="0"/>
                    </a:p>
                  </a:txBody>
                  <a:tcPr/>
                </a:tc>
                <a:tc>
                  <a:txBody>
                    <a:bodyPr/>
                    <a:lstStyle/>
                    <a:p>
                      <a:pPr rtl="1"/>
                      <a:r>
                        <a:rPr lang="en-US" dirty="0" err="1"/>
                        <a:t>Search_form</a:t>
                      </a:r>
                      <a:endParaRPr lang="ar-EG" dirty="0"/>
                    </a:p>
                  </a:txBody>
                  <a:tcPr/>
                </a:tc>
                <a:extLst>
                  <a:ext uri="{0D108BD9-81ED-4DB2-BD59-A6C34878D82A}">
                    <a16:rowId xmlns:a16="http://schemas.microsoft.com/office/drawing/2014/main" val="2736469054"/>
                  </a:ext>
                </a:extLst>
              </a:tr>
              <a:tr h="370840">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C/R/U/D</a:t>
                      </a:r>
                      <a:endParaRPr lang="ar-EG" dirty="0"/>
                    </a:p>
                  </a:txBody>
                  <a:tcPr/>
                </a:tc>
                <a:tc>
                  <a:txBody>
                    <a:bodyPr/>
                    <a:lstStyle/>
                    <a:p>
                      <a:pPr rtl="1"/>
                      <a:endParaRPr lang="ar-EG" dirty="0"/>
                    </a:p>
                  </a:txBody>
                  <a:tcPr/>
                </a:tc>
                <a:tc>
                  <a:txBody>
                    <a:bodyPr/>
                    <a:lstStyle/>
                    <a:p>
                      <a:pPr rtl="1"/>
                      <a:r>
                        <a:rPr lang="en-US" dirty="0" err="1"/>
                        <a:t>Search_ctrl</a:t>
                      </a:r>
                      <a:endParaRPr lang="ar-EG" dirty="0"/>
                    </a:p>
                  </a:txBody>
                  <a:tcPr/>
                </a:tc>
                <a:extLst>
                  <a:ext uri="{0D108BD9-81ED-4DB2-BD59-A6C34878D82A}">
                    <a16:rowId xmlns:a16="http://schemas.microsoft.com/office/drawing/2014/main" val="1642259719"/>
                  </a:ext>
                </a:extLst>
              </a:tr>
              <a:tr h="370840">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C/R/U/D</a:t>
                      </a:r>
                      <a:endParaRPr lang="ar-EG" dirty="0"/>
                    </a:p>
                  </a:txBody>
                  <a:tcPr/>
                </a:tc>
                <a:tc>
                  <a:txBody>
                    <a:bodyPr/>
                    <a:lstStyle/>
                    <a:p>
                      <a:pPr rtl="1"/>
                      <a:r>
                        <a:rPr lang="en-US" dirty="0" err="1"/>
                        <a:t>Borrow_form</a:t>
                      </a:r>
                      <a:endParaRPr lang="ar-EG" dirty="0"/>
                    </a:p>
                  </a:txBody>
                  <a:tcPr/>
                </a:tc>
                <a:extLst>
                  <a:ext uri="{0D108BD9-81ED-4DB2-BD59-A6C34878D82A}">
                    <a16:rowId xmlns:a16="http://schemas.microsoft.com/office/drawing/2014/main" val="4241194049"/>
                  </a:ext>
                </a:extLst>
              </a:tr>
              <a:tr h="370840">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C/R/U/D</a:t>
                      </a:r>
                      <a:endParaRPr lang="ar-EG" dirty="0"/>
                    </a:p>
                  </a:txBody>
                  <a:tcPr/>
                </a:tc>
                <a:tc>
                  <a:txBody>
                    <a:bodyPr/>
                    <a:lstStyle/>
                    <a:p>
                      <a:pPr rtl="1"/>
                      <a:r>
                        <a:rPr lang="en-US" dirty="0" err="1"/>
                        <a:t>Borrow_Ctrl</a:t>
                      </a:r>
                      <a:endParaRPr lang="ar-EG" dirty="0"/>
                    </a:p>
                  </a:txBody>
                  <a:tcPr/>
                </a:tc>
                <a:extLst>
                  <a:ext uri="{0D108BD9-81ED-4DB2-BD59-A6C34878D82A}">
                    <a16:rowId xmlns:a16="http://schemas.microsoft.com/office/drawing/2014/main" val="634313728"/>
                  </a:ext>
                </a:extLst>
              </a:tr>
              <a:tr h="370840">
                <a:tc>
                  <a:txBody>
                    <a:bodyPr/>
                    <a:lstStyle/>
                    <a:p>
                      <a:pPr rtl="1"/>
                      <a:endParaRPr lang="ar-EG"/>
                    </a:p>
                  </a:txBody>
                  <a:tcPr/>
                </a:tc>
                <a:tc>
                  <a:txBody>
                    <a:bodyPr/>
                    <a:lstStyle/>
                    <a:p>
                      <a:pPr rtl="1"/>
                      <a:endParaRPr lang="ar-EG"/>
                    </a:p>
                  </a:txBody>
                  <a:tcPr/>
                </a:tc>
                <a:tc>
                  <a:txBody>
                    <a:bodyPr/>
                    <a:lstStyle/>
                    <a:p>
                      <a:pPr rtl="1"/>
                      <a:r>
                        <a:rPr lang="en-US" dirty="0"/>
                        <a:t>C/R/U/D</a:t>
                      </a:r>
                      <a:endParaRPr lang="ar-EG" dirty="0"/>
                    </a:p>
                  </a:txBody>
                  <a:tcPr/>
                </a:tc>
                <a:tc>
                  <a:txBody>
                    <a:bodyPr/>
                    <a:lstStyle/>
                    <a:p>
                      <a:pPr rtl="1"/>
                      <a:endParaRPr lang="ar-EG"/>
                    </a:p>
                  </a:txBody>
                  <a:tcPr/>
                </a:tc>
                <a:tc>
                  <a:txBody>
                    <a:bodyPr/>
                    <a:lstStyle/>
                    <a:p>
                      <a:pPr rtl="1"/>
                      <a:endParaRPr lang="ar-EG" dirty="0"/>
                    </a:p>
                  </a:txBody>
                  <a:tcPr/>
                </a:tc>
                <a:tc>
                  <a:txBody>
                    <a:bodyPr/>
                    <a:lstStyle/>
                    <a:p>
                      <a:pPr rtl="1"/>
                      <a:r>
                        <a:rPr lang="en-US" dirty="0" err="1"/>
                        <a:t>Return_form</a:t>
                      </a:r>
                      <a:endParaRPr lang="ar-EG" dirty="0"/>
                    </a:p>
                  </a:txBody>
                  <a:tcPr/>
                </a:tc>
                <a:extLst>
                  <a:ext uri="{0D108BD9-81ED-4DB2-BD59-A6C34878D82A}">
                    <a16:rowId xmlns:a16="http://schemas.microsoft.com/office/drawing/2014/main" val="1654128486"/>
                  </a:ext>
                </a:extLst>
              </a:tr>
              <a:tr h="370840">
                <a:tc>
                  <a:txBody>
                    <a:bodyPr/>
                    <a:lstStyle/>
                    <a:p>
                      <a:pPr rtl="1"/>
                      <a:endParaRPr lang="ar-EG"/>
                    </a:p>
                  </a:txBody>
                  <a:tcPr/>
                </a:tc>
                <a:tc>
                  <a:txBody>
                    <a:bodyPr/>
                    <a:lstStyle/>
                    <a:p>
                      <a:pPr rtl="1"/>
                      <a:endParaRPr lang="ar-EG"/>
                    </a:p>
                  </a:txBody>
                  <a:tcPr/>
                </a:tc>
                <a:tc>
                  <a:txBody>
                    <a:bodyPr/>
                    <a:lstStyle/>
                    <a:p>
                      <a:pPr rtl="1"/>
                      <a:r>
                        <a:rPr lang="en-US" dirty="0"/>
                        <a:t>C/R/U/D</a:t>
                      </a:r>
                      <a:endParaRPr lang="ar-EG" dirty="0"/>
                    </a:p>
                  </a:txBody>
                  <a:tcPr/>
                </a:tc>
                <a:tc>
                  <a:txBody>
                    <a:bodyPr/>
                    <a:lstStyle/>
                    <a:p>
                      <a:pPr rtl="1"/>
                      <a:endParaRPr lang="ar-EG"/>
                    </a:p>
                  </a:txBody>
                  <a:tcPr/>
                </a:tc>
                <a:tc>
                  <a:txBody>
                    <a:bodyPr/>
                    <a:lstStyle/>
                    <a:p>
                      <a:pPr rtl="1"/>
                      <a:endParaRPr lang="ar-EG"/>
                    </a:p>
                  </a:txBody>
                  <a:tcPr/>
                </a:tc>
                <a:tc>
                  <a:txBody>
                    <a:bodyPr/>
                    <a:lstStyle/>
                    <a:p>
                      <a:pPr rtl="1"/>
                      <a:r>
                        <a:rPr lang="en-US" dirty="0" err="1"/>
                        <a:t>Return_ctrl</a:t>
                      </a:r>
                      <a:endParaRPr lang="ar-EG" dirty="0"/>
                    </a:p>
                  </a:txBody>
                  <a:tcPr/>
                </a:tc>
                <a:extLst>
                  <a:ext uri="{0D108BD9-81ED-4DB2-BD59-A6C34878D82A}">
                    <a16:rowId xmlns:a16="http://schemas.microsoft.com/office/drawing/2014/main" val="2006097309"/>
                  </a:ext>
                </a:extLst>
              </a:tr>
              <a:tr h="370840">
                <a:tc>
                  <a:txBody>
                    <a:bodyPr/>
                    <a:lstStyle/>
                    <a:p>
                      <a:pPr rtl="1"/>
                      <a:endParaRPr lang="ar-EG" dirty="0"/>
                    </a:p>
                  </a:txBody>
                  <a:tcPr/>
                </a:tc>
                <a:tc>
                  <a:txBody>
                    <a:bodyPr/>
                    <a:lstStyle/>
                    <a:p>
                      <a:pPr rtl="1"/>
                      <a:r>
                        <a:rPr lang="en-US" dirty="0"/>
                        <a:t>C/R/U/D</a:t>
                      </a:r>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err="1"/>
                        <a:t>Reserve_form</a:t>
                      </a:r>
                      <a:endParaRPr lang="ar-EG" dirty="0"/>
                    </a:p>
                  </a:txBody>
                  <a:tcPr/>
                </a:tc>
                <a:extLst>
                  <a:ext uri="{0D108BD9-81ED-4DB2-BD59-A6C34878D82A}">
                    <a16:rowId xmlns:a16="http://schemas.microsoft.com/office/drawing/2014/main" val="2837281286"/>
                  </a:ext>
                </a:extLst>
              </a:tr>
              <a:tr h="370840">
                <a:tc>
                  <a:txBody>
                    <a:bodyPr/>
                    <a:lstStyle/>
                    <a:p>
                      <a:pPr rtl="1"/>
                      <a:endParaRPr lang="ar-EG" dirty="0"/>
                    </a:p>
                  </a:txBody>
                  <a:tcPr/>
                </a:tc>
                <a:tc>
                  <a:txBody>
                    <a:bodyPr/>
                    <a:lstStyle/>
                    <a:p>
                      <a:pPr rtl="1"/>
                      <a:r>
                        <a:rPr lang="en-US" dirty="0"/>
                        <a:t>C/R/U/D</a:t>
                      </a:r>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r>
                        <a:rPr lang="en-US" dirty="0" err="1"/>
                        <a:t>Reserve_ctrl</a:t>
                      </a:r>
                      <a:endParaRPr lang="ar-EG" dirty="0"/>
                    </a:p>
                  </a:txBody>
                  <a:tcPr/>
                </a:tc>
                <a:extLst>
                  <a:ext uri="{0D108BD9-81ED-4DB2-BD59-A6C34878D82A}">
                    <a16:rowId xmlns:a16="http://schemas.microsoft.com/office/drawing/2014/main" val="1775542791"/>
                  </a:ext>
                </a:extLst>
              </a:tr>
              <a:tr h="370840">
                <a:tc>
                  <a:txBody>
                    <a:bodyPr/>
                    <a:lstStyle/>
                    <a:p>
                      <a:pPr rtl="1"/>
                      <a:r>
                        <a:rPr lang="en-US" dirty="0"/>
                        <a:t>C/R/U/D</a:t>
                      </a:r>
                      <a:endParaRPr lang="ar-EG" dirty="0"/>
                    </a:p>
                  </a:txBody>
                  <a:tcPr/>
                </a:tc>
                <a:tc>
                  <a:txBody>
                    <a:bodyPr/>
                    <a:lstStyle/>
                    <a:p>
                      <a:pPr rtl="1"/>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r>
                        <a:rPr lang="en-US" dirty="0" err="1"/>
                        <a:t>INT_Handler</a:t>
                      </a:r>
                      <a:r>
                        <a:rPr lang="en-US" dirty="0"/>
                        <a:t> (boundary)</a:t>
                      </a:r>
                      <a:endParaRPr lang="ar-EG" dirty="0"/>
                    </a:p>
                  </a:txBody>
                  <a:tcPr/>
                </a:tc>
                <a:extLst>
                  <a:ext uri="{0D108BD9-81ED-4DB2-BD59-A6C34878D82A}">
                    <a16:rowId xmlns:a16="http://schemas.microsoft.com/office/drawing/2014/main" val="3252487439"/>
                  </a:ext>
                </a:extLst>
              </a:tr>
            </a:tbl>
          </a:graphicData>
        </a:graphic>
      </p:graphicFrame>
      <mc:AlternateContent xmlns:mc="http://schemas.openxmlformats.org/markup-compatibility/2006" xmlns:p14="http://schemas.microsoft.com/office/powerpoint/2010/main" xmlns:iact="http://schemas.microsoft.com/office/powerpoint/2014/inkAction">
        <mc:Choice Requires="p14 iact">
          <p:contentPart p14:bwMode="auto" r:id="rId2">
            <p14:nvContentPartPr>
              <p14:cNvPr id="3" name="Ink 2">
                <a:extLst>
                  <a:ext uri="{FF2B5EF4-FFF2-40B4-BE49-F238E27FC236}">
                    <a16:creationId xmlns:a16="http://schemas.microsoft.com/office/drawing/2014/main" id="{53C8594F-1174-4706-9AED-4B212B736D8B}"/>
                  </a:ext>
                </a:extLst>
              </p14:cNvPr>
              <p14:cNvContentPartPr/>
              <p14:nvPr>
                <p:extLst>
                  <p:ext uri="{42D2F446-02D8-4167-A562-619A0277C38B}">
                    <p15:isNarration xmlns:p15="http://schemas.microsoft.com/office/powerpoint/2012/main" val="1"/>
                  </p:ext>
                </p:extLst>
              </p14:nvPr>
            </p14:nvContentPartPr>
            <p14:xfrm>
              <a:off x="3004200" y="3241440"/>
              <a:ext cx="7548120" cy="3529440"/>
            </p14:xfrm>
          </p:contentPart>
        </mc:Choice>
        <mc:Fallback xmlns="">
          <p:pic>
            <p:nvPicPr>
              <p:cNvPr id="3" name="Ink 2">
                <a:extLst>
                  <a:ext uri="{FF2B5EF4-FFF2-40B4-BE49-F238E27FC236}">
                    <a16:creationId xmlns:a16="http://schemas.microsoft.com/office/drawing/2014/main" id="{53C8594F-1174-4706-9AED-4B212B736D8B}"/>
                  </a:ext>
                </a:extLst>
              </p:cNvPr>
              <p:cNvPicPr>
                <a:picLocks noGrp="1" noRot="1" noChangeAspect="1" noMove="1" noResize="1" noEditPoints="1" noAdjustHandles="1" noChangeArrowheads="1" noChangeShapeType="1"/>
              </p:cNvPicPr>
              <p:nvPr/>
            </p:nvPicPr>
            <p:blipFill>
              <a:blip r:embed="rId5"/>
              <a:stretch>
                <a:fillRect/>
              </a:stretch>
            </p:blipFill>
            <p:spPr>
              <a:xfrm>
                <a:off x="2988360" y="3178080"/>
                <a:ext cx="7579440" cy="365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B55DC5B-97DC-DDF1-9306-E8435020BBF0}"/>
                  </a:ext>
                </a:extLst>
              </p14:cNvPr>
              <p14:cNvContentPartPr/>
              <p14:nvPr/>
            </p14:nvContentPartPr>
            <p14:xfrm>
              <a:off x="0" y="1015920"/>
              <a:ext cx="5721840" cy="3124800"/>
            </p14:xfrm>
          </p:contentPart>
        </mc:Choice>
        <mc:Fallback xmlns="">
          <p:pic>
            <p:nvPicPr>
              <p:cNvPr id="5" name="Ink 4">
                <a:extLst>
                  <a:ext uri="{FF2B5EF4-FFF2-40B4-BE49-F238E27FC236}">
                    <a16:creationId xmlns:a16="http://schemas.microsoft.com/office/drawing/2014/main" id="{9B55DC5B-97DC-DDF1-9306-E8435020BBF0}"/>
                  </a:ext>
                </a:extLst>
              </p:cNvPr>
              <p:cNvPicPr/>
              <p:nvPr/>
            </p:nvPicPr>
            <p:blipFill>
              <a:blip r:embed="rId7"/>
              <a:stretch>
                <a:fillRect/>
              </a:stretch>
            </p:blipFill>
            <p:spPr>
              <a:xfrm>
                <a:off x="-9360" y="1006560"/>
                <a:ext cx="5740560" cy="3143520"/>
              </a:xfrm>
              <a:prstGeom prst="rect">
                <a:avLst/>
              </a:prstGeom>
            </p:spPr>
          </p:pic>
        </mc:Fallback>
      </mc:AlternateContent>
    </p:spTree>
    <p:extLst>
      <p:ext uri="{BB962C8B-B14F-4D97-AF65-F5344CB8AC3E}">
        <p14:creationId xmlns:p14="http://schemas.microsoft.com/office/powerpoint/2010/main" val="2670816363"/>
      </p:ext>
    </p:extLst>
  </p:cSld>
  <p:clrMapOvr>
    <a:masterClrMapping/>
  </p:clrMapOvr>
  <mc:AlternateContent xmlns:mc="http://schemas.openxmlformats.org/markup-compatibility/2006" xmlns:p14="http://schemas.microsoft.com/office/powerpoint/2010/main">
    <mc:Choice Requires="p14">
      <p:transition spd="slow" p14:dur="2000" advTm="208762"/>
    </mc:Choice>
    <mc:Fallback xmlns="">
      <p:transition spd="slow" advTm="2087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4A77-38C7-44A2-9C0D-F3FCCC76BB45}"/>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9C68D12A-D70D-4112-B8B5-D2543765FEFE}"/>
              </a:ext>
            </a:extLst>
          </p:cNvPr>
          <p:cNvSpPr>
            <a:spLocks noGrp="1"/>
          </p:cNvSpPr>
          <p:nvPr>
            <p:ph idx="1"/>
          </p:nvPr>
        </p:nvSpPr>
        <p:spPr/>
        <p:txBody>
          <a:bodyPr/>
          <a:lstStyle/>
          <a:p>
            <a:r>
              <a:rPr lang="en-US" dirty="0"/>
              <a:t>Need to unify class after these collaboration or sequence diagrams</a:t>
            </a:r>
          </a:p>
          <a:p>
            <a:r>
              <a:rPr lang="en-US" dirty="0"/>
              <a:t>Missing class for reserve could be reserve record between classes student and book</a:t>
            </a:r>
          </a:p>
          <a:p>
            <a:r>
              <a:rPr lang="en-US" dirty="0"/>
              <a:t>Need to be linked with return use case so when any one return a reserved book we can send notification to people who stands in a queue (FIFO) most of the time </a:t>
            </a:r>
            <a:endParaRPr lang="ar-EG" dirty="0"/>
          </a:p>
        </p:txBody>
      </p:sp>
      <p:pic>
        <p:nvPicPr>
          <p:cNvPr id="4" name="Picture 3">
            <a:extLst>
              <a:ext uri="{FF2B5EF4-FFF2-40B4-BE49-F238E27FC236}">
                <a16:creationId xmlns:a16="http://schemas.microsoft.com/office/drawing/2014/main" id="{229B51F4-061E-4FC8-92B6-686F8D39F620}"/>
              </a:ext>
            </a:extLst>
          </p:cNvPr>
          <p:cNvPicPr>
            <a:picLocks noChangeAspect="1"/>
          </p:cNvPicPr>
          <p:nvPr/>
        </p:nvPicPr>
        <p:blipFill>
          <a:blip r:embed="rId2"/>
          <a:stretch>
            <a:fillRect/>
          </a:stretch>
        </p:blipFill>
        <p:spPr>
          <a:xfrm>
            <a:off x="9926221" y="230188"/>
            <a:ext cx="1921672" cy="1325563"/>
          </a:xfrm>
          <a:prstGeom prst="rect">
            <a:avLst/>
          </a:prstGeom>
        </p:spPr>
      </p:pic>
    </p:spTree>
    <p:extLst>
      <p:ext uri="{BB962C8B-B14F-4D97-AF65-F5344CB8AC3E}">
        <p14:creationId xmlns:p14="http://schemas.microsoft.com/office/powerpoint/2010/main" val="1997608263"/>
      </p:ext>
    </p:extLst>
  </p:cSld>
  <p:clrMapOvr>
    <a:masterClrMapping/>
  </p:clrMapOvr>
  <mc:AlternateContent xmlns:mc="http://schemas.openxmlformats.org/markup-compatibility/2006" xmlns:p14="http://schemas.microsoft.com/office/powerpoint/2010/main">
    <mc:Choice Requires="p14">
      <p:transition spd="slow" p14:dur="2000" advTm="20701"/>
    </mc:Choice>
    <mc:Fallback xmlns="">
      <p:transition spd="slow" advTm="2070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CBC9-95E2-4F73-83B9-B3B1CF0CF5C8}"/>
              </a:ext>
            </a:extLst>
          </p:cNvPr>
          <p:cNvSpPr>
            <a:spLocks noGrp="1"/>
          </p:cNvSpPr>
          <p:nvPr>
            <p:ph type="title"/>
          </p:nvPr>
        </p:nvSpPr>
        <p:spPr/>
        <p:txBody>
          <a:bodyPr/>
          <a:lstStyle/>
          <a:p>
            <a:r>
              <a:rPr lang="en-US" dirty="0"/>
              <a:t>State Transition Diagram</a:t>
            </a:r>
          </a:p>
        </p:txBody>
      </p:sp>
      <p:pic>
        <p:nvPicPr>
          <p:cNvPr id="5" name="Content Placeholder 4" descr="A picture containing drawing&#10;&#10;Description automatically generated">
            <a:extLst>
              <a:ext uri="{FF2B5EF4-FFF2-40B4-BE49-F238E27FC236}">
                <a16:creationId xmlns:a16="http://schemas.microsoft.com/office/drawing/2014/main" id="{2F1E7B1A-7106-4CAD-BD90-505BE11E3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3780" y="1848255"/>
            <a:ext cx="6238684" cy="4390519"/>
          </a:xfrm>
        </p:spPr>
      </p:pic>
      <p:sp>
        <p:nvSpPr>
          <p:cNvPr id="6" name="Oval 5">
            <a:extLst>
              <a:ext uri="{FF2B5EF4-FFF2-40B4-BE49-F238E27FC236}">
                <a16:creationId xmlns:a16="http://schemas.microsoft.com/office/drawing/2014/main" id="{592C412A-D9A2-4162-9C5B-779E14567D6D}"/>
              </a:ext>
            </a:extLst>
          </p:cNvPr>
          <p:cNvSpPr/>
          <p:nvPr/>
        </p:nvSpPr>
        <p:spPr>
          <a:xfrm>
            <a:off x="838200" y="1848255"/>
            <a:ext cx="1788268" cy="110895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18D69A5-EED3-4956-99FB-41DEF9E82AB7}"/>
              </a:ext>
            </a:extLst>
          </p:cNvPr>
          <p:cNvCxnSpPr/>
          <p:nvPr/>
        </p:nvCxnSpPr>
        <p:spPr>
          <a:xfrm>
            <a:off x="2626468" y="2602523"/>
            <a:ext cx="862320" cy="253219"/>
          </a:xfrm>
          <a:prstGeom prst="straightConnector1">
            <a:avLst/>
          </a:prstGeom>
          <a:ln w="28575">
            <a:headEnd type="none"/>
            <a:tailEnd type="triangle" w="lg" len="lg"/>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3D19267-F5E2-4C46-A1AE-F6402560967D}"/>
              </a:ext>
            </a:extLst>
          </p:cNvPr>
          <p:cNvSpPr txBox="1"/>
          <p:nvPr/>
        </p:nvSpPr>
        <p:spPr>
          <a:xfrm>
            <a:off x="1360376" y="2079303"/>
            <a:ext cx="1266092" cy="523220"/>
          </a:xfrm>
          <a:prstGeom prst="rect">
            <a:avLst/>
          </a:prstGeom>
          <a:noFill/>
        </p:spPr>
        <p:txBody>
          <a:bodyPr wrap="square" rtlCol="0">
            <a:spAutoFit/>
          </a:bodyPr>
          <a:lstStyle/>
          <a:p>
            <a:r>
              <a:rPr lang="en-US" sz="2800" dirty="0"/>
              <a:t>null</a:t>
            </a:r>
          </a:p>
        </p:txBody>
      </p:sp>
      <p:sp>
        <p:nvSpPr>
          <p:cNvPr id="10" name="TextBox 9">
            <a:extLst>
              <a:ext uri="{FF2B5EF4-FFF2-40B4-BE49-F238E27FC236}">
                <a16:creationId xmlns:a16="http://schemas.microsoft.com/office/drawing/2014/main" id="{0630DAD8-F732-4780-A795-FD6991125FAE}"/>
              </a:ext>
            </a:extLst>
          </p:cNvPr>
          <p:cNvSpPr txBox="1"/>
          <p:nvPr/>
        </p:nvSpPr>
        <p:spPr>
          <a:xfrm>
            <a:off x="2782884" y="1748336"/>
            <a:ext cx="1899138" cy="954107"/>
          </a:xfrm>
          <a:prstGeom prst="rect">
            <a:avLst/>
          </a:prstGeom>
          <a:noFill/>
        </p:spPr>
        <p:txBody>
          <a:bodyPr wrap="square" rtlCol="0">
            <a:spAutoFit/>
          </a:bodyPr>
          <a:lstStyle/>
          <a:p>
            <a:r>
              <a:rPr lang="en-US" sz="2800" dirty="0"/>
              <a:t>Buy &amp; register</a:t>
            </a:r>
          </a:p>
        </p:txBody>
      </p:sp>
      <p:sp>
        <p:nvSpPr>
          <p:cNvPr id="11" name="TextBox 10">
            <a:extLst>
              <a:ext uri="{FF2B5EF4-FFF2-40B4-BE49-F238E27FC236}">
                <a16:creationId xmlns:a16="http://schemas.microsoft.com/office/drawing/2014/main" id="{69D2E98A-D7D2-4011-990B-D6C9657719CB}"/>
              </a:ext>
            </a:extLst>
          </p:cNvPr>
          <p:cNvSpPr txBox="1"/>
          <p:nvPr/>
        </p:nvSpPr>
        <p:spPr>
          <a:xfrm>
            <a:off x="7203850" y="544889"/>
            <a:ext cx="1899138" cy="523220"/>
          </a:xfrm>
          <a:prstGeom prst="rect">
            <a:avLst/>
          </a:prstGeom>
          <a:noFill/>
        </p:spPr>
        <p:txBody>
          <a:bodyPr wrap="square" rtlCol="0">
            <a:spAutoFit/>
          </a:bodyPr>
          <a:lstStyle/>
          <a:p>
            <a:r>
              <a:rPr lang="en-US" sz="2800" dirty="0"/>
              <a:t>Sent as gift</a:t>
            </a:r>
          </a:p>
        </p:txBody>
      </p:sp>
      <p:cxnSp>
        <p:nvCxnSpPr>
          <p:cNvPr id="12" name="Straight Arrow Connector 11">
            <a:extLst>
              <a:ext uri="{FF2B5EF4-FFF2-40B4-BE49-F238E27FC236}">
                <a16:creationId xmlns:a16="http://schemas.microsoft.com/office/drawing/2014/main" id="{31EA9E2E-052D-416C-A7CF-C6AC5E5F4ACD}"/>
              </a:ext>
            </a:extLst>
          </p:cNvPr>
          <p:cNvCxnSpPr>
            <a:cxnSpLocks/>
          </p:cNvCxnSpPr>
          <p:nvPr/>
        </p:nvCxnSpPr>
        <p:spPr>
          <a:xfrm flipV="1">
            <a:off x="5288956" y="983259"/>
            <a:ext cx="3804968" cy="1789545"/>
          </a:xfrm>
          <a:prstGeom prst="straightConnector1">
            <a:avLst/>
          </a:prstGeom>
          <a:ln w="28575">
            <a:headEnd type="none"/>
            <a:tailEnd type="triangle" w="lg" len="lg"/>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05076266-83D9-4453-BCED-C707CD01EB98}"/>
              </a:ext>
            </a:extLst>
          </p:cNvPr>
          <p:cNvSpPr/>
          <p:nvPr/>
        </p:nvSpPr>
        <p:spPr>
          <a:xfrm>
            <a:off x="9231736" y="428782"/>
            <a:ext cx="1788268" cy="110895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93EA91-2D8F-4C1E-A37D-9B2DC684A168}"/>
              </a:ext>
            </a:extLst>
          </p:cNvPr>
          <p:cNvSpPr txBox="1"/>
          <p:nvPr/>
        </p:nvSpPr>
        <p:spPr>
          <a:xfrm>
            <a:off x="9682386" y="833400"/>
            <a:ext cx="1266092" cy="523220"/>
          </a:xfrm>
          <a:prstGeom prst="rect">
            <a:avLst/>
          </a:prstGeom>
          <a:noFill/>
        </p:spPr>
        <p:txBody>
          <a:bodyPr wrap="square" rtlCol="0">
            <a:spAutoFit/>
          </a:bodyPr>
          <a:lstStyle/>
          <a:p>
            <a:r>
              <a:rPr lang="en-US" sz="2800" dirty="0"/>
              <a:t>null</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08782E34-982F-437B-A7AE-1431DB037B2A}"/>
                  </a:ext>
                </a:extLst>
              </p14:cNvPr>
              <p14:cNvContentPartPr/>
              <p14:nvPr/>
            </p14:nvContentPartPr>
            <p14:xfrm>
              <a:off x="1520308" y="1998083"/>
              <a:ext cx="533520" cy="27720"/>
            </p14:xfrm>
          </p:contentPart>
        </mc:Choice>
        <mc:Fallback xmlns="">
          <p:pic>
            <p:nvPicPr>
              <p:cNvPr id="17" name="Ink 16">
                <a:extLst>
                  <a:ext uri="{FF2B5EF4-FFF2-40B4-BE49-F238E27FC236}">
                    <a16:creationId xmlns:a16="http://schemas.microsoft.com/office/drawing/2014/main" id="{08782E34-982F-437B-A7AE-1431DB037B2A}"/>
                  </a:ext>
                </a:extLst>
              </p:cNvPr>
              <p:cNvPicPr/>
              <p:nvPr/>
            </p:nvPicPr>
            <p:blipFill>
              <a:blip r:embed="rId6"/>
              <a:stretch>
                <a:fillRect/>
              </a:stretch>
            </p:blipFill>
            <p:spPr>
              <a:xfrm>
                <a:off x="1466668" y="1890083"/>
                <a:ext cx="6411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335D78D2-3D2C-4FC8-AEED-2D93C91619EB}"/>
                  </a:ext>
                </a:extLst>
              </p14:cNvPr>
              <p14:cNvContentPartPr/>
              <p14:nvPr/>
            </p14:nvContentPartPr>
            <p14:xfrm>
              <a:off x="952948" y="2011043"/>
              <a:ext cx="1440000" cy="761760"/>
            </p14:xfrm>
          </p:contentPart>
        </mc:Choice>
        <mc:Fallback xmlns="">
          <p:pic>
            <p:nvPicPr>
              <p:cNvPr id="18" name="Ink 17">
                <a:extLst>
                  <a:ext uri="{FF2B5EF4-FFF2-40B4-BE49-F238E27FC236}">
                    <a16:creationId xmlns:a16="http://schemas.microsoft.com/office/drawing/2014/main" id="{335D78D2-3D2C-4FC8-AEED-2D93C91619EB}"/>
                  </a:ext>
                </a:extLst>
              </p:cNvPr>
              <p:cNvPicPr/>
              <p:nvPr/>
            </p:nvPicPr>
            <p:blipFill>
              <a:blip r:embed="rId8"/>
              <a:stretch>
                <a:fillRect/>
              </a:stretch>
            </p:blipFill>
            <p:spPr>
              <a:xfrm>
                <a:off x="899308" y="1903043"/>
                <a:ext cx="1547640" cy="97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3A521FFC-876B-4CFF-93BD-3208CF4101F4}"/>
                  </a:ext>
                </a:extLst>
              </p14:cNvPr>
              <p14:cNvContentPartPr/>
              <p14:nvPr/>
            </p14:nvContentPartPr>
            <p14:xfrm>
              <a:off x="9430582" y="656254"/>
              <a:ext cx="1423440" cy="736200"/>
            </p14:xfrm>
          </p:contentPart>
        </mc:Choice>
        <mc:Fallback xmlns="">
          <p:pic>
            <p:nvPicPr>
              <p:cNvPr id="19" name="Ink 18">
                <a:extLst>
                  <a:ext uri="{FF2B5EF4-FFF2-40B4-BE49-F238E27FC236}">
                    <a16:creationId xmlns:a16="http://schemas.microsoft.com/office/drawing/2014/main" id="{3A521FFC-876B-4CFF-93BD-3208CF4101F4}"/>
                  </a:ext>
                </a:extLst>
              </p:cNvPr>
              <p:cNvPicPr/>
              <p:nvPr/>
            </p:nvPicPr>
            <p:blipFill>
              <a:blip r:embed="rId10"/>
              <a:stretch>
                <a:fillRect/>
              </a:stretch>
            </p:blipFill>
            <p:spPr>
              <a:xfrm>
                <a:off x="9376582" y="548254"/>
                <a:ext cx="153108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920FC5BD-9FA5-4A36-AEA2-8F5BCF655FFB}"/>
                  </a:ext>
                </a:extLst>
              </p14:cNvPr>
              <p14:cNvContentPartPr/>
              <p14:nvPr/>
            </p14:nvContentPartPr>
            <p14:xfrm>
              <a:off x="4782988" y="3361403"/>
              <a:ext cx="360" cy="360"/>
            </p14:xfrm>
          </p:contentPart>
        </mc:Choice>
        <mc:Fallback xmlns="">
          <p:pic>
            <p:nvPicPr>
              <p:cNvPr id="20" name="Ink 19">
                <a:extLst>
                  <a:ext uri="{FF2B5EF4-FFF2-40B4-BE49-F238E27FC236}">
                    <a16:creationId xmlns:a16="http://schemas.microsoft.com/office/drawing/2014/main" id="{920FC5BD-9FA5-4A36-AEA2-8F5BCF655FFB}"/>
                  </a:ext>
                </a:extLst>
              </p:cNvPr>
              <p:cNvPicPr/>
              <p:nvPr/>
            </p:nvPicPr>
            <p:blipFill>
              <a:blip r:embed="rId12"/>
              <a:stretch>
                <a:fillRect/>
              </a:stretch>
            </p:blipFill>
            <p:spPr>
              <a:xfrm>
                <a:off x="4728988" y="325376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8D23B2E5-4F77-4C13-A492-BF85244E0819}"/>
                  </a:ext>
                </a:extLst>
              </p14:cNvPr>
              <p14:cNvContentPartPr/>
              <p14:nvPr/>
            </p14:nvContentPartPr>
            <p14:xfrm>
              <a:off x="3653668" y="2782883"/>
              <a:ext cx="1522800" cy="694440"/>
            </p14:xfrm>
          </p:contentPart>
        </mc:Choice>
        <mc:Fallback xmlns="">
          <p:pic>
            <p:nvPicPr>
              <p:cNvPr id="21" name="Ink 20">
                <a:extLst>
                  <a:ext uri="{FF2B5EF4-FFF2-40B4-BE49-F238E27FC236}">
                    <a16:creationId xmlns:a16="http://schemas.microsoft.com/office/drawing/2014/main" id="{8D23B2E5-4F77-4C13-A492-BF85244E0819}"/>
                  </a:ext>
                </a:extLst>
              </p:cNvPr>
              <p:cNvPicPr/>
              <p:nvPr/>
            </p:nvPicPr>
            <p:blipFill>
              <a:blip r:embed="rId14"/>
              <a:stretch>
                <a:fillRect/>
              </a:stretch>
            </p:blipFill>
            <p:spPr>
              <a:xfrm>
                <a:off x="3600028" y="2674883"/>
                <a:ext cx="1630440" cy="910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872D8FD1-3134-441C-AE18-950E6C895EB7}"/>
                  </a:ext>
                </a:extLst>
              </p14:cNvPr>
              <p14:cNvContentPartPr/>
              <p14:nvPr/>
            </p14:nvContentPartPr>
            <p14:xfrm>
              <a:off x="7329268" y="2740403"/>
              <a:ext cx="1690200" cy="835200"/>
            </p14:xfrm>
          </p:contentPart>
        </mc:Choice>
        <mc:Fallback xmlns="">
          <p:pic>
            <p:nvPicPr>
              <p:cNvPr id="22" name="Ink 21">
                <a:extLst>
                  <a:ext uri="{FF2B5EF4-FFF2-40B4-BE49-F238E27FC236}">
                    <a16:creationId xmlns:a16="http://schemas.microsoft.com/office/drawing/2014/main" id="{872D8FD1-3134-441C-AE18-950E6C895EB7}"/>
                  </a:ext>
                </a:extLst>
              </p:cNvPr>
              <p:cNvPicPr/>
              <p:nvPr/>
            </p:nvPicPr>
            <p:blipFill>
              <a:blip r:embed="rId16"/>
              <a:stretch>
                <a:fillRect/>
              </a:stretch>
            </p:blipFill>
            <p:spPr>
              <a:xfrm>
                <a:off x="7275268" y="2632763"/>
                <a:ext cx="1797840" cy="1050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5D70AE93-189D-4DCA-8C70-92FE60CFD96B}"/>
                  </a:ext>
                </a:extLst>
              </p14:cNvPr>
              <p14:cNvContentPartPr/>
              <p14:nvPr/>
            </p14:nvContentPartPr>
            <p14:xfrm>
              <a:off x="7072948" y="4836683"/>
              <a:ext cx="2030040" cy="1143360"/>
            </p14:xfrm>
          </p:contentPart>
        </mc:Choice>
        <mc:Fallback xmlns="">
          <p:pic>
            <p:nvPicPr>
              <p:cNvPr id="23" name="Ink 22">
                <a:extLst>
                  <a:ext uri="{FF2B5EF4-FFF2-40B4-BE49-F238E27FC236}">
                    <a16:creationId xmlns:a16="http://schemas.microsoft.com/office/drawing/2014/main" id="{5D70AE93-189D-4DCA-8C70-92FE60CFD96B}"/>
                  </a:ext>
                </a:extLst>
              </p:cNvPr>
              <p:cNvPicPr/>
              <p:nvPr/>
            </p:nvPicPr>
            <p:blipFill>
              <a:blip r:embed="rId18"/>
              <a:stretch>
                <a:fillRect/>
              </a:stretch>
            </p:blipFill>
            <p:spPr>
              <a:xfrm>
                <a:off x="7018948" y="4728683"/>
                <a:ext cx="2137680" cy="1359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8044040F-6F7C-47AB-B7F2-A0A190BDDDEE}"/>
                  </a:ext>
                </a:extLst>
              </p14:cNvPr>
              <p14:cNvContentPartPr/>
              <p14:nvPr/>
            </p14:nvContentPartPr>
            <p14:xfrm>
              <a:off x="3585628" y="4794923"/>
              <a:ext cx="1677960" cy="947160"/>
            </p14:xfrm>
          </p:contentPart>
        </mc:Choice>
        <mc:Fallback xmlns="">
          <p:pic>
            <p:nvPicPr>
              <p:cNvPr id="24" name="Ink 23">
                <a:extLst>
                  <a:ext uri="{FF2B5EF4-FFF2-40B4-BE49-F238E27FC236}">
                    <a16:creationId xmlns:a16="http://schemas.microsoft.com/office/drawing/2014/main" id="{8044040F-6F7C-47AB-B7F2-A0A190BDDDEE}"/>
                  </a:ext>
                </a:extLst>
              </p:cNvPr>
              <p:cNvPicPr/>
              <p:nvPr/>
            </p:nvPicPr>
            <p:blipFill>
              <a:blip r:embed="rId20"/>
              <a:stretch>
                <a:fillRect/>
              </a:stretch>
            </p:blipFill>
            <p:spPr>
              <a:xfrm>
                <a:off x="3531628" y="4686923"/>
                <a:ext cx="1785600" cy="1162800"/>
              </a:xfrm>
              <a:prstGeom prst="rect">
                <a:avLst/>
              </a:prstGeom>
            </p:spPr>
          </p:pic>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21">
            <p14:nvContentPartPr>
              <p14:cNvPr id="25" name="Ink 24">
                <a:extLst>
                  <a:ext uri="{FF2B5EF4-FFF2-40B4-BE49-F238E27FC236}">
                    <a16:creationId xmlns:a16="http://schemas.microsoft.com/office/drawing/2014/main" id="{9A209326-F12B-4CD8-8AE2-2D9CF1152208}"/>
                  </a:ext>
                </a:extLst>
              </p14:cNvPr>
              <p14:cNvContentPartPr/>
              <p14:nvPr>
                <p:extLst>
                  <p:ext uri="{42D2F446-02D8-4167-A562-619A0277C38B}">
                    <p15:isNarration xmlns:p15="http://schemas.microsoft.com/office/powerpoint/2012/main" val="1"/>
                  </p:ext>
                </p:extLst>
              </p14:nvPr>
            </p14:nvContentPartPr>
            <p14:xfrm>
              <a:off x="7110000" y="4843440"/>
              <a:ext cx="2027880" cy="1026360"/>
            </p14:xfrm>
          </p:contentPart>
        </mc:Choice>
        <mc:Fallback xmlns="">
          <p:pic>
            <p:nvPicPr>
              <p:cNvPr id="25" name="Ink 24">
                <a:extLst>
                  <a:ext uri="{FF2B5EF4-FFF2-40B4-BE49-F238E27FC236}">
                    <a16:creationId xmlns:a16="http://schemas.microsoft.com/office/drawing/2014/main" id="{9A209326-F12B-4CD8-8AE2-2D9CF1152208}"/>
                  </a:ext>
                </a:extLst>
              </p:cNvPr>
              <p:cNvPicPr>
                <a:picLocks noGrp="1" noRot="1" noChangeAspect="1" noMove="1" noResize="1" noEditPoints="1" noAdjustHandles="1" noChangeArrowheads="1" noChangeShapeType="1"/>
              </p:cNvPicPr>
              <p:nvPr/>
            </p:nvPicPr>
            <p:blipFill>
              <a:blip r:embed="rId22"/>
              <a:stretch>
                <a:fillRect/>
              </a:stretch>
            </p:blipFill>
            <p:spPr>
              <a:xfrm>
                <a:off x="7094160" y="4780080"/>
                <a:ext cx="2059200" cy="1153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 name="Ink 3">
                <a:extLst>
                  <a:ext uri="{FF2B5EF4-FFF2-40B4-BE49-F238E27FC236}">
                    <a16:creationId xmlns:a16="http://schemas.microsoft.com/office/drawing/2014/main" id="{064CFC93-B590-1431-5AD5-2314E38DD5FB}"/>
                  </a:ext>
                </a:extLst>
              </p14:cNvPr>
              <p14:cNvContentPartPr/>
              <p14:nvPr/>
            </p14:nvContentPartPr>
            <p14:xfrm>
              <a:off x="1071720" y="1401840"/>
              <a:ext cx="8572680" cy="3349080"/>
            </p14:xfrm>
          </p:contentPart>
        </mc:Choice>
        <mc:Fallback xmlns="">
          <p:pic>
            <p:nvPicPr>
              <p:cNvPr id="4" name="Ink 3">
                <a:extLst>
                  <a:ext uri="{FF2B5EF4-FFF2-40B4-BE49-F238E27FC236}">
                    <a16:creationId xmlns:a16="http://schemas.microsoft.com/office/drawing/2014/main" id="{064CFC93-B590-1431-5AD5-2314E38DD5FB}"/>
                  </a:ext>
                </a:extLst>
              </p:cNvPr>
              <p:cNvPicPr/>
              <p:nvPr/>
            </p:nvPicPr>
            <p:blipFill>
              <a:blip r:embed="rId24"/>
              <a:stretch>
                <a:fillRect/>
              </a:stretch>
            </p:blipFill>
            <p:spPr>
              <a:xfrm>
                <a:off x="1062360" y="1392480"/>
                <a:ext cx="8591400" cy="3367800"/>
              </a:xfrm>
              <a:prstGeom prst="rect">
                <a:avLst/>
              </a:prstGeom>
            </p:spPr>
          </p:pic>
        </mc:Fallback>
      </mc:AlternateContent>
    </p:spTree>
    <p:extLst>
      <p:ext uri="{BB962C8B-B14F-4D97-AF65-F5344CB8AC3E}">
        <p14:creationId xmlns:p14="http://schemas.microsoft.com/office/powerpoint/2010/main" val="1469695286"/>
      </p:ext>
    </p:extLst>
  </p:cSld>
  <p:clrMapOvr>
    <a:masterClrMapping/>
  </p:clrMapOvr>
  <mc:AlternateContent xmlns:mc="http://schemas.openxmlformats.org/markup-compatibility/2006" xmlns:p14="http://schemas.microsoft.com/office/powerpoint/2010/main">
    <mc:Choice Requires="p14">
      <p:transition spd="slow" p14:dur="2000" advTm="158830"/>
    </mc:Choice>
    <mc:Fallback xmlns="">
      <p:transition spd="slow" advTm="1588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md type="call" cmd="playFrom(0.0)">
                                      <p:cBhvr>
                                        <p:cTn id="7"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B4F7-A82B-44B3-AE13-ED67F8A584C9}"/>
              </a:ext>
            </a:extLst>
          </p:cNvPr>
          <p:cNvSpPr>
            <a:spLocks noGrp="1"/>
          </p:cNvSpPr>
          <p:nvPr>
            <p:ph type="title"/>
          </p:nvPr>
        </p:nvSpPr>
        <p:spPr/>
        <p:txBody>
          <a:bodyPr/>
          <a:lstStyle/>
          <a:p>
            <a:r>
              <a:rPr lang="en-US"/>
              <a:t>Non-functional Requirements</a:t>
            </a:r>
            <a:endParaRPr lang="ar-EG" dirty="0"/>
          </a:p>
        </p:txBody>
      </p:sp>
      <p:graphicFrame>
        <p:nvGraphicFramePr>
          <p:cNvPr id="4" name="Content Placeholder 3">
            <a:extLst>
              <a:ext uri="{FF2B5EF4-FFF2-40B4-BE49-F238E27FC236}">
                <a16:creationId xmlns:a16="http://schemas.microsoft.com/office/drawing/2014/main" id="{E745B636-025A-42C5-A82B-597AC1F59613}"/>
              </a:ext>
            </a:extLst>
          </p:cNvPr>
          <p:cNvGraphicFramePr>
            <a:graphicFrameLocks noGrp="1"/>
          </p:cNvGraphicFramePr>
          <p:nvPr>
            <p:ph idx="1"/>
            <p:extLst>
              <p:ext uri="{D42A27DB-BD31-4B8C-83A1-F6EECF244321}">
                <p14:modId xmlns:p14="http://schemas.microsoft.com/office/powerpoint/2010/main" val="4167277333"/>
              </p:ext>
            </p:extLst>
          </p:nvPr>
        </p:nvGraphicFramePr>
        <p:xfrm>
          <a:off x="564629" y="1375920"/>
          <a:ext cx="11062742" cy="6238240"/>
        </p:xfrm>
        <a:graphic>
          <a:graphicData uri="http://schemas.openxmlformats.org/drawingml/2006/table">
            <a:tbl>
              <a:tblPr rtl="1" firstRow="1" bandRow="1">
                <a:tableStyleId>{5C22544A-7EE6-4342-B048-85BDC9FD1C3A}</a:tableStyleId>
              </a:tblPr>
              <a:tblGrid>
                <a:gridCol w="1618937">
                  <a:extLst>
                    <a:ext uri="{9D8B030D-6E8A-4147-A177-3AD203B41FA5}">
                      <a16:colId xmlns:a16="http://schemas.microsoft.com/office/drawing/2014/main" val="3090960709"/>
                    </a:ext>
                  </a:extLst>
                </a:gridCol>
                <a:gridCol w="1109272">
                  <a:extLst>
                    <a:ext uri="{9D8B030D-6E8A-4147-A177-3AD203B41FA5}">
                      <a16:colId xmlns:a16="http://schemas.microsoft.com/office/drawing/2014/main" val="98685141"/>
                    </a:ext>
                  </a:extLst>
                </a:gridCol>
                <a:gridCol w="2008682">
                  <a:extLst>
                    <a:ext uri="{9D8B030D-6E8A-4147-A177-3AD203B41FA5}">
                      <a16:colId xmlns:a16="http://schemas.microsoft.com/office/drawing/2014/main" val="2756273912"/>
                    </a:ext>
                  </a:extLst>
                </a:gridCol>
                <a:gridCol w="1903751">
                  <a:extLst>
                    <a:ext uri="{9D8B030D-6E8A-4147-A177-3AD203B41FA5}">
                      <a16:colId xmlns:a16="http://schemas.microsoft.com/office/drawing/2014/main" val="1569777767"/>
                    </a:ext>
                  </a:extLst>
                </a:gridCol>
                <a:gridCol w="1558977">
                  <a:extLst>
                    <a:ext uri="{9D8B030D-6E8A-4147-A177-3AD203B41FA5}">
                      <a16:colId xmlns:a16="http://schemas.microsoft.com/office/drawing/2014/main" val="4007845269"/>
                    </a:ext>
                  </a:extLst>
                </a:gridCol>
                <a:gridCol w="1822549">
                  <a:extLst>
                    <a:ext uri="{9D8B030D-6E8A-4147-A177-3AD203B41FA5}">
                      <a16:colId xmlns:a16="http://schemas.microsoft.com/office/drawing/2014/main" val="1642030678"/>
                    </a:ext>
                  </a:extLst>
                </a:gridCol>
                <a:gridCol w="1040574">
                  <a:extLst>
                    <a:ext uri="{9D8B030D-6E8A-4147-A177-3AD203B41FA5}">
                      <a16:colId xmlns:a16="http://schemas.microsoft.com/office/drawing/2014/main" val="3927612907"/>
                    </a:ext>
                  </a:extLst>
                </a:gridCol>
              </a:tblGrid>
              <a:tr h="370840">
                <a:tc>
                  <a:txBody>
                    <a:bodyPr/>
                    <a:lstStyle/>
                    <a:p>
                      <a:pPr rtl="1"/>
                      <a:r>
                        <a:rPr lang="en-US" dirty="0"/>
                        <a:t>Possible solutions</a:t>
                      </a:r>
                      <a:endParaRPr lang="ar-EG" dirty="0"/>
                    </a:p>
                  </a:txBody>
                  <a:tcPr/>
                </a:tc>
                <a:tc>
                  <a:txBody>
                    <a:bodyPr/>
                    <a:lstStyle/>
                    <a:p>
                      <a:pPr rtl="1"/>
                      <a:r>
                        <a:rPr lang="en-US" dirty="0"/>
                        <a:t>priority</a:t>
                      </a:r>
                      <a:endParaRPr lang="ar-EG" dirty="0"/>
                    </a:p>
                  </a:txBody>
                  <a:tcPr/>
                </a:tc>
                <a:tc>
                  <a:txBody>
                    <a:bodyPr/>
                    <a:lstStyle/>
                    <a:p>
                      <a:pPr rtl="1"/>
                      <a:r>
                        <a:rPr lang="en-US" dirty="0"/>
                        <a:t>Affected use cases</a:t>
                      </a:r>
                      <a:endParaRPr lang="ar-EG" dirty="0"/>
                    </a:p>
                  </a:txBody>
                  <a:tcPr/>
                </a:tc>
                <a:tc>
                  <a:txBody>
                    <a:bodyPr/>
                    <a:lstStyle/>
                    <a:p>
                      <a:pPr rtl="1"/>
                      <a:r>
                        <a:rPr lang="en-US" dirty="0"/>
                        <a:t>description</a:t>
                      </a:r>
                      <a:endParaRPr lang="ar-EG" dirty="0"/>
                    </a:p>
                  </a:txBody>
                  <a:tcPr/>
                </a:tc>
                <a:tc>
                  <a:txBody>
                    <a:bodyPr/>
                    <a:lstStyle/>
                    <a:p>
                      <a:pPr rtl="1"/>
                      <a:r>
                        <a:rPr lang="en-US" dirty="0"/>
                        <a:t>Non-functional requirement</a:t>
                      </a:r>
                      <a:endParaRPr lang="ar-EG" dirty="0"/>
                    </a:p>
                  </a:txBody>
                  <a:tcPr/>
                </a:tc>
                <a:tc>
                  <a:txBody>
                    <a:bodyPr/>
                    <a:lstStyle/>
                    <a:p>
                      <a:pPr rtl="1"/>
                      <a:r>
                        <a:rPr lang="en-US" dirty="0"/>
                        <a:t>Category of non-functional requirement</a:t>
                      </a:r>
                      <a:endParaRPr lang="ar-EG" dirty="0"/>
                    </a:p>
                  </a:txBody>
                  <a:tcPr/>
                </a:tc>
                <a:tc>
                  <a:txBody>
                    <a:bodyPr/>
                    <a:lstStyle/>
                    <a:p>
                      <a:pPr rtl="1"/>
                      <a:r>
                        <a:rPr lang="en-US" dirty="0"/>
                        <a:t>number</a:t>
                      </a:r>
                      <a:endParaRPr lang="ar-EG" dirty="0"/>
                    </a:p>
                  </a:txBody>
                  <a:tcPr/>
                </a:tc>
                <a:extLst>
                  <a:ext uri="{0D108BD9-81ED-4DB2-BD59-A6C34878D82A}">
                    <a16:rowId xmlns:a16="http://schemas.microsoft.com/office/drawing/2014/main" val="4030152133"/>
                  </a:ext>
                </a:extLst>
              </a:tr>
              <a:tr h="370840">
                <a:tc>
                  <a:txBody>
                    <a:bodyPr/>
                    <a:lstStyle/>
                    <a:p>
                      <a:pPr rtl="1"/>
                      <a:r>
                        <a:rPr lang="en-US" dirty="0"/>
                        <a:t>Add login process and access control/ use cipher to hide info</a:t>
                      </a:r>
                      <a:endParaRPr lang="ar-EG" dirty="0"/>
                    </a:p>
                  </a:txBody>
                  <a:tcPr/>
                </a:tc>
                <a:tc>
                  <a:txBody>
                    <a:bodyPr/>
                    <a:lstStyle/>
                    <a:p>
                      <a:pPr rtl="1"/>
                      <a:r>
                        <a:rPr lang="en-US" dirty="0"/>
                        <a:t>High</a:t>
                      </a:r>
                      <a:endParaRPr lang="ar-EG" dirty="0"/>
                    </a:p>
                  </a:txBody>
                  <a:tcPr/>
                </a:tc>
                <a:tc>
                  <a:txBody>
                    <a:bodyPr/>
                    <a:lstStyle/>
                    <a:p>
                      <a:pPr rtl="1"/>
                      <a:r>
                        <a:rPr lang="en-US" dirty="0"/>
                        <a:t>All those who read/access student data</a:t>
                      </a:r>
                      <a:endParaRPr lang="ar-EG" dirty="0"/>
                    </a:p>
                  </a:txBody>
                  <a:tcPr/>
                </a:tc>
                <a:tc>
                  <a:txBody>
                    <a:bodyPr/>
                    <a:lstStyle/>
                    <a:p>
                      <a:pPr rtl="1"/>
                      <a:r>
                        <a:rPr lang="en-US" dirty="0"/>
                        <a:t>Information will not be revealed to others</a:t>
                      </a:r>
                      <a:endParaRPr lang="ar-EG" dirty="0"/>
                    </a:p>
                  </a:txBody>
                  <a:tcPr/>
                </a:tc>
                <a:tc>
                  <a:txBody>
                    <a:bodyPr/>
                    <a:lstStyle/>
                    <a:p>
                      <a:pPr rtl="1"/>
                      <a:r>
                        <a:rPr lang="en-US" dirty="0"/>
                        <a:t>security</a:t>
                      </a:r>
                      <a:endParaRPr lang="ar-EG" dirty="0"/>
                    </a:p>
                  </a:txBody>
                  <a:tcPr/>
                </a:tc>
                <a:tc>
                  <a:txBody>
                    <a:bodyPr/>
                    <a:lstStyle/>
                    <a:p>
                      <a:pPr rtl="1"/>
                      <a:r>
                        <a:rPr lang="en-US" dirty="0"/>
                        <a:t>(1) quality</a:t>
                      </a:r>
                      <a:endParaRPr lang="ar-EG" dirty="0"/>
                    </a:p>
                  </a:txBody>
                  <a:tcPr/>
                </a:tc>
                <a:tc>
                  <a:txBody>
                    <a:bodyPr/>
                    <a:lstStyle/>
                    <a:p>
                      <a:pPr rtl="1"/>
                      <a:r>
                        <a:rPr lang="en-US" dirty="0"/>
                        <a:t>1</a:t>
                      </a:r>
                      <a:endParaRPr lang="ar-EG" dirty="0"/>
                    </a:p>
                  </a:txBody>
                  <a:tcPr/>
                </a:tc>
                <a:extLst>
                  <a:ext uri="{0D108BD9-81ED-4DB2-BD59-A6C34878D82A}">
                    <a16:rowId xmlns:a16="http://schemas.microsoft.com/office/drawing/2014/main" val="2884798875"/>
                  </a:ext>
                </a:extLst>
              </a:tr>
              <a:tr h="370840">
                <a:tc>
                  <a:txBody>
                    <a:bodyPr/>
                    <a:lstStyle/>
                    <a:p>
                      <a:pPr rtl="1"/>
                      <a:r>
                        <a:rPr lang="en-US" dirty="0"/>
                        <a:t>Add indexes when possible and enhance search algorithms</a:t>
                      </a:r>
                      <a:endParaRPr lang="ar-EG" dirty="0"/>
                    </a:p>
                  </a:txBody>
                  <a:tcPr/>
                </a:tc>
                <a:tc>
                  <a:txBody>
                    <a:bodyPr/>
                    <a:lstStyle/>
                    <a:p>
                      <a:pPr rtl="1"/>
                      <a:r>
                        <a:rPr lang="en-US" dirty="0"/>
                        <a:t>High</a:t>
                      </a:r>
                      <a:endParaRPr lang="ar-EG" dirty="0"/>
                    </a:p>
                  </a:txBody>
                  <a:tcPr/>
                </a:tc>
                <a:tc>
                  <a:txBody>
                    <a:bodyPr/>
                    <a:lstStyle/>
                    <a:p>
                      <a:pPr rtl="1"/>
                      <a:r>
                        <a:rPr lang="en-US" dirty="0"/>
                        <a:t>All use cases</a:t>
                      </a:r>
                      <a:endParaRPr lang="ar-EG" dirty="0"/>
                    </a:p>
                  </a:txBody>
                  <a:tcPr/>
                </a:tc>
                <a:tc>
                  <a:txBody>
                    <a:bodyPr/>
                    <a:lstStyle/>
                    <a:p>
                      <a:pPr rtl="1"/>
                      <a:r>
                        <a:rPr lang="en-US" dirty="0"/>
                        <a:t>All system functions will be done in limited time</a:t>
                      </a:r>
                      <a:endParaRPr lang="ar-EG" dirty="0"/>
                    </a:p>
                  </a:txBody>
                  <a:tcPr/>
                </a:tc>
                <a:tc>
                  <a:txBody>
                    <a:bodyPr/>
                    <a:lstStyle/>
                    <a:p>
                      <a:pPr rtl="1"/>
                      <a:r>
                        <a:rPr lang="en-US" dirty="0"/>
                        <a:t>Performance</a:t>
                      </a:r>
                      <a:endParaRPr lang="ar-EG" dirty="0"/>
                    </a:p>
                  </a:txBody>
                  <a:tcPr/>
                </a:tc>
                <a:tc>
                  <a:txBody>
                    <a:bodyPr/>
                    <a:lstStyle/>
                    <a:p>
                      <a:pPr rtl="1"/>
                      <a:r>
                        <a:rPr lang="en-US" dirty="0"/>
                        <a:t>(1) quality</a:t>
                      </a:r>
                      <a:endParaRPr lang="ar-EG" dirty="0"/>
                    </a:p>
                  </a:txBody>
                  <a:tcPr/>
                </a:tc>
                <a:tc>
                  <a:txBody>
                    <a:bodyPr/>
                    <a:lstStyle/>
                    <a:p>
                      <a:pPr rtl="1"/>
                      <a:r>
                        <a:rPr lang="en-US" dirty="0"/>
                        <a:t>2</a:t>
                      </a:r>
                      <a:endParaRPr lang="ar-EG" dirty="0"/>
                    </a:p>
                  </a:txBody>
                  <a:tcPr/>
                </a:tc>
                <a:extLst>
                  <a:ext uri="{0D108BD9-81ED-4DB2-BD59-A6C34878D82A}">
                    <a16:rowId xmlns:a16="http://schemas.microsoft.com/office/drawing/2014/main" val="3579664808"/>
                  </a:ext>
                </a:extLst>
              </a:tr>
              <a:tr h="370840">
                <a:tc>
                  <a:txBody>
                    <a:bodyPr/>
                    <a:lstStyle/>
                    <a:p>
                      <a:pPr rtl="1"/>
                      <a:r>
                        <a:rPr lang="en-US" dirty="0"/>
                        <a:t>System will be replicated in another server</a:t>
                      </a:r>
                      <a:endParaRPr lang="ar-EG" dirty="0"/>
                    </a:p>
                  </a:txBody>
                  <a:tcPr/>
                </a:tc>
                <a:tc>
                  <a:txBody>
                    <a:bodyPr/>
                    <a:lstStyle/>
                    <a:p>
                      <a:pPr rtl="1"/>
                      <a:r>
                        <a:rPr lang="en-US" dirty="0"/>
                        <a:t>medium</a:t>
                      </a:r>
                      <a:endParaRPr lang="ar-EG" dirty="0"/>
                    </a:p>
                  </a:txBody>
                  <a:tcPr/>
                </a:tc>
                <a:tc>
                  <a:txBody>
                    <a:bodyPr/>
                    <a:lstStyle/>
                    <a:p>
                      <a:pPr rtl="1"/>
                      <a:r>
                        <a:rPr lang="en-US" dirty="0"/>
                        <a:t>All use cases</a:t>
                      </a:r>
                      <a:endParaRPr lang="ar-EG" dirty="0"/>
                    </a:p>
                  </a:txBody>
                  <a:tcPr/>
                </a:tc>
                <a:tc>
                  <a:txBody>
                    <a:bodyPr/>
                    <a:lstStyle/>
                    <a:p>
                      <a:pPr rtl="1"/>
                      <a:r>
                        <a:rPr lang="en-US" dirty="0"/>
                        <a:t>System will not failed more than once a month</a:t>
                      </a:r>
                      <a:endParaRPr lang="ar-EG" dirty="0"/>
                    </a:p>
                  </a:txBody>
                  <a:tcPr/>
                </a:tc>
                <a:tc>
                  <a:txBody>
                    <a:bodyPr/>
                    <a:lstStyle/>
                    <a:p>
                      <a:pPr rtl="1"/>
                      <a:r>
                        <a:rPr lang="en-US" dirty="0"/>
                        <a:t>reliability</a:t>
                      </a:r>
                      <a:endParaRPr lang="ar-EG" dirty="0"/>
                    </a:p>
                  </a:txBody>
                  <a:tcPr/>
                </a:tc>
                <a:tc>
                  <a:txBody>
                    <a:bodyPr/>
                    <a:lstStyle/>
                    <a:p>
                      <a:pPr rtl="1"/>
                      <a:r>
                        <a:rPr lang="en-US" dirty="0"/>
                        <a:t>(1) quality</a:t>
                      </a:r>
                      <a:endParaRPr lang="ar-EG" dirty="0"/>
                    </a:p>
                  </a:txBody>
                  <a:tcPr/>
                </a:tc>
                <a:tc>
                  <a:txBody>
                    <a:bodyPr/>
                    <a:lstStyle/>
                    <a:p>
                      <a:pPr rtl="1"/>
                      <a:r>
                        <a:rPr lang="en-US" dirty="0"/>
                        <a:t>3</a:t>
                      </a:r>
                      <a:endParaRPr lang="ar-EG" dirty="0"/>
                    </a:p>
                  </a:txBody>
                  <a:tcPr/>
                </a:tc>
                <a:extLst>
                  <a:ext uri="{0D108BD9-81ED-4DB2-BD59-A6C34878D82A}">
                    <a16:rowId xmlns:a16="http://schemas.microsoft.com/office/drawing/2014/main" val="180201498"/>
                  </a:ext>
                </a:extLst>
              </a:tr>
              <a:tr h="370840">
                <a:tc>
                  <a:txBody>
                    <a:bodyPr/>
                    <a:lstStyle/>
                    <a:p>
                      <a:pPr rtl="1"/>
                      <a:endParaRPr lang="ar-EG" dirty="0"/>
                    </a:p>
                  </a:txBody>
                  <a:tcPr/>
                </a:tc>
                <a:tc>
                  <a:txBody>
                    <a:bodyPr/>
                    <a:lstStyle/>
                    <a:p>
                      <a:pPr rtl="1"/>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4</a:t>
                      </a:r>
                      <a:endParaRPr lang="ar-EG" dirty="0"/>
                    </a:p>
                  </a:txBody>
                  <a:tcPr/>
                </a:tc>
                <a:extLst>
                  <a:ext uri="{0D108BD9-81ED-4DB2-BD59-A6C34878D82A}">
                    <a16:rowId xmlns:a16="http://schemas.microsoft.com/office/drawing/2014/main" val="1591855025"/>
                  </a:ext>
                </a:extLst>
              </a:tr>
              <a:tr h="370840">
                <a:tc>
                  <a:txBody>
                    <a:bodyPr/>
                    <a:lstStyle/>
                    <a:p>
                      <a:pPr rtl="1"/>
                      <a:endParaRPr lang="ar-EG" dirty="0"/>
                    </a:p>
                  </a:txBody>
                  <a:tcPr/>
                </a:tc>
                <a:tc>
                  <a:txBody>
                    <a:bodyPr/>
                    <a:lstStyle/>
                    <a:p>
                      <a:pPr rtl="1"/>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5</a:t>
                      </a:r>
                      <a:endParaRPr lang="ar-EG" dirty="0"/>
                    </a:p>
                  </a:txBody>
                  <a:tcPr/>
                </a:tc>
                <a:extLst>
                  <a:ext uri="{0D108BD9-81ED-4DB2-BD59-A6C34878D82A}">
                    <a16:rowId xmlns:a16="http://schemas.microsoft.com/office/drawing/2014/main" val="2986786525"/>
                  </a:ext>
                </a:extLst>
              </a:tr>
              <a:tr h="370840">
                <a:tc>
                  <a:txBody>
                    <a:bodyPr/>
                    <a:lstStyle/>
                    <a:p>
                      <a:pPr rtl="1"/>
                      <a:endParaRPr lang="ar-EG" dirty="0"/>
                    </a:p>
                  </a:txBody>
                  <a:tcPr/>
                </a:tc>
                <a:tc>
                  <a:txBody>
                    <a:bodyPr/>
                    <a:lstStyle/>
                    <a:p>
                      <a:pPr rtl="1"/>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extLst>
                  <a:ext uri="{0D108BD9-81ED-4DB2-BD59-A6C34878D82A}">
                    <a16:rowId xmlns:a16="http://schemas.microsoft.com/office/drawing/2014/main" val="221908593"/>
                  </a:ext>
                </a:extLst>
              </a:tr>
              <a:tr h="370840">
                <a:tc>
                  <a:txBody>
                    <a:bodyPr/>
                    <a:lstStyle/>
                    <a:p>
                      <a:pPr rtl="1"/>
                      <a:endParaRPr lang="ar-EG" dirty="0"/>
                    </a:p>
                  </a:txBody>
                  <a:tcPr/>
                </a:tc>
                <a:tc>
                  <a:txBody>
                    <a:bodyPr/>
                    <a:lstStyle/>
                    <a:p>
                      <a:pPr rtl="1"/>
                      <a:endParaRPr lang="ar-EG" dirty="0"/>
                    </a:p>
                  </a:txBody>
                  <a:tcPr/>
                </a:tc>
                <a:tc>
                  <a:txBody>
                    <a:bodyPr/>
                    <a:lstStyle/>
                    <a:p>
                      <a:pPr rtl="1"/>
                      <a:endParaRPr lang="ar-EG"/>
                    </a:p>
                  </a:txBody>
                  <a:tcPr/>
                </a:tc>
                <a:tc>
                  <a:txBody>
                    <a:bodyPr/>
                    <a:lstStyle/>
                    <a:p>
                      <a:pPr rtl="1"/>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extLst>
                  <a:ext uri="{0D108BD9-81ED-4DB2-BD59-A6C34878D82A}">
                    <a16:rowId xmlns:a16="http://schemas.microsoft.com/office/drawing/2014/main" val="406121565"/>
                  </a:ext>
                </a:extLst>
              </a:tr>
            </a:tbl>
          </a:graphicData>
        </a:graphic>
      </p:graphicFrame>
    </p:spTree>
    <p:extLst>
      <p:ext uri="{BB962C8B-B14F-4D97-AF65-F5344CB8AC3E}">
        <p14:creationId xmlns:p14="http://schemas.microsoft.com/office/powerpoint/2010/main" val="2589400944"/>
      </p:ext>
    </p:extLst>
  </p:cSld>
  <p:clrMapOvr>
    <a:masterClrMapping/>
  </p:clrMapOvr>
  <mc:AlternateContent xmlns:mc="http://schemas.openxmlformats.org/markup-compatibility/2006" xmlns:p14="http://schemas.microsoft.com/office/powerpoint/2010/main">
    <mc:Choice Requires="p14">
      <p:transition spd="slow" p14:dur="2000" advTm="147723"/>
    </mc:Choice>
    <mc:Fallback xmlns="">
      <p:transition spd="slow" advTm="1477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17CB0-F514-4E80-A312-5F1C94397511}"/>
              </a:ext>
            </a:extLst>
          </p:cNvPr>
          <p:cNvSpPr>
            <a:spLocks noGrp="1"/>
          </p:cNvSpPr>
          <p:nvPr>
            <p:ph type="title"/>
          </p:nvPr>
        </p:nvSpPr>
        <p:spPr>
          <a:xfrm>
            <a:off x="504967" y="675564"/>
            <a:ext cx="3609833" cy="5204085"/>
          </a:xfrm>
        </p:spPr>
        <p:txBody>
          <a:bodyPr>
            <a:normAutofit/>
          </a:bodyPr>
          <a:lstStyle/>
          <a:p>
            <a:r>
              <a:rPr lang="en-US" dirty="0"/>
              <a:t>Problem description</a:t>
            </a:r>
            <a:endParaRPr lang="ar-EG" dirty="0"/>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339739D-E3C9-41C6-BA74-BD83B6FCA4E9}"/>
              </a:ext>
            </a:extLst>
          </p:cNvPr>
          <p:cNvGraphicFramePr>
            <a:graphicFrameLocks noGrp="1"/>
          </p:cNvGraphicFramePr>
          <p:nvPr>
            <p:ph idx="1"/>
            <p:extLst>
              <p:ext uri="{D42A27DB-BD31-4B8C-83A1-F6EECF244321}">
                <p14:modId xmlns:p14="http://schemas.microsoft.com/office/powerpoint/2010/main" val="1164298269"/>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Magnifying glass">
            <a:extLst>
              <a:ext uri="{FF2B5EF4-FFF2-40B4-BE49-F238E27FC236}">
                <a16:creationId xmlns:a16="http://schemas.microsoft.com/office/drawing/2014/main" id="{4EC39352-999B-4F6C-A240-E1340074D1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07536" y="1659768"/>
            <a:ext cx="914400" cy="914400"/>
          </a:xfrm>
          <a:prstGeom prst="rect">
            <a:avLst/>
          </a:prstGeom>
        </p:spPr>
      </p:pic>
      <p:pic>
        <p:nvPicPr>
          <p:cNvPr id="8" name="Graphic 7" descr="Ringer">
            <a:extLst>
              <a:ext uri="{FF2B5EF4-FFF2-40B4-BE49-F238E27FC236}">
                <a16:creationId xmlns:a16="http://schemas.microsoft.com/office/drawing/2014/main" id="{206A504E-FC0F-414D-ADE4-6C7C3DD874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19317" y="1871074"/>
            <a:ext cx="914400" cy="914400"/>
          </a:xfrm>
          <a:prstGeom prst="rect">
            <a:avLst/>
          </a:prstGeom>
        </p:spPr>
      </p:pic>
      <p:pic>
        <p:nvPicPr>
          <p:cNvPr id="12" name="Graphic 11" descr="Newspaper">
            <a:extLst>
              <a:ext uri="{FF2B5EF4-FFF2-40B4-BE49-F238E27FC236}">
                <a16:creationId xmlns:a16="http://schemas.microsoft.com/office/drawing/2014/main" id="{655BD362-F03B-42C1-92AD-FB497BE09C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620784" y="4072526"/>
            <a:ext cx="914400" cy="914400"/>
          </a:xfrm>
          <a:prstGeom prst="rect">
            <a:avLst/>
          </a:prstGeom>
        </p:spPr>
      </p:pic>
      <p:pic>
        <p:nvPicPr>
          <p:cNvPr id="20" name="Graphic 19" descr="Books">
            <a:extLst>
              <a:ext uri="{FF2B5EF4-FFF2-40B4-BE49-F238E27FC236}">
                <a16:creationId xmlns:a16="http://schemas.microsoft.com/office/drawing/2014/main" id="{98C19518-B9ED-468F-8FB1-5186E1316AB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583003" y="4015997"/>
            <a:ext cx="914400" cy="914400"/>
          </a:xfrm>
          <a:prstGeom prst="rect">
            <a:avLst/>
          </a:prstGeom>
        </p:spPr>
      </p:pic>
    </p:spTree>
    <p:extLst>
      <p:ext uri="{BB962C8B-B14F-4D97-AF65-F5344CB8AC3E}">
        <p14:creationId xmlns:p14="http://schemas.microsoft.com/office/powerpoint/2010/main" val="2455601583"/>
      </p:ext>
    </p:extLst>
  </p:cSld>
  <p:clrMapOvr>
    <a:masterClrMapping/>
  </p:clrMapOvr>
  <mc:AlternateContent xmlns:mc="http://schemas.openxmlformats.org/markup-compatibility/2006" xmlns:p14="http://schemas.microsoft.com/office/powerpoint/2010/main">
    <mc:Choice Requires="p14">
      <p:transition spd="slow" p14:dur="2000" advTm="149961"/>
    </mc:Choice>
    <mc:Fallback xmlns="">
      <p:transition spd="slow" advTm="1499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C335-C800-4222-9F96-14E70E2E2DD3}"/>
              </a:ext>
            </a:extLst>
          </p:cNvPr>
          <p:cNvSpPr>
            <a:spLocks noGrp="1"/>
          </p:cNvSpPr>
          <p:nvPr>
            <p:ph type="title"/>
          </p:nvPr>
        </p:nvSpPr>
        <p:spPr>
          <a:xfrm>
            <a:off x="514643" y="140042"/>
            <a:ext cx="10515600" cy="1325563"/>
          </a:xfrm>
        </p:spPr>
        <p:txBody>
          <a:bodyPr/>
          <a:lstStyle/>
          <a:p>
            <a:r>
              <a:rPr lang="en-US" dirty="0"/>
              <a:t>Stakeholder meeting</a:t>
            </a:r>
          </a:p>
        </p:txBody>
      </p:sp>
      <p:pic>
        <p:nvPicPr>
          <p:cNvPr id="5" name="Content Placeholder 4" descr="A close up of a logo&#10;&#10;Description automatically generated">
            <a:extLst>
              <a:ext uri="{FF2B5EF4-FFF2-40B4-BE49-F238E27FC236}">
                <a16:creationId xmlns:a16="http://schemas.microsoft.com/office/drawing/2014/main" id="{8DA1301E-6514-4A6C-B988-A73AA912EC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7306" y="2366620"/>
            <a:ext cx="6811628" cy="4351338"/>
          </a:xfrm>
        </p:spPr>
      </p:pic>
      <p:sp>
        <p:nvSpPr>
          <p:cNvPr id="6" name="Speech Bubble: Oval 5">
            <a:extLst>
              <a:ext uri="{FF2B5EF4-FFF2-40B4-BE49-F238E27FC236}">
                <a16:creationId xmlns:a16="http://schemas.microsoft.com/office/drawing/2014/main" id="{6BB9672E-5E0F-4E22-910E-584AFFDB9051}"/>
              </a:ext>
            </a:extLst>
          </p:cNvPr>
          <p:cNvSpPr/>
          <p:nvPr/>
        </p:nvSpPr>
        <p:spPr>
          <a:xfrm>
            <a:off x="7043225" y="897158"/>
            <a:ext cx="2138289" cy="1083212"/>
          </a:xfrm>
          <a:prstGeom prst="wedgeEllipseCallout">
            <a:avLst>
              <a:gd name="adj1" fmla="val -43592"/>
              <a:gd name="adj2" fmla="val 101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personal data should be covered </a:t>
            </a:r>
          </a:p>
        </p:txBody>
      </p:sp>
      <p:sp>
        <p:nvSpPr>
          <p:cNvPr id="7" name="Speech Bubble: Oval 6">
            <a:extLst>
              <a:ext uri="{FF2B5EF4-FFF2-40B4-BE49-F238E27FC236}">
                <a16:creationId xmlns:a16="http://schemas.microsoft.com/office/drawing/2014/main" id="{A8D538EE-00A6-4848-85A3-0617C6532244}"/>
              </a:ext>
            </a:extLst>
          </p:cNvPr>
          <p:cNvSpPr/>
          <p:nvPr/>
        </p:nvSpPr>
        <p:spPr>
          <a:xfrm>
            <a:off x="900333" y="1620397"/>
            <a:ext cx="2138289" cy="1325563"/>
          </a:xfrm>
          <a:prstGeom prst="wedgeEllipseCallout">
            <a:avLst>
              <a:gd name="adj1" fmla="val 25487"/>
              <a:gd name="adj2" fmla="val 1201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During exams I cannot find copies to borrow</a:t>
            </a:r>
          </a:p>
        </p:txBody>
      </p:sp>
      <p:sp>
        <p:nvSpPr>
          <p:cNvPr id="8" name="Speech Bubble: Oval 7">
            <a:extLst>
              <a:ext uri="{FF2B5EF4-FFF2-40B4-BE49-F238E27FC236}">
                <a16:creationId xmlns:a16="http://schemas.microsoft.com/office/drawing/2014/main" id="{27C4503A-E80A-46DB-9AC5-F4C310D55664}"/>
              </a:ext>
            </a:extLst>
          </p:cNvPr>
          <p:cNvSpPr/>
          <p:nvPr/>
        </p:nvSpPr>
        <p:spPr>
          <a:xfrm>
            <a:off x="8787618" y="1525171"/>
            <a:ext cx="2368062" cy="1325563"/>
          </a:xfrm>
          <a:prstGeom prst="wedgeEllipseCallout">
            <a:avLst>
              <a:gd name="adj1" fmla="val -38329"/>
              <a:gd name="adj2" fmla="val 104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Sometimes I need to add new books and new copies</a:t>
            </a:r>
          </a:p>
        </p:txBody>
      </p:sp>
      <p:sp>
        <p:nvSpPr>
          <p:cNvPr id="9" name="Speech Bubble: Oval 8">
            <a:extLst>
              <a:ext uri="{FF2B5EF4-FFF2-40B4-BE49-F238E27FC236}">
                <a16:creationId xmlns:a16="http://schemas.microsoft.com/office/drawing/2014/main" id="{8C78F5A4-4436-4C87-9A2C-FB30CAB614DE}"/>
              </a:ext>
            </a:extLst>
          </p:cNvPr>
          <p:cNvSpPr/>
          <p:nvPr/>
        </p:nvSpPr>
        <p:spPr>
          <a:xfrm>
            <a:off x="9476935" y="3216726"/>
            <a:ext cx="2138289" cy="1325563"/>
          </a:xfrm>
          <a:prstGeom prst="wedgeEllipseCallout">
            <a:avLst>
              <a:gd name="adj1" fmla="val -116618"/>
              <a:gd name="adj2" fmla="val 40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to know borrow history for students</a:t>
            </a:r>
          </a:p>
        </p:txBody>
      </p:sp>
      <p:sp>
        <p:nvSpPr>
          <p:cNvPr id="10" name="Speech Bubble: Oval 9">
            <a:extLst>
              <a:ext uri="{FF2B5EF4-FFF2-40B4-BE49-F238E27FC236}">
                <a16:creationId xmlns:a16="http://schemas.microsoft.com/office/drawing/2014/main" id="{95F98757-C75B-420B-A454-29DADB31CEDF}"/>
              </a:ext>
            </a:extLst>
          </p:cNvPr>
          <p:cNvSpPr/>
          <p:nvPr/>
        </p:nvSpPr>
        <p:spPr>
          <a:xfrm>
            <a:off x="3010486" y="1069145"/>
            <a:ext cx="2672861" cy="1190002"/>
          </a:xfrm>
          <a:prstGeom prst="wedgeEllipseCallout">
            <a:avLst>
              <a:gd name="adj1" fmla="val -8724"/>
              <a:gd name="adj2" fmla="val 123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system must be reliable and allow online access</a:t>
            </a:r>
          </a:p>
        </p:txBody>
      </p:sp>
      <p:sp>
        <p:nvSpPr>
          <p:cNvPr id="11" name="Speech Bubble: Oval 10">
            <a:extLst>
              <a:ext uri="{FF2B5EF4-FFF2-40B4-BE49-F238E27FC236}">
                <a16:creationId xmlns:a16="http://schemas.microsoft.com/office/drawing/2014/main" id="{77420C18-20DE-4A16-BAAE-4F58B8FA7991}"/>
              </a:ext>
            </a:extLst>
          </p:cNvPr>
          <p:cNvSpPr/>
          <p:nvPr/>
        </p:nvSpPr>
        <p:spPr>
          <a:xfrm>
            <a:off x="0" y="3249259"/>
            <a:ext cx="2138289" cy="1325563"/>
          </a:xfrm>
          <a:prstGeom prst="wedgeEllipseCallout">
            <a:avLst>
              <a:gd name="adj1" fmla="val 110356"/>
              <a:gd name="adj2" fmla="val 57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Need to limit number of book  borrowed</a:t>
            </a:r>
          </a:p>
        </p:txBody>
      </p:sp>
      <p:sp>
        <p:nvSpPr>
          <p:cNvPr id="12" name="Speech Bubble: Oval 11">
            <a:extLst>
              <a:ext uri="{FF2B5EF4-FFF2-40B4-BE49-F238E27FC236}">
                <a16:creationId xmlns:a16="http://schemas.microsoft.com/office/drawing/2014/main" id="{AE25B1A7-E938-4626-874D-2E5320EF2004}"/>
              </a:ext>
            </a:extLst>
          </p:cNvPr>
          <p:cNvSpPr/>
          <p:nvPr/>
        </p:nvSpPr>
        <p:spPr>
          <a:xfrm>
            <a:off x="5247250" y="24912"/>
            <a:ext cx="2138289" cy="1325563"/>
          </a:xfrm>
          <a:prstGeom prst="wedgeEllipseCallout">
            <a:avLst>
              <a:gd name="adj1" fmla="val -30434"/>
              <a:gd name="adj2" fmla="val 1275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 should be notified of books due</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46D62F3-C734-FDC4-6056-9F07BD74ECC8}"/>
                  </a:ext>
                </a:extLst>
              </p14:cNvPr>
              <p14:cNvContentPartPr/>
              <p14:nvPr/>
            </p14:nvContentPartPr>
            <p14:xfrm>
              <a:off x="1085760" y="438120"/>
              <a:ext cx="10801800" cy="5328000"/>
            </p14:xfrm>
          </p:contentPart>
        </mc:Choice>
        <mc:Fallback xmlns="">
          <p:pic>
            <p:nvPicPr>
              <p:cNvPr id="3" name="Ink 2">
                <a:extLst>
                  <a:ext uri="{FF2B5EF4-FFF2-40B4-BE49-F238E27FC236}">
                    <a16:creationId xmlns:a16="http://schemas.microsoft.com/office/drawing/2014/main" id="{646D62F3-C734-FDC4-6056-9F07BD74ECC8}"/>
                  </a:ext>
                </a:extLst>
              </p:cNvPr>
              <p:cNvPicPr/>
              <p:nvPr/>
            </p:nvPicPr>
            <p:blipFill>
              <a:blip r:embed="rId5"/>
              <a:stretch>
                <a:fillRect/>
              </a:stretch>
            </p:blipFill>
            <p:spPr>
              <a:xfrm>
                <a:off x="1076400" y="428760"/>
                <a:ext cx="10820520" cy="5346720"/>
              </a:xfrm>
              <a:prstGeom prst="rect">
                <a:avLst/>
              </a:prstGeom>
            </p:spPr>
          </p:pic>
        </mc:Fallback>
      </mc:AlternateContent>
    </p:spTree>
    <p:custDataLst>
      <p:tags r:id="rId1"/>
    </p:custDataLst>
    <p:extLst>
      <p:ext uri="{BB962C8B-B14F-4D97-AF65-F5344CB8AC3E}">
        <p14:creationId xmlns:p14="http://schemas.microsoft.com/office/powerpoint/2010/main" val="3598282950"/>
      </p:ext>
    </p:extLst>
  </p:cSld>
  <p:clrMapOvr>
    <a:masterClrMapping/>
  </p:clrMapOvr>
  <mc:AlternateContent xmlns:mc="http://schemas.openxmlformats.org/markup-compatibility/2006" xmlns:p14="http://schemas.microsoft.com/office/powerpoint/2010/main">
    <mc:Choice Requires="p14">
      <p:transition spd="slow" p14:dur="2000" advTm="327952"/>
    </mc:Choice>
    <mc:Fallback xmlns="">
      <p:transition spd="slow" advTm="3279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7A1B-3421-CC44-DB5B-6D72EADC9B3C}"/>
              </a:ext>
            </a:extLst>
          </p:cNvPr>
          <p:cNvSpPr>
            <a:spLocks noGrp="1"/>
          </p:cNvSpPr>
          <p:nvPr>
            <p:ph type="title"/>
          </p:nvPr>
        </p:nvSpPr>
        <p:spPr/>
        <p:txBody>
          <a:bodyPr/>
          <a:lstStyle/>
          <a:p>
            <a:r>
              <a:rPr lang="en-US" dirty="0"/>
              <a:t>Sample user stories</a:t>
            </a:r>
          </a:p>
        </p:txBody>
      </p:sp>
      <p:sp>
        <p:nvSpPr>
          <p:cNvPr id="3" name="Content Placeholder 2">
            <a:extLst>
              <a:ext uri="{FF2B5EF4-FFF2-40B4-BE49-F238E27FC236}">
                <a16:creationId xmlns:a16="http://schemas.microsoft.com/office/drawing/2014/main" id="{5CEF01E9-D285-BE4F-EF6A-18A362BF684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AE77177B-B8B5-ED78-76B9-A911D61E4FF3}"/>
              </a:ext>
            </a:extLst>
          </p:cNvPr>
          <p:cNvSpPr/>
          <p:nvPr/>
        </p:nvSpPr>
        <p:spPr>
          <a:xfrm>
            <a:off x="372058" y="1522737"/>
            <a:ext cx="2491273" cy="16030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a student I need to find the books quickly so I can save my time</a:t>
            </a:r>
          </a:p>
        </p:txBody>
      </p:sp>
      <p:sp>
        <p:nvSpPr>
          <p:cNvPr id="5" name="Rectangle 4">
            <a:extLst>
              <a:ext uri="{FF2B5EF4-FFF2-40B4-BE49-F238E27FC236}">
                <a16:creationId xmlns:a16="http://schemas.microsoft.com/office/drawing/2014/main" id="{79E1A62A-BA84-6552-22E5-320382ADFF10}"/>
              </a:ext>
            </a:extLst>
          </p:cNvPr>
          <p:cNvSpPr/>
          <p:nvPr/>
        </p:nvSpPr>
        <p:spPr>
          <a:xfrm>
            <a:off x="8788659" y="1522737"/>
            <a:ext cx="2491273" cy="160301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student search for a book using author name, book title and the result is retrieved within 2  minutes maximum</a:t>
            </a:r>
          </a:p>
        </p:txBody>
      </p:sp>
      <p:sp>
        <p:nvSpPr>
          <p:cNvPr id="6" name="Rectangle 5">
            <a:extLst>
              <a:ext uri="{FF2B5EF4-FFF2-40B4-BE49-F238E27FC236}">
                <a16:creationId xmlns:a16="http://schemas.microsoft.com/office/drawing/2014/main" id="{60094C23-EA45-8D76-F015-2F23F9054AB1}"/>
              </a:ext>
            </a:extLst>
          </p:cNvPr>
          <p:cNvSpPr/>
          <p:nvPr/>
        </p:nvSpPr>
        <p:spPr>
          <a:xfrm>
            <a:off x="6223518" y="1522737"/>
            <a:ext cx="2491273" cy="160301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a student I need search for books quickly from home, so that I can quickly borrow them</a:t>
            </a:r>
          </a:p>
        </p:txBody>
      </p:sp>
      <p:sp>
        <p:nvSpPr>
          <p:cNvPr id="7" name="Rectangle 6">
            <a:extLst>
              <a:ext uri="{FF2B5EF4-FFF2-40B4-BE49-F238E27FC236}">
                <a16:creationId xmlns:a16="http://schemas.microsoft.com/office/drawing/2014/main" id="{4E0954D3-7455-C08B-C4B0-83BADD4DE109}"/>
              </a:ext>
            </a:extLst>
          </p:cNvPr>
          <p:cNvSpPr/>
          <p:nvPr/>
        </p:nvSpPr>
        <p:spPr>
          <a:xfrm>
            <a:off x="2937199" y="1522737"/>
            <a:ext cx="2491273" cy="16030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student search for a book using author name, book title and the result is retrieved within 30 seconds maximum</a:t>
            </a:r>
          </a:p>
        </p:txBody>
      </p:sp>
      <p:sp>
        <p:nvSpPr>
          <p:cNvPr id="8" name="Rectangle 7">
            <a:extLst>
              <a:ext uri="{FF2B5EF4-FFF2-40B4-BE49-F238E27FC236}">
                <a16:creationId xmlns:a16="http://schemas.microsoft.com/office/drawing/2014/main" id="{406AB2A0-3554-E1E1-7B4E-24168FA2A385}"/>
              </a:ext>
            </a:extLst>
          </p:cNvPr>
          <p:cNvSpPr/>
          <p:nvPr/>
        </p:nvSpPr>
        <p:spPr>
          <a:xfrm>
            <a:off x="372057" y="3551270"/>
            <a:ext cx="2491273" cy="16030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a library admin I need to encourage borrowing books, so I can maximize the benefit for the </a:t>
            </a:r>
            <a:r>
              <a:rPr lang="en-US" dirty="0" err="1"/>
              <a:t>uni</a:t>
            </a:r>
            <a:r>
              <a:rPr lang="en-US" dirty="0"/>
              <a:t> and library</a:t>
            </a:r>
          </a:p>
        </p:txBody>
      </p:sp>
      <p:sp>
        <p:nvSpPr>
          <p:cNvPr id="9" name="Rectangle 8">
            <a:extLst>
              <a:ext uri="{FF2B5EF4-FFF2-40B4-BE49-F238E27FC236}">
                <a16:creationId xmlns:a16="http://schemas.microsoft.com/office/drawing/2014/main" id="{6C220084-CC95-1917-A014-818DDFB97B7D}"/>
              </a:ext>
            </a:extLst>
          </p:cNvPr>
          <p:cNvSpPr/>
          <p:nvPr/>
        </p:nvSpPr>
        <p:spPr>
          <a:xfrm>
            <a:off x="2937198" y="3551270"/>
            <a:ext cx="2491273" cy="16030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EPIC Story</a:t>
            </a:r>
          </a:p>
        </p:txBody>
      </p:sp>
      <p:sp>
        <p:nvSpPr>
          <p:cNvPr id="10" name="Rectangle 9">
            <a:extLst>
              <a:ext uri="{FF2B5EF4-FFF2-40B4-BE49-F238E27FC236}">
                <a16:creationId xmlns:a16="http://schemas.microsoft.com/office/drawing/2014/main" id="{4E89D307-EDB0-FAE7-1EC1-6BCA403FC61E}"/>
              </a:ext>
            </a:extLst>
          </p:cNvPr>
          <p:cNvSpPr/>
          <p:nvPr/>
        </p:nvSpPr>
        <p:spPr>
          <a:xfrm>
            <a:off x="6269008" y="3551270"/>
            <a:ext cx="2491273" cy="16030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a library admin I need to keep all data secured so that I maximize the student privacy</a:t>
            </a:r>
          </a:p>
        </p:txBody>
      </p:sp>
      <p:sp>
        <p:nvSpPr>
          <p:cNvPr id="11" name="Rectangle 10">
            <a:extLst>
              <a:ext uri="{FF2B5EF4-FFF2-40B4-BE49-F238E27FC236}">
                <a16:creationId xmlns:a16="http://schemas.microsoft.com/office/drawing/2014/main" id="{2FAACC5F-196A-D678-C97E-E45468626B6C}"/>
              </a:ext>
            </a:extLst>
          </p:cNvPr>
          <p:cNvSpPr/>
          <p:nvPr/>
        </p:nvSpPr>
        <p:spPr>
          <a:xfrm>
            <a:off x="8862527" y="3551270"/>
            <a:ext cx="2491273" cy="16030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 is non functional requirement can be used as restriction for all user stories with student data to encrypt them </a:t>
            </a:r>
          </a:p>
        </p:txBody>
      </p:sp>
    </p:spTree>
    <p:extLst>
      <p:ext uri="{BB962C8B-B14F-4D97-AF65-F5344CB8AC3E}">
        <p14:creationId xmlns:p14="http://schemas.microsoft.com/office/powerpoint/2010/main" val="54686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6B0C-729A-4B8C-9095-C087893BD264}"/>
              </a:ext>
            </a:extLst>
          </p:cNvPr>
          <p:cNvSpPr>
            <a:spLocks noGrp="1"/>
          </p:cNvSpPr>
          <p:nvPr>
            <p:ph type="title"/>
          </p:nvPr>
        </p:nvSpPr>
        <p:spPr/>
        <p:txBody>
          <a:bodyPr/>
          <a:lstStyle/>
          <a:p>
            <a:r>
              <a:rPr lang="en-US" dirty="0"/>
              <a:t>Use Case Diagram</a:t>
            </a:r>
            <a:endParaRPr lang="ar-EG" dirty="0"/>
          </a:p>
        </p:txBody>
      </p:sp>
      <p:sp>
        <p:nvSpPr>
          <p:cNvPr id="4" name="Rectangle 3">
            <a:extLst>
              <a:ext uri="{FF2B5EF4-FFF2-40B4-BE49-F238E27FC236}">
                <a16:creationId xmlns:a16="http://schemas.microsoft.com/office/drawing/2014/main" id="{63A0B54B-3A2F-46F7-BE0A-2B6229FF622A}"/>
              </a:ext>
            </a:extLst>
          </p:cNvPr>
          <p:cNvSpPr/>
          <p:nvPr/>
        </p:nvSpPr>
        <p:spPr>
          <a:xfrm>
            <a:off x="2728209" y="1690689"/>
            <a:ext cx="7118607" cy="4311792"/>
          </a:xfrm>
          <a:prstGeom prst="rect">
            <a:avLst/>
          </a:prstGeom>
        </p:spPr>
        <p:style>
          <a:lnRef idx="1">
            <a:schemeClr val="accent4"/>
          </a:lnRef>
          <a:fillRef idx="2">
            <a:schemeClr val="accent4"/>
          </a:fillRef>
          <a:effectRef idx="1">
            <a:schemeClr val="accent4"/>
          </a:effectRef>
          <a:fontRef idx="minor">
            <a:schemeClr val="dk1"/>
          </a:fontRef>
        </p:style>
        <p:txBody>
          <a:bodyPr rtlCol="1" anchor="ctr"/>
          <a:lstStyle/>
          <a:p>
            <a:pPr algn="ctr"/>
            <a:endParaRPr lang="ar-EG"/>
          </a:p>
        </p:txBody>
      </p:sp>
      <p:sp>
        <p:nvSpPr>
          <p:cNvPr id="5" name="Oval 4">
            <a:extLst>
              <a:ext uri="{FF2B5EF4-FFF2-40B4-BE49-F238E27FC236}">
                <a16:creationId xmlns:a16="http://schemas.microsoft.com/office/drawing/2014/main" id="{62F00375-4D17-48A2-B737-772A8A74BD60}"/>
              </a:ext>
            </a:extLst>
          </p:cNvPr>
          <p:cNvSpPr/>
          <p:nvPr/>
        </p:nvSpPr>
        <p:spPr>
          <a:xfrm>
            <a:off x="2827052" y="2059091"/>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Borrow book copy</a:t>
            </a:r>
            <a:endParaRPr lang="ar-EG" dirty="0"/>
          </a:p>
        </p:txBody>
      </p:sp>
      <p:sp>
        <p:nvSpPr>
          <p:cNvPr id="6" name="Oval 5">
            <a:extLst>
              <a:ext uri="{FF2B5EF4-FFF2-40B4-BE49-F238E27FC236}">
                <a16:creationId xmlns:a16="http://schemas.microsoft.com/office/drawing/2014/main" id="{B8162CD7-B5CA-48CF-840A-121984DFE534}"/>
              </a:ext>
            </a:extLst>
          </p:cNvPr>
          <p:cNvSpPr/>
          <p:nvPr/>
        </p:nvSpPr>
        <p:spPr>
          <a:xfrm>
            <a:off x="3335311" y="4961387"/>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Return book copy</a:t>
            </a:r>
            <a:endParaRPr lang="ar-EG" dirty="0"/>
          </a:p>
        </p:txBody>
      </p:sp>
      <p:sp>
        <p:nvSpPr>
          <p:cNvPr id="7" name="Oval 6">
            <a:extLst>
              <a:ext uri="{FF2B5EF4-FFF2-40B4-BE49-F238E27FC236}">
                <a16:creationId xmlns:a16="http://schemas.microsoft.com/office/drawing/2014/main" id="{0DC356CF-000E-4B3D-9C68-E9EA11E6B80C}"/>
              </a:ext>
            </a:extLst>
          </p:cNvPr>
          <p:cNvSpPr/>
          <p:nvPr/>
        </p:nvSpPr>
        <p:spPr>
          <a:xfrm>
            <a:off x="2943497" y="3920293"/>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 books</a:t>
            </a:r>
            <a:endParaRPr lang="ar-EG" dirty="0"/>
          </a:p>
        </p:txBody>
      </p:sp>
      <p:sp>
        <p:nvSpPr>
          <p:cNvPr id="8" name="Oval 7">
            <a:extLst>
              <a:ext uri="{FF2B5EF4-FFF2-40B4-BE49-F238E27FC236}">
                <a16:creationId xmlns:a16="http://schemas.microsoft.com/office/drawing/2014/main" id="{6DC81866-8A7E-4A5F-960E-BFC738241010}"/>
              </a:ext>
            </a:extLst>
          </p:cNvPr>
          <p:cNvSpPr/>
          <p:nvPr/>
        </p:nvSpPr>
        <p:spPr>
          <a:xfrm>
            <a:off x="7668170" y="2869414"/>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add book</a:t>
            </a:r>
            <a:endParaRPr lang="ar-EG" dirty="0"/>
          </a:p>
        </p:txBody>
      </p:sp>
      <p:sp>
        <p:nvSpPr>
          <p:cNvPr id="9" name="Oval 8">
            <a:extLst>
              <a:ext uri="{FF2B5EF4-FFF2-40B4-BE49-F238E27FC236}">
                <a16:creationId xmlns:a16="http://schemas.microsoft.com/office/drawing/2014/main" id="{B2925523-16F9-4934-B132-B61ECE182CD2}"/>
              </a:ext>
            </a:extLst>
          </p:cNvPr>
          <p:cNvSpPr/>
          <p:nvPr/>
        </p:nvSpPr>
        <p:spPr>
          <a:xfrm>
            <a:off x="7825567" y="3819809"/>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add book copy</a:t>
            </a:r>
            <a:endParaRPr lang="ar-EG" dirty="0"/>
          </a:p>
        </p:txBody>
      </p:sp>
      <p:sp>
        <p:nvSpPr>
          <p:cNvPr id="10" name="Oval 9">
            <a:extLst>
              <a:ext uri="{FF2B5EF4-FFF2-40B4-BE49-F238E27FC236}">
                <a16:creationId xmlns:a16="http://schemas.microsoft.com/office/drawing/2014/main" id="{DB05441E-1F4D-4FF7-8251-F0F3E9A5ECAB}"/>
              </a:ext>
            </a:extLst>
          </p:cNvPr>
          <p:cNvSpPr/>
          <p:nvPr/>
        </p:nvSpPr>
        <p:spPr>
          <a:xfrm>
            <a:off x="7825566" y="4981816"/>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remove book copy</a:t>
            </a:r>
            <a:endParaRPr lang="ar-EG" dirty="0"/>
          </a:p>
        </p:txBody>
      </p:sp>
      <p:sp>
        <p:nvSpPr>
          <p:cNvPr id="11" name="Oval 10">
            <a:extLst>
              <a:ext uri="{FF2B5EF4-FFF2-40B4-BE49-F238E27FC236}">
                <a16:creationId xmlns:a16="http://schemas.microsoft.com/office/drawing/2014/main" id="{99F5A28A-3900-4A8A-B7AA-3F7121EC79EC}"/>
              </a:ext>
            </a:extLst>
          </p:cNvPr>
          <p:cNvSpPr/>
          <p:nvPr/>
        </p:nvSpPr>
        <p:spPr>
          <a:xfrm>
            <a:off x="3129822" y="2997961"/>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Reserve book</a:t>
            </a:r>
            <a:endParaRPr lang="ar-EG" dirty="0"/>
          </a:p>
        </p:txBody>
      </p:sp>
      <p:sp>
        <p:nvSpPr>
          <p:cNvPr id="12" name="Oval 11">
            <a:extLst>
              <a:ext uri="{FF2B5EF4-FFF2-40B4-BE49-F238E27FC236}">
                <a16:creationId xmlns:a16="http://schemas.microsoft.com/office/drawing/2014/main" id="{F77FA3EF-64C2-4C54-BE63-A04DEF3C05A3}"/>
              </a:ext>
            </a:extLst>
          </p:cNvPr>
          <p:cNvSpPr/>
          <p:nvPr/>
        </p:nvSpPr>
        <p:spPr>
          <a:xfrm>
            <a:off x="6926158" y="1902536"/>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remove book</a:t>
            </a:r>
            <a:endParaRPr lang="ar-EG" dirty="0"/>
          </a:p>
        </p:txBody>
      </p:sp>
      <p:sp>
        <p:nvSpPr>
          <p:cNvPr id="13" name="Smiley Face 12">
            <a:extLst>
              <a:ext uri="{FF2B5EF4-FFF2-40B4-BE49-F238E27FC236}">
                <a16:creationId xmlns:a16="http://schemas.microsoft.com/office/drawing/2014/main" id="{755626AE-9EAF-4CC7-9F99-CAC132E6BE43}"/>
              </a:ext>
            </a:extLst>
          </p:cNvPr>
          <p:cNvSpPr/>
          <p:nvPr/>
        </p:nvSpPr>
        <p:spPr>
          <a:xfrm>
            <a:off x="10362028" y="2352241"/>
            <a:ext cx="476562" cy="517173"/>
          </a:xfrm>
          <a:prstGeom prst="smileyFac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4" name="Smiley Face 13">
            <a:extLst>
              <a:ext uri="{FF2B5EF4-FFF2-40B4-BE49-F238E27FC236}">
                <a16:creationId xmlns:a16="http://schemas.microsoft.com/office/drawing/2014/main" id="{C825ACCB-EC6E-4BDB-9B27-6D59EA211554}"/>
              </a:ext>
            </a:extLst>
          </p:cNvPr>
          <p:cNvSpPr/>
          <p:nvPr/>
        </p:nvSpPr>
        <p:spPr>
          <a:xfrm>
            <a:off x="1273540" y="2476727"/>
            <a:ext cx="476562" cy="517173"/>
          </a:xfrm>
          <a:prstGeom prst="smileyFac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 name="Rectangle 14">
            <a:extLst>
              <a:ext uri="{FF2B5EF4-FFF2-40B4-BE49-F238E27FC236}">
                <a16:creationId xmlns:a16="http://schemas.microsoft.com/office/drawing/2014/main" id="{1FBA87A5-E5BF-41C7-9267-48FC96894275}"/>
              </a:ext>
            </a:extLst>
          </p:cNvPr>
          <p:cNvSpPr/>
          <p:nvPr/>
        </p:nvSpPr>
        <p:spPr>
          <a:xfrm>
            <a:off x="1224041" y="3025676"/>
            <a:ext cx="575559" cy="8066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Rectangle 15">
            <a:extLst>
              <a:ext uri="{FF2B5EF4-FFF2-40B4-BE49-F238E27FC236}">
                <a16:creationId xmlns:a16="http://schemas.microsoft.com/office/drawing/2014/main" id="{D33DF26B-EB1C-45FC-87A1-BBFA95D4D415}"/>
              </a:ext>
            </a:extLst>
          </p:cNvPr>
          <p:cNvSpPr/>
          <p:nvPr/>
        </p:nvSpPr>
        <p:spPr>
          <a:xfrm>
            <a:off x="10312529" y="2884520"/>
            <a:ext cx="575559" cy="7490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18" name="Straight Connector 17">
            <a:extLst>
              <a:ext uri="{FF2B5EF4-FFF2-40B4-BE49-F238E27FC236}">
                <a16:creationId xmlns:a16="http://schemas.microsoft.com/office/drawing/2014/main" id="{F6A83325-07DC-495C-A44B-6430EBA9BB8D}"/>
              </a:ext>
            </a:extLst>
          </p:cNvPr>
          <p:cNvCxnSpPr>
            <a:cxnSpLocks/>
          </p:cNvCxnSpPr>
          <p:nvPr/>
        </p:nvCxnSpPr>
        <p:spPr>
          <a:xfrm flipH="1">
            <a:off x="1799601" y="2661482"/>
            <a:ext cx="1049000" cy="36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5148AB-5A94-4562-B1DE-554348FD1BA1}"/>
              </a:ext>
            </a:extLst>
          </p:cNvPr>
          <p:cNvCxnSpPr>
            <a:cxnSpLocks/>
          </p:cNvCxnSpPr>
          <p:nvPr/>
        </p:nvCxnSpPr>
        <p:spPr>
          <a:xfrm flipH="1" flipV="1">
            <a:off x="1799601" y="3376137"/>
            <a:ext cx="1273383" cy="110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CD52D2-FD29-4822-B426-CA262186FFDE}"/>
              </a:ext>
            </a:extLst>
          </p:cNvPr>
          <p:cNvCxnSpPr>
            <a:cxnSpLocks/>
          </p:cNvCxnSpPr>
          <p:nvPr/>
        </p:nvCxnSpPr>
        <p:spPr>
          <a:xfrm flipH="1" flipV="1">
            <a:off x="1799601" y="3528245"/>
            <a:ext cx="1371561" cy="639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39B917C-6986-4CEF-93D6-04754DC92DAE}"/>
              </a:ext>
            </a:extLst>
          </p:cNvPr>
          <p:cNvCxnSpPr/>
          <p:nvPr/>
        </p:nvCxnSpPr>
        <p:spPr>
          <a:xfrm flipH="1" flipV="1">
            <a:off x="1750102" y="3707141"/>
            <a:ext cx="1630180" cy="1557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EC54A4-DC40-47EB-8D1B-DF4B018D9FDE}"/>
              </a:ext>
            </a:extLst>
          </p:cNvPr>
          <p:cNvCxnSpPr/>
          <p:nvPr/>
        </p:nvCxnSpPr>
        <p:spPr>
          <a:xfrm flipH="1" flipV="1">
            <a:off x="8702490" y="2422540"/>
            <a:ext cx="1653919" cy="69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A20669-928D-49D4-80BD-FAC8AAEA67CE}"/>
              </a:ext>
            </a:extLst>
          </p:cNvPr>
          <p:cNvCxnSpPr/>
          <p:nvPr/>
        </p:nvCxnSpPr>
        <p:spPr>
          <a:xfrm flipH="1">
            <a:off x="9500718" y="3576210"/>
            <a:ext cx="855691" cy="1731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3B00B-C716-471C-93D1-A256323948CB}"/>
              </a:ext>
            </a:extLst>
          </p:cNvPr>
          <p:cNvCxnSpPr/>
          <p:nvPr/>
        </p:nvCxnSpPr>
        <p:spPr>
          <a:xfrm flipH="1">
            <a:off x="9455747" y="3401728"/>
            <a:ext cx="900662" cy="571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34A8E00-C9EC-4E53-A686-E94009D289C7}"/>
              </a:ext>
            </a:extLst>
          </p:cNvPr>
          <p:cNvCxnSpPr>
            <a:endCxn id="8" idx="6"/>
          </p:cNvCxnSpPr>
          <p:nvPr/>
        </p:nvCxnSpPr>
        <p:spPr>
          <a:xfrm flipH="1">
            <a:off x="9422019" y="3246358"/>
            <a:ext cx="890509" cy="7276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8FBBA6B-5B19-4452-91D8-1F20718CF43A}"/>
              </a:ext>
            </a:extLst>
          </p:cNvPr>
          <p:cNvSpPr txBox="1"/>
          <p:nvPr/>
        </p:nvSpPr>
        <p:spPr>
          <a:xfrm rot="2758505">
            <a:off x="1044097" y="3322785"/>
            <a:ext cx="1191719" cy="369332"/>
          </a:xfrm>
          <a:prstGeom prst="rect">
            <a:avLst/>
          </a:prstGeom>
          <a:noFill/>
        </p:spPr>
        <p:txBody>
          <a:bodyPr wrap="square" rtlCol="1">
            <a:spAutoFit/>
          </a:bodyPr>
          <a:lstStyle/>
          <a:p>
            <a:r>
              <a:rPr lang="en-US" dirty="0"/>
              <a:t>student</a:t>
            </a:r>
            <a:endParaRPr lang="ar-EG" dirty="0"/>
          </a:p>
        </p:txBody>
      </p:sp>
      <p:sp>
        <p:nvSpPr>
          <p:cNvPr id="34" name="TextBox 33">
            <a:extLst>
              <a:ext uri="{FF2B5EF4-FFF2-40B4-BE49-F238E27FC236}">
                <a16:creationId xmlns:a16="http://schemas.microsoft.com/office/drawing/2014/main" id="{10880E26-9ECF-4C05-BC70-0DCE196A91BA}"/>
              </a:ext>
            </a:extLst>
          </p:cNvPr>
          <p:cNvSpPr txBox="1"/>
          <p:nvPr/>
        </p:nvSpPr>
        <p:spPr>
          <a:xfrm>
            <a:off x="10311558" y="3134865"/>
            <a:ext cx="1191719" cy="369332"/>
          </a:xfrm>
          <a:prstGeom prst="rect">
            <a:avLst/>
          </a:prstGeom>
          <a:noFill/>
        </p:spPr>
        <p:txBody>
          <a:bodyPr wrap="square" rtlCol="1">
            <a:spAutoFit/>
          </a:bodyPr>
          <a:lstStyle/>
          <a:p>
            <a:r>
              <a:rPr lang="en-US" dirty="0"/>
              <a:t>clerk</a:t>
            </a:r>
            <a:endParaRPr lang="ar-EG" dirty="0"/>
          </a:p>
        </p:txBody>
      </p:sp>
      <p:sp>
        <p:nvSpPr>
          <p:cNvPr id="39" name="Smiley Face 38">
            <a:extLst>
              <a:ext uri="{FF2B5EF4-FFF2-40B4-BE49-F238E27FC236}">
                <a16:creationId xmlns:a16="http://schemas.microsoft.com/office/drawing/2014/main" id="{B9A29EDE-4061-4FC5-B836-6F597D246214}"/>
              </a:ext>
            </a:extLst>
          </p:cNvPr>
          <p:cNvSpPr/>
          <p:nvPr/>
        </p:nvSpPr>
        <p:spPr>
          <a:xfrm>
            <a:off x="5619438" y="230188"/>
            <a:ext cx="476562" cy="517173"/>
          </a:xfrm>
          <a:prstGeom prst="smileyFac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0" name="Rectangle 39">
            <a:extLst>
              <a:ext uri="{FF2B5EF4-FFF2-40B4-BE49-F238E27FC236}">
                <a16:creationId xmlns:a16="http://schemas.microsoft.com/office/drawing/2014/main" id="{F5BFDC7C-CC95-4A4A-9D2C-92D89C01D9B6}"/>
              </a:ext>
            </a:extLst>
          </p:cNvPr>
          <p:cNvSpPr/>
          <p:nvPr/>
        </p:nvSpPr>
        <p:spPr>
          <a:xfrm>
            <a:off x="5569940" y="761380"/>
            <a:ext cx="575559" cy="66830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1" name="TextBox 40">
            <a:extLst>
              <a:ext uri="{FF2B5EF4-FFF2-40B4-BE49-F238E27FC236}">
                <a16:creationId xmlns:a16="http://schemas.microsoft.com/office/drawing/2014/main" id="{54DB5014-A7D3-46F7-A0C7-8AA4A4D6726C}"/>
              </a:ext>
            </a:extLst>
          </p:cNvPr>
          <p:cNvSpPr txBox="1"/>
          <p:nvPr/>
        </p:nvSpPr>
        <p:spPr>
          <a:xfrm>
            <a:off x="5500140" y="887094"/>
            <a:ext cx="1191719" cy="369332"/>
          </a:xfrm>
          <a:prstGeom prst="rect">
            <a:avLst/>
          </a:prstGeom>
          <a:noFill/>
        </p:spPr>
        <p:txBody>
          <a:bodyPr wrap="square" rtlCol="1">
            <a:spAutoFit/>
          </a:bodyPr>
          <a:lstStyle/>
          <a:p>
            <a:r>
              <a:rPr lang="en-US" dirty="0"/>
              <a:t>admin</a:t>
            </a:r>
            <a:endParaRPr lang="ar-EG" dirty="0"/>
          </a:p>
        </p:txBody>
      </p:sp>
      <p:sp>
        <p:nvSpPr>
          <p:cNvPr id="42" name="Oval 41">
            <a:extLst>
              <a:ext uri="{FF2B5EF4-FFF2-40B4-BE49-F238E27FC236}">
                <a16:creationId xmlns:a16="http://schemas.microsoft.com/office/drawing/2014/main" id="{3AB71227-F86B-4F5A-8839-58C5BE353125}"/>
              </a:ext>
            </a:extLst>
          </p:cNvPr>
          <p:cNvSpPr/>
          <p:nvPr/>
        </p:nvSpPr>
        <p:spPr>
          <a:xfrm>
            <a:off x="4632584" y="1894288"/>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See student history</a:t>
            </a:r>
            <a:endParaRPr lang="ar-EG" dirty="0"/>
          </a:p>
        </p:txBody>
      </p:sp>
      <p:sp>
        <p:nvSpPr>
          <p:cNvPr id="48" name="Oval 47">
            <a:extLst>
              <a:ext uri="{FF2B5EF4-FFF2-40B4-BE49-F238E27FC236}">
                <a16:creationId xmlns:a16="http://schemas.microsoft.com/office/drawing/2014/main" id="{F56BCFD8-436B-43C3-A78A-ACF0FCC01828}"/>
              </a:ext>
            </a:extLst>
          </p:cNvPr>
          <p:cNvSpPr/>
          <p:nvPr/>
        </p:nvSpPr>
        <p:spPr>
          <a:xfrm>
            <a:off x="5517554" y="2807731"/>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See book copy history</a:t>
            </a:r>
            <a:endParaRPr lang="ar-EG" dirty="0"/>
          </a:p>
        </p:txBody>
      </p:sp>
      <p:cxnSp>
        <p:nvCxnSpPr>
          <p:cNvPr id="49" name="Straight Connector 48">
            <a:extLst>
              <a:ext uri="{FF2B5EF4-FFF2-40B4-BE49-F238E27FC236}">
                <a16:creationId xmlns:a16="http://schemas.microsoft.com/office/drawing/2014/main" id="{7574958B-A1D4-45B1-833E-80211B5CD4CC}"/>
              </a:ext>
            </a:extLst>
          </p:cNvPr>
          <p:cNvCxnSpPr>
            <a:cxnSpLocks/>
          </p:cNvCxnSpPr>
          <p:nvPr/>
        </p:nvCxnSpPr>
        <p:spPr>
          <a:xfrm flipH="1">
            <a:off x="5089161" y="1184928"/>
            <a:ext cx="370693" cy="749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EFC3B87-351D-4C04-9B2E-D91792E4E273}"/>
              </a:ext>
            </a:extLst>
          </p:cNvPr>
          <p:cNvCxnSpPr>
            <a:cxnSpLocks/>
          </p:cNvCxnSpPr>
          <p:nvPr/>
        </p:nvCxnSpPr>
        <p:spPr>
          <a:xfrm>
            <a:off x="6251759" y="1153978"/>
            <a:ext cx="539724" cy="1766593"/>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C13F3FBF-EAFA-49F3-8E1E-417C7A90ECFD}"/>
              </a:ext>
            </a:extLst>
          </p:cNvPr>
          <p:cNvSpPr/>
          <p:nvPr/>
        </p:nvSpPr>
        <p:spPr>
          <a:xfrm>
            <a:off x="5459854" y="4861582"/>
            <a:ext cx="1753849" cy="899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housekeeping</a:t>
            </a:r>
            <a:endParaRPr lang="ar-EG" dirty="0"/>
          </a:p>
        </p:txBody>
      </p:sp>
      <p:cxnSp>
        <p:nvCxnSpPr>
          <p:cNvPr id="58" name="Straight Connector 57">
            <a:extLst>
              <a:ext uri="{FF2B5EF4-FFF2-40B4-BE49-F238E27FC236}">
                <a16:creationId xmlns:a16="http://schemas.microsoft.com/office/drawing/2014/main" id="{2E4C8918-7CC0-411F-8C62-97AECDAFD4EB}"/>
              </a:ext>
            </a:extLst>
          </p:cNvPr>
          <p:cNvCxnSpPr>
            <a:cxnSpLocks/>
          </p:cNvCxnSpPr>
          <p:nvPr/>
        </p:nvCxnSpPr>
        <p:spPr>
          <a:xfrm flipH="1">
            <a:off x="5725307" y="5802454"/>
            <a:ext cx="370693" cy="749017"/>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1E864B3-EF85-4572-B752-4235870E05DF}"/>
              </a:ext>
            </a:extLst>
          </p:cNvPr>
          <p:cNvSpPr txBox="1"/>
          <p:nvPr/>
        </p:nvSpPr>
        <p:spPr>
          <a:xfrm>
            <a:off x="5891135" y="6443146"/>
            <a:ext cx="1226346" cy="369332"/>
          </a:xfrm>
          <a:prstGeom prst="rect">
            <a:avLst/>
          </a:prstGeom>
          <a:noFill/>
        </p:spPr>
        <p:txBody>
          <a:bodyPr wrap="square" rtlCol="1">
            <a:spAutoFit/>
          </a:bodyPr>
          <a:lstStyle/>
          <a:p>
            <a:r>
              <a:rPr lang="en-US" dirty="0"/>
              <a:t>Time</a:t>
            </a:r>
            <a:endParaRPr lang="ar-EG" dirty="0"/>
          </a:p>
        </p:txBody>
      </p:sp>
      <p:pic>
        <p:nvPicPr>
          <p:cNvPr id="17" name="Picture 16">
            <a:extLst>
              <a:ext uri="{FF2B5EF4-FFF2-40B4-BE49-F238E27FC236}">
                <a16:creationId xmlns:a16="http://schemas.microsoft.com/office/drawing/2014/main" id="{9596E81B-9FC4-4F69-9A08-E2981798651A}"/>
              </a:ext>
            </a:extLst>
          </p:cNvPr>
          <p:cNvPicPr>
            <a:picLocks noChangeAspect="1"/>
          </p:cNvPicPr>
          <p:nvPr/>
        </p:nvPicPr>
        <p:blipFill>
          <a:blip r:embed="rId2"/>
          <a:stretch>
            <a:fillRect/>
          </a:stretch>
        </p:blipFill>
        <p:spPr>
          <a:xfrm>
            <a:off x="4767377" y="6019276"/>
            <a:ext cx="810057" cy="79572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BFE6A4E-0CBD-76EF-5A61-43CB9D1EC60C}"/>
                  </a:ext>
                </a:extLst>
              </p14:cNvPr>
              <p14:cNvContentPartPr/>
              <p14:nvPr/>
            </p14:nvContentPartPr>
            <p14:xfrm>
              <a:off x="4444920" y="2730600"/>
              <a:ext cx="806760" cy="1594080"/>
            </p14:xfrm>
          </p:contentPart>
        </mc:Choice>
        <mc:Fallback xmlns="">
          <p:pic>
            <p:nvPicPr>
              <p:cNvPr id="3" name="Ink 2">
                <a:extLst>
                  <a:ext uri="{FF2B5EF4-FFF2-40B4-BE49-F238E27FC236}">
                    <a16:creationId xmlns:a16="http://schemas.microsoft.com/office/drawing/2014/main" id="{8BFE6A4E-0CBD-76EF-5A61-43CB9D1EC60C}"/>
                  </a:ext>
                </a:extLst>
              </p:cNvPr>
              <p:cNvPicPr/>
              <p:nvPr/>
            </p:nvPicPr>
            <p:blipFill>
              <a:blip r:embed="rId4"/>
              <a:stretch>
                <a:fillRect/>
              </a:stretch>
            </p:blipFill>
            <p:spPr>
              <a:xfrm>
                <a:off x="4435560" y="2721240"/>
                <a:ext cx="825480" cy="1612800"/>
              </a:xfrm>
              <a:prstGeom prst="rect">
                <a:avLst/>
              </a:prstGeom>
            </p:spPr>
          </p:pic>
        </mc:Fallback>
      </mc:AlternateContent>
    </p:spTree>
    <p:extLst>
      <p:ext uri="{BB962C8B-B14F-4D97-AF65-F5344CB8AC3E}">
        <p14:creationId xmlns:p14="http://schemas.microsoft.com/office/powerpoint/2010/main" val="3464467782"/>
      </p:ext>
    </p:extLst>
  </p:cSld>
  <p:clrMapOvr>
    <a:masterClrMapping/>
  </p:clrMapOvr>
  <mc:AlternateContent xmlns:mc="http://schemas.openxmlformats.org/markup-compatibility/2006" xmlns:p14="http://schemas.microsoft.com/office/powerpoint/2010/main">
    <mc:Choice Requires="p14">
      <p:transition spd="slow" p14:dur="2000" advTm="82448"/>
    </mc:Choice>
    <mc:Fallback xmlns="">
      <p:transition spd="slow" advTm="8244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368E-ADA4-418A-9ECE-CE4BD3EFF9CE}"/>
              </a:ext>
            </a:extLst>
          </p:cNvPr>
          <p:cNvSpPr>
            <a:spLocks noGrp="1"/>
          </p:cNvSpPr>
          <p:nvPr>
            <p:ph type="title"/>
          </p:nvPr>
        </p:nvSpPr>
        <p:spPr>
          <a:xfrm>
            <a:off x="838199" y="0"/>
            <a:ext cx="10515600" cy="1325563"/>
          </a:xfrm>
        </p:spPr>
        <p:txBody>
          <a:bodyPr/>
          <a:lstStyle/>
          <a:p>
            <a:r>
              <a:rPr lang="en-US" dirty="0"/>
              <a:t>Search Use Case description</a:t>
            </a:r>
            <a:endParaRPr lang="ar-EG" dirty="0"/>
          </a:p>
        </p:txBody>
      </p:sp>
      <p:graphicFrame>
        <p:nvGraphicFramePr>
          <p:cNvPr id="4" name="Content Placeholder 3">
            <a:extLst>
              <a:ext uri="{FF2B5EF4-FFF2-40B4-BE49-F238E27FC236}">
                <a16:creationId xmlns:a16="http://schemas.microsoft.com/office/drawing/2014/main" id="{96A4008D-FDCC-4362-B295-E924D4716DE0}"/>
              </a:ext>
            </a:extLst>
          </p:cNvPr>
          <p:cNvGraphicFramePr>
            <a:graphicFrameLocks noGrp="1"/>
          </p:cNvGraphicFramePr>
          <p:nvPr>
            <p:ph idx="1"/>
            <p:extLst>
              <p:ext uri="{D42A27DB-BD31-4B8C-83A1-F6EECF244321}">
                <p14:modId xmlns:p14="http://schemas.microsoft.com/office/powerpoint/2010/main" val="3552823490"/>
              </p:ext>
            </p:extLst>
          </p:nvPr>
        </p:nvGraphicFramePr>
        <p:xfrm>
          <a:off x="688297" y="1026160"/>
          <a:ext cx="10515601" cy="6101080"/>
        </p:xfrm>
        <a:graphic>
          <a:graphicData uri="http://schemas.openxmlformats.org/drawingml/2006/table">
            <a:tbl>
              <a:tblPr rtl="1" firstRow="1" bandRow="1">
                <a:tableStyleId>{5C22544A-7EE6-4342-B048-85BDC9FD1C3A}</a:tableStyleId>
              </a:tblPr>
              <a:tblGrid>
                <a:gridCol w="7276475">
                  <a:extLst>
                    <a:ext uri="{9D8B030D-6E8A-4147-A177-3AD203B41FA5}">
                      <a16:colId xmlns:a16="http://schemas.microsoft.com/office/drawing/2014/main" val="578355032"/>
                    </a:ext>
                  </a:extLst>
                </a:gridCol>
                <a:gridCol w="1199215">
                  <a:extLst>
                    <a:ext uri="{9D8B030D-6E8A-4147-A177-3AD203B41FA5}">
                      <a16:colId xmlns:a16="http://schemas.microsoft.com/office/drawing/2014/main" val="1443594401"/>
                    </a:ext>
                  </a:extLst>
                </a:gridCol>
                <a:gridCol w="2039911">
                  <a:extLst>
                    <a:ext uri="{9D8B030D-6E8A-4147-A177-3AD203B41FA5}">
                      <a16:colId xmlns:a16="http://schemas.microsoft.com/office/drawing/2014/main" val="989887232"/>
                    </a:ext>
                  </a:extLst>
                </a:gridCol>
              </a:tblGrid>
              <a:tr h="370840">
                <a:tc gridSpan="2">
                  <a:txBody>
                    <a:bodyPr/>
                    <a:lstStyle/>
                    <a:p>
                      <a:pPr rtl="1"/>
                      <a:r>
                        <a:rPr lang="en-US" dirty="0"/>
                        <a:t>Search books</a:t>
                      </a:r>
                      <a:endParaRPr lang="ar-EG" dirty="0"/>
                    </a:p>
                  </a:txBody>
                  <a:tcPr/>
                </a:tc>
                <a:tc hMerge="1">
                  <a:txBody>
                    <a:bodyPr/>
                    <a:lstStyle/>
                    <a:p>
                      <a:pPr rtl="1"/>
                      <a:endParaRPr lang="ar-EG"/>
                    </a:p>
                  </a:txBody>
                  <a:tcPr/>
                </a:tc>
                <a:tc>
                  <a:txBody>
                    <a:bodyPr/>
                    <a:lstStyle/>
                    <a:p>
                      <a:pPr rtl="1"/>
                      <a:r>
                        <a:rPr lang="en-US" dirty="0"/>
                        <a:t>Use case</a:t>
                      </a:r>
                      <a:endParaRPr lang="ar-EG" dirty="0"/>
                    </a:p>
                  </a:txBody>
                  <a:tcPr/>
                </a:tc>
                <a:extLst>
                  <a:ext uri="{0D108BD9-81ED-4DB2-BD59-A6C34878D82A}">
                    <a16:rowId xmlns:a16="http://schemas.microsoft.com/office/drawing/2014/main" val="2236773822"/>
                  </a:ext>
                </a:extLst>
              </a:tr>
              <a:tr h="370840">
                <a:tc gridSpan="2">
                  <a:txBody>
                    <a:bodyPr/>
                    <a:lstStyle/>
                    <a:p>
                      <a:pPr rtl="1"/>
                      <a:r>
                        <a:rPr lang="en-US" dirty="0"/>
                        <a:t>student</a:t>
                      </a:r>
                      <a:endParaRPr lang="ar-EG" dirty="0"/>
                    </a:p>
                  </a:txBody>
                  <a:tcPr/>
                </a:tc>
                <a:tc hMerge="1">
                  <a:txBody>
                    <a:bodyPr/>
                    <a:lstStyle/>
                    <a:p>
                      <a:pPr rtl="1"/>
                      <a:endParaRPr lang="ar-EG"/>
                    </a:p>
                  </a:txBody>
                  <a:tcPr/>
                </a:tc>
                <a:tc>
                  <a:txBody>
                    <a:bodyPr/>
                    <a:lstStyle/>
                    <a:p>
                      <a:pPr rtl="1"/>
                      <a:r>
                        <a:rPr lang="en-US" dirty="0"/>
                        <a:t>Actor</a:t>
                      </a:r>
                      <a:endParaRPr lang="ar-EG" dirty="0"/>
                    </a:p>
                  </a:txBody>
                  <a:tcPr/>
                </a:tc>
                <a:extLst>
                  <a:ext uri="{0D108BD9-81ED-4DB2-BD59-A6C34878D82A}">
                    <a16:rowId xmlns:a16="http://schemas.microsoft.com/office/drawing/2014/main" val="3020548700"/>
                  </a:ext>
                </a:extLst>
              </a:tr>
              <a:tr h="370840">
                <a:tc gridSpan="2">
                  <a:txBody>
                    <a:bodyPr/>
                    <a:lstStyle/>
                    <a:p>
                      <a:pPr rtl="1"/>
                      <a:r>
                        <a:rPr lang="en-US" dirty="0"/>
                        <a:t>Student needs to look for books</a:t>
                      </a:r>
                      <a:endParaRPr lang="ar-EG" dirty="0"/>
                    </a:p>
                  </a:txBody>
                  <a:tcPr/>
                </a:tc>
                <a:tc hMerge="1">
                  <a:txBody>
                    <a:bodyPr/>
                    <a:lstStyle/>
                    <a:p>
                      <a:pPr rtl="1"/>
                      <a:endParaRPr lang="ar-EG"/>
                    </a:p>
                  </a:txBody>
                  <a:tcPr/>
                </a:tc>
                <a:tc>
                  <a:txBody>
                    <a:bodyPr/>
                    <a:lstStyle/>
                    <a:p>
                      <a:pPr rtl="1"/>
                      <a:r>
                        <a:rPr lang="en-US" dirty="0"/>
                        <a:t>trigger</a:t>
                      </a:r>
                      <a:endParaRPr lang="ar-EG" dirty="0"/>
                    </a:p>
                  </a:txBody>
                  <a:tcPr/>
                </a:tc>
                <a:extLst>
                  <a:ext uri="{0D108BD9-81ED-4DB2-BD59-A6C34878D82A}">
                    <a16:rowId xmlns:a16="http://schemas.microsoft.com/office/drawing/2014/main" val="457141791"/>
                  </a:ext>
                </a:extLst>
              </a:tr>
              <a:tr h="370840">
                <a:tc gridSpan="2">
                  <a:txBody>
                    <a:bodyPr/>
                    <a:lstStyle/>
                    <a:p>
                      <a:pPr rtl="1"/>
                      <a:r>
                        <a:rPr lang="en-US" dirty="0"/>
                        <a:t>System is running student is logged in</a:t>
                      </a:r>
                      <a:endParaRPr lang="ar-EG" dirty="0"/>
                    </a:p>
                  </a:txBody>
                  <a:tcPr/>
                </a:tc>
                <a:tc hMerge="1">
                  <a:txBody>
                    <a:bodyPr/>
                    <a:lstStyle/>
                    <a:p>
                      <a:pPr rtl="1"/>
                      <a:endParaRPr lang="ar-EG"/>
                    </a:p>
                  </a:txBody>
                  <a:tcPr/>
                </a:tc>
                <a:tc>
                  <a:txBody>
                    <a:bodyPr/>
                    <a:lstStyle/>
                    <a:p>
                      <a:pPr rtl="1"/>
                      <a:r>
                        <a:rPr lang="en-US" dirty="0"/>
                        <a:t>Pre condition</a:t>
                      </a:r>
                      <a:endParaRPr lang="ar-EG" dirty="0"/>
                    </a:p>
                  </a:txBody>
                  <a:tcPr/>
                </a:tc>
                <a:extLst>
                  <a:ext uri="{0D108BD9-81ED-4DB2-BD59-A6C34878D82A}">
                    <a16:rowId xmlns:a16="http://schemas.microsoft.com/office/drawing/2014/main" val="2341123230"/>
                  </a:ext>
                </a:extLst>
              </a:tr>
              <a:tr h="370840">
                <a:tc gridSpan="2">
                  <a:txBody>
                    <a:bodyPr/>
                    <a:lstStyle/>
                    <a:p>
                      <a:pPr rtl="1"/>
                      <a:r>
                        <a:rPr lang="en-US" dirty="0"/>
                        <a:t>Student see the selected book list</a:t>
                      </a:r>
                      <a:endParaRPr lang="ar-EG" dirty="0"/>
                    </a:p>
                  </a:txBody>
                  <a:tcPr/>
                </a:tc>
                <a:tc hMerge="1">
                  <a:txBody>
                    <a:bodyPr/>
                    <a:lstStyle/>
                    <a:p>
                      <a:pPr rtl="1"/>
                      <a:endParaRPr lang="ar-EG"/>
                    </a:p>
                  </a:txBody>
                  <a:tcPr/>
                </a:tc>
                <a:tc>
                  <a:txBody>
                    <a:bodyPr/>
                    <a:lstStyle/>
                    <a:p>
                      <a:pPr rtl="1"/>
                      <a:r>
                        <a:rPr lang="en-US" dirty="0"/>
                        <a:t>Post condition</a:t>
                      </a:r>
                      <a:endParaRPr lang="ar-EG" dirty="0"/>
                    </a:p>
                  </a:txBody>
                  <a:tcPr/>
                </a:tc>
                <a:extLst>
                  <a:ext uri="{0D108BD9-81ED-4DB2-BD59-A6C34878D82A}">
                    <a16:rowId xmlns:a16="http://schemas.microsoft.com/office/drawing/2014/main" val="1001707122"/>
                  </a:ext>
                </a:extLst>
              </a:tr>
              <a:tr h="370840">
                <a:tc gridSpan="2">
                  <a:txBody>
                    <a:bodyPr/>
                    <a:lstStyle/>
                    <a:p>
                      <a:pPr rtl="1"/>
                      <a:r>
                        <a:rPr lang="en-US" dirty="0"/>
                        <a:t>Category name</a:t>
                      </a:r>
                      <a:endParaRPr lang="ar-EG" dirty="0"/>
                    </a:p>
                  </a:txBody>
                  <a:tcPr/>
                </a:tc>
                <a:tc hMerge="1">
                  <a:txBody>
                    <a:bodyPr/>
                    <a:lstStyle/>
                    <a:p>
                      <a:pPr rtl="1"/>
                      <a:endParaRPr lang="ar-EG"/>
                    </a:p>
                  </a:txBody>
                  <a:tcPr/>
                </a:tc>
                <a:tc>
                  <a:txBody>
                    <a:bodyPr/>
                    <a:lstStyle/>
                    <a:p>
                      <a:pPr rtl="1"/>
                      <a:r>
                        <a:rPr lang="en-US" dirty="0"/>
                        <a:t>input</a:t>
                      </a:r>
                      <a:endParaRPr lang="ar-EG" dirty="0"/>
                    </a:p>
                  </a:txBody>
                  <a:tcPr/>
                </a:tc>
                <a:extLst>
                  <a:ext uri="{0D108BD9-81ED-4DB2-BD59-A6C34878D82A}">
                    <a16:rowId xmlns:a16="http://schemas.microsoft.com/office/drawing/2014/main" val="3787709986"/>
                  </a:ext>
                </a:extLst>
              </a:tr>
              <a:tr h="370840">
                <a:tc gridSpan="2">
                  <a:txBody>
                    <a:bodyPr/>
                    <a:lstStyle/>
                    <a:p>
                      <a:pPr rtl="1"/>
                      <a:r>
                        <a:rPr lang="en-US" dirty="0"/>
                        <a:t>none</a:t>
                      </a:r>
                      <a:endParaRPr lang="ar-EG" dirty="0"/>
                    </a:p>
                  </a:txBody>
                  <a:tcPr/>
                </a:tc>
                <a:tc hMerge="1">
                  <a:txBody>
                    <a:bodyPr/>
                    <a:lstStyle/>
                    <a:p>
                      <a:pPr rtl="1"/>
                      <a:endParaRPr lang="ar-EG"/>
                    </a:p>
                  </a:txBody>
                  <a:tcPr/>
                </a:tc>
                <a:tc>
                  <a:txBody>
                    <a:bodyPr/>
                    <a:lstStyle/>
                    <a:p>
                      <a:pPr rtl="1"/>
                      <a:r>
                        <a:rPr lang="en-US" dirty="0"/>
                        <a:t>output</a:t>
                      </a:r>
                      <a:endParaRPr lang="ar-EG" dirty="0"/>
                    </a:p>
                  </a:txBody>
                  <a:tcPr/>
                </a:tc>
                <a:extLst>
                  <a:ext uri="{0D108BD9-81ED-4DB2-BD59-A6C34878D82A}">
                    <a16:rowId xmlns:a16="http://schemas.microsoft.com/office/drawing/2014/main" val="99896303"/>
                  </a:ext>
                </a:extLst>
              </a:tr>
              <a:tr h="370840">
                <a:tc>
                  <a:txBody>
                    <a:bodyPr/>
                    <a:lstStyle/>
                    <a:p>
                      <a:pPr rtl="1"/>
                      <a:r>
                        <a:rPr lang="en-US" dirty="0"/>
                        <a:t>Enters the category name</a:t>
                      </a:r>
                      <a:endParaRPr lang="ar-EG" dirty="0"/>
                    </a:p>
                  </a:txBody>
                  <a:tcPr/>
                </a:tc>
                <a:tc>
                  <a:txBody>
                    <a:bodyPr/>
                    <a:lstStyle/>
                    <a:p>
                      <a:pPr rtl="1"/>
                      <a:r>
                        <a:rPr lang="en-US" dirty="0"/>
                        <a:t>1 Actor</a:t>
                      </a:r>
                      <a:endParaRPr lang="ar-EG" dirty="0"/>
                    </a:p>
                  </a:txBody>
                  <a:tcPr/>
                </a:tc>
                <a:tc>
                  <a:txBody>
                    <a:bodyPr/>
                    <a:lstStyle/>
                    <a:p>
                      <a:pPr rtl="1"/>
                      <a:r>
                        <a:rPr lang="en-US" dirty="0"/>
                        <a:t>Main course</a:t>
                      </a:r>
                      <a:endParaRPr lang="ar-EG" dirty="0"/>
                    </a:p>
                  </a:txBody>
                  <a:tcPr/>
                </a:tc>
                <a:extLst>
                  <a:ext uri="{0D108BD9-81ED-4DB2-BD59-A6C34878D82A}">
                    <a16:rowId xmlns:a16="http://schemas.microsoft.com/office/drawing/2014/main" val="2530861573"/>
                  </a:ext>
                </a:extLst>
              </a:tr>
              <a:tr h="370840">
                <a:tc>
                  <a:txBody>
                    <a:bodyPr/>
                    <a:lstStyle/>
                    <a:p>
                      <a:pPr rtl="1"/>
                      <a:r>
                        <a:rPr lang="en-US" dirty="0"/>
                        <a:t>Accept the category name</a:t>
                      </a:r>
                      <a:endParaRPr lang="ar-EG" dirty="0"/>
                    </a:p>
                  </a:txBody>
                  <a:tcPr/>
                </a:tc>
                <a:tc>
                  <a:txBody>
                    <a:bodyPr/>
                    <a:lstStyle/>
                    <a:p>
                      <a:pPr rtl="1"/>
                      <a:r>
                        <a:rPr lang="en-US" dirty="0"/>
                        <a:t>2 System</a:t>
                      </a:r>
                      <a:endParaRPr lang="ar-EG" dirty="0"/>
                    </a:p>
                  </a:txBody>
                  <a:tcPr/>
                </a:tc>
                <a:tc>
                  <a:txBody>
                    <a:bodyPr/>
                    <a:lstStyle/>
                    <a:p>
                      <a:pPr rtl="1"/>
                      <a:endParaRPr lang="ar-EG" dirty="0"/>
                    </a:p>
                  </a:txBody>
                  <a:tcPr/>
                </a:tc>
                <a:extLst>
                  <a:ext uri="{0D108BD9-81ED-4DB2-BD59-A6C34878D82A}">
                    <a16:rowId xmlns:a16="http://schemas.microsoft.com/office/drawing/2014/main" val="288393129"/>
                  </a:ext>
                </a:extLst>
              </a:tr>
              <a:tr h="370840">
                <a:tc>
                  <a:txBody>
                    <a:bodyPr/>
                    <a:lstStyle/>
                    <a:p>
                      <a:pPr rtl="1"/>
                      <a:r>
                        <a:rPr lang="en-US" dirty="0"/>
                        <a:t>Press search</a:t>
                      </a:r>
                      <a:endParaRPr lang="ar-EG" dirty="0"/>
                    </a:p>
                  </a:txBody>
                  <a:tcPr/>
                </a:tc>
                <a:tc>
                  <a:txBody>
                    <a:bodyPr/>
                    <a:lstStyle/>
                    <a:p>
                      <a:pPr rtl="1"/>
                      <a:r>
                        <a:rPr lang="en-US" dirty="0"/>
                        <a:t>3 Actor</a:t>
                      </a:r>
                      <a:endParaRPr lang="ar-EG" dirty="0"/>
                    </a:p>
                  </a:txBody>
                  <a:tcPr/>
                </a:tc>
                <a:tc>
                  <a:txBody>
                    <a:bodyPr/>
                    <a:lstStyle/>
                    <a:p>
                      <a:pPr rtl="1"/>
                      <a:endParaRPr lang="ar-EG" dirty="0"/>
                    </a:p>
                  </a:txBody>
                  <a:tcPr/>
                </a:tc>
                <a:extLst>
                  <a:ext uri="{0D108BD9-81ED-4DB2-BD59-A6C34878D82A}">
                    <a16:rowId xmlns:a16="http://schemas.microsoft.com/office/drawing/2014/main" val="2420204892"/>
                  </a:ext>
                </a:extLst>
              </a:tr>
              <a:tr h="370840">
                <a:tc>
                  <a:txBody>
                    <a:bodyPr/>
                    <a:lstStyle/>
                    <a:p>
                      <a:pPr rtl="1"/>
                      <a:r>
                        <a:rPr lang="en-US" dirty="0"/>
                        <a:t>Looks for books with this category and display their details and number of copies available</a:t>
                      </a:r>
                      <a:endParaRPr lang="ar-EG" dirty="0"/>
                    </a:p>
                  </a:txBody>
                  <a:tcPr/>
                </a:tc>
                <a:tc>
                  <a:txBody>
                    <a:bodyPr/>
                    <a:lstStyle/>
                    <a:p>
                      <a:pPr rtl="1"/>
                      <a:r>
                        <a:rPr lang="en-US" dirty="0"/>
                        <a:t>4 System</a:t>
                      </a:r>
                      <a:endParaRPr lang="ar-EG" dirty="0"/>
                    </a:p>
                  </a:txBody>
                  <a:tcPr/>
                </a:tc>
                <a:tc>
                  <a:txBody>
                    <a:bodyPr/>
                    <a:lstStyle/>
                    <a:p>
                      <a:pPr rtl="1"/>
                      <a:endParaRPr lang="ar-EG" dirty="0"/>
                    </a:p>
                  </a:txBody>
                  <a:tcPr/>
                </a:tc>
                <a:extLst>
                  <a:ext uri="{0D108BD9-81ED-4DB2-BD59-A6C34878D82A}">
                    <a16:rowId xmlns:a16="http://schemas.microsoft.com/office/drawing/2014/main" val="2756617264"/>
                  </a:ext>
                </a:extLst>
              </a:tr>
              <a:tr h="370840">
                <a:tc>
                  <a:txBody>
                    <a:bodyPr/>
                    <a:lstStyle/>
                    <a:p>
                      <a:pPr rtl="1"/>
                      <a:r>
                        <a:rPr lang="en-US" dirty="0"/>
                        <a:t>Observe the result and terminate the search form (OK button)</a:t>
                      </a:r>
                      <a:endParaRPr lang="ar-EG" dirty="0"/>
                    </a:p>
                  </a:txBody>
                  <a:tcPr/>
                </a:tc>
                <a:tc>
                  <a:txBody>
                    <a:bodyPr/>
                    <a:lstStyle/>
                    <a:p>
                      <a:pPr rtl="1"/>
                      <a:r>
                        <a:rPr lang="en-US" dirty="0"/>
                        <a:t>5 Actor</a:t>
                      </a:r>
                      <a:endParaRPr lang="ar-EG" dirty="0"/>
                    </a:p>
                  </a:txBody>
                  <a:tcPr/>
                </a:tc>
                <a:tc>
                  <a:txBody>
                    <a:bodyPr/>
                    <a:lstStyle/>
                    <a:p>
                      <a:pPr rtl="1"/>
                      <a:endParaRPr lang="ar-EG" dirty="0"/>
                    </a:p>
                  </a:txBody>
                  <a:tcPr/>
                </a:tc>
                <a:extLst>
                  <a:ext uri="{0D108BD9-81ED-4DB2-BD59-A6C34878D82A}">
                    <a16:rowId xmlns:a16="http://schemas.microsoft.com/office/drawing/2014/main" val="3072233143"/>
                  </a:ext>
                </a:extLst>
              </a:tr>
              <a:tr h="370840">
                <a:tc>
                  <a:txBody>
                    <a:bodyPr/>
                    <a:lstStyle/>
                    <a:p>
                      <a:pPr rtl="1"/>
                      <a:r>
                        <a:rPr lang="en-US" dirty="0"/>
                        <a:t>Ends the dialog and return control to the actor again</a:t>
                      </a:r>
                      <a:endParaRPr lang="ar-EG" dirty="0"/>
                    </a:p>
                  </a:txBody>
                  <a:tcPr/>
                </a:tc>
                <a:tc>
                  <a:txBody>
                    <a:bodyPr/>
                    <a:lstStyle/>
                    <a:p>
                      <a:pPr rtl="1"/>
                      <a:r>
                        <a:rPr lang="en-US" dirty="0"/>
                        <a:t>6 System</a:t>
                      </a:r>
                      <a:endParaRPr lang="ar-EG" dirty="0"/>
                    </a:p>
                  </a:txBody>
                  <a:tcPr/>
                </a:tc>
                <a:tc>
                  <a:txBody>
                    <a:bodyPr/>
                    <a:lstStyle/>
                    <a:p>
                      <a:pPr rtl="1"/>
                      <a:endParaRPr lang="ar-EG" dirty="0"/>
                    </a:p>
                  </a:txBody>
                  <a:tcPr/>
                </a:tc>
                <a:extLst>
                  <a:ext uri="{0D108BD9-81ED-4DB2-BD59-A6C34878D82A}">
                    <a16:rowId xmlns:a16="http://schemas.microsoft.com/office/drawing/2014/main" val="611616076"/>
                  </a:ext>
                </a:extLst>
              </a:tr>
              <a:tr h="370840">
                <a:tc>
                  <a:txBody>
                    <a:bodyPr/>
                    <a:lstStyle/>
                    <a:p>
                      <a:pPr rtl="1"/>
                      <a:endParaRPr lang="ar-EG" dirty="0"/>
                    </a:p>
                  </a:txBody>
                  <a:tcPr/>
                </a:tc>
                <a:tc>
                  <a:txBody>
                    <a:bodyPr/>
                    <a:lstStyle/>
                    <a:p>
                      <a:pPr rtl="1"/>
                      <a:endParaRPr lang="ar-EG" dirty="0"/>
                    </a:p>
                  </a:txBody>
                  <a:tcPr/>
                </a:tc>
                <a:tc>
                  <a:txBody>
                    <a:bodyPr/>
                    <a:lstStyle/>
                    <a:p>
                      <a:pPr rtl="1"/>
                      <a:endParaRPr lang="ar-EG" dirty="0"/>
                    </a:p>
                  </a:txBody>
                  <a:tcPr/>
                </a:tc>
                <a:extLst>
                  <a:ext uri="{0D108BD9-81ED-4DB2-BD59-A6C34878D82A}">
                    <a16:rowId xmlns:a16="http://schemas.microsoft.com/office/drawing/2014/main" val="306232682"/>
                  </a:ext>
                </a:extLst>
              </a:tr>
              <a:tr h="370840">
                <a:tc gridSpan="2">
                  <a:txBody>
                    <a:bodyPr/>
                    <a:lstStyle/>
                    <a:p>
                      <a:pPr rtl="1"/>
                      <a:r>
                        <a:rPr lang="en-US" dirty="0"/>
                        <a:t>1.1 category name is wrong or empty book list, the system send s a message and ask the actor to retype category name</a:t>
                      </a:r>
                      <a:endParaRPr lang="ar-EG" dirty="0"/>
                    </a:p>
                  </a:txBody>
                  <a:tcPr/>
                </a:tc>
                <a:tc hMerge="1">
                  <a:txBody>
                    <a:bodyPr/>
                    <a:lstStyle/>
                    <a:p>
                      <a:pPr rtl="1"/>
                      <a:endParaRPr lang="ar-EG"/>
                    </a:p>
                  </a:txBody>
                  <a:tcPr/>
                </a:tc>
                <a:tc>
                  <a:txBody>
                    <a:bodyPr/>
                    <a:lstStyle/>
                    <a:p>
                      <a:pPr rtl="1"/>
                      <a:r>
                        <a:rPr lang="en-US" dirty="0"/>
                        <a:t>alternative</a:t>
                      </a:r>
                      <a:endParaRPr lang="ar-EG" dirty="0"/>
                    </a:p>
                  </a:txBody>
                  <a:tcPr/>
                </a:tc>
                <a:extLst>
                  <a:ext uri="{0D108BD9-81ED-4DB2-BD59-A6C34878D82A}">
                    <a16:rowId xmlns:a16="http://schemas.microsoft.com/office/drawing/2014/main" val="352502029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5563B68-91B2-4879-BB35-66B4D0F410EE}"/>
                  </a:ext>
                </a:extLst>
              </p14:cNvPr>
              <p14:cNvContentPartPr/>
              <p14:nvPr/>
            </p14:nvContentPartPr>
            <p14:xfrm>
              <a:off x="2800828" y="3782298"/>
              <a:ext cx="969480" cy="30240"/>
            </p14:xfrm>
          </p:contentPart>
        </mc:Choice>
        <mc:Fallback xmlns="">
          <p:pic>
            <p:nvPicPr>
              <p:cNvPr id="3" name="Ink 2">
                <a:extLst>
                  <a:ext uri="{FF2B5EF4-FFF2-40B4-BE49-F238E27FC236}">
                    <a16:creationId xmlns:a16="http://schemas.microsoft.com/office/drawing/2014/main" id="{F5563B68-91B2-4879-BB35-66B4D0F410EE}"/>
                  </a:ext>
                </a:extLst>
              </p:cNvPr>
              <p:cNvPicPr/>
              <p:nvPr/>
            </p:nvPicPr>
            <p:blipFill>
              <a:blip r:embed="rId5"/>
              <a:stretch>
                <a:fillRect/>
              </a:stretch>
            </p:blipFill>
            <p:spPr>
              <a:xfrm>
                <a:off x="2746828" y="3674658"/>
                <a:ext cx="10771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B3E3625B-6479-4AE6-99A5-2694CFD215C8}"/>
                  </a:ext>
                </a:extLst>
              </p14:cNvPr>
              <p14:cNvContentPartPr/>
              <p14:nvPr/>
            </p14:nvContentPartPr>
            <p14:xfrm>
              <a:off x="2814148" y="4529658"/>
              <a:ext cx="857520" cy="12960"/>
            </p14:xfrm>
          </p:contentPart>
        </mc:Choice>
        <mc:Fallback xmlns="">
          <p:pic>
            <p:nvPicPr>
              <p:cNvPr id="5" name="Ink 4">
                <a:extLst>
                  <a:ext uri="{FF2B5EF4-FFF2-40B4-BE49-F238E27FC236}">
                    <a16:creationId xmlns:a16="http://schemas.microsoft.com/office/drawing/2014/main" id="{B3E3625B-6479-4AE6-99A5-2694CFD215C8}"/>
                  </a:ext>
                </a:extLst>
              </p:cNvPr>
              <p:cNvPicPr/>
              <p:nvPr/>
            </p:nvPicPr>
            <p:blipFill>
              <a:blip r:embed="rId7"/>
              <a:stretch>
                <a:fillRect/>
              </a:stretch>
            </p:blipFill>
            <p:spPr>
              <a:xfrm>
                <a:off x="2760148" y="4421658"/>
                <a:ext cx="9651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D76237C2-38EB-480C-94FD-E890B98D5059}"/>
                  </a:ext>
                </a:extLst>
              </p14:cNvPr>
              <p14:cNvContentPartPr/>
              <p14:nvPr/>
            </p14:nvContentPartPr>
            <p14:xfrm>
              <a:off x="2756908" y="5527578"/>
              <a:ext cx="872640" cy="57240"/>
            </p14:xfrm>
          </p:contentPart>
        </mc:Choice>
        <mc:Fallback xmlns="">
          <p:pic>
            <p:nvPicPr>
              <p:cNvPr id="6" name="Ink 5">
                <a:extLst>
                  <a:ext uri="{FF2B5EF4-FFF2-40B4-BE49-F238E27FC236}">
                    <a16:creationId xmlns:a16="http://schemas.microsoft.com/office/drawing/2014/main" id="{D76237C2-38EB-480C-94FD-E890B98D5059}"/>
                  </a:ext>
                </a:extLst>
              </p:cNvPr>
              <p:cNvPicPr/>
              <p:nvPr/>
            </p:nvPicPr>
            <p:blipFill>
              <a:blip r:embed="rId9"/>
              <a:stretch>
                <a:fillRect/>
              </a:stretch>
            </p:blipFill>
            <p:spPr>
              <a:xfrm>
                <a:off x="2703268" y="5419938"/>
                <a:ext cx="9802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3A7AB1F6-0E3F-8C9E-95A2-274FADCBFC4A}"/>
                  </a:ext>
                </a:extLst>
              </p14:cNvPr>
              <p14:cNvContentPartPr/>
              <p14:nvPr/>
            </p14:nvContentPartPr>
            <p14:xfrm>
              <a:off x="4083120" y="2774880"/>
              <a:ext cx="6464520" cy="2661120"/>
            </p14:xfrm>
          </p:contentPart>
        </mc:Choice>
        <mc:Fallback xmlns="">
          <p:pic>
            <p:nvPicPr>
              <p:cNvPr id="7" name="Ink 6">
                <a:extLst>
                  <a:ext uri="{FF2B5EF4-FFF2-40B4-BE49-F238E27FC236}">
                    <a16:creationId xmlns:a16="http://schemas.microsoft.com/office/drawing/2014/main" id="{3A7AB1F6-0E3F-8C9E-95A2-274FADCBFC4A}"/>
                  </a:ext>
                </a:extLst>
              </p:cNvPr>
              <p:cNvPicPr/>
              <p:nvPr/>
            </p:nvPicPr>
            <p:blipFill>
              <a:blip r:embed="rId11"/>
              <a:stretch>
                <a:fillRect/>
              </a:stretch>
            </p:blipFill>
            <p:spPr>
              <a:xfrm>
                <a:off x="4073760" y="2765520"/>
                <a:ext cx="6483240" cy="2679840"/>
              </a:xfrm>
              <a:prstGeom prst="rect">
                <a:avLst/>
              </a:prstGeom>
            </p:spPr>
          </p:pic>
        </mc:Fallback>
      </mc:AlternateContent>
    </p:spTree>
    <p:extLst>
      <p:ext uri="{BB962C8B-B14F-4D97-AF65-F5344CB8AC3E}">
        <p14:creationId xmlns:p14="http://schemas.microsoft.com/office/powerpoint/2010/main" val="162216159"/>
      </p:ext>
    </p:extLst>
  </p:cSld>
  <p:clrMapOvr>
    <a:masterClrMapping/>
  </p:clrMapOvr>
  <mc:AlternateContent xmlns:mc="http://schemas.openxmlformats.org/markup-compatibility/2006" xmlns:p14="http://schemas.microsoft.com/office/powerpoint/2010/main">
    <mc:Choice Requires="p14">
      <p:transition spd="slow" p14:dur="2000" advTm="216116"/>
    </mc:Choice>
    <mc:Fallback xmlns="">
      <p:transition spd="slow" advTm="2161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27D-642F-4D73-AE28-44B9805FD458}"/>
              </a:ext>
            </a:extLst>
          </p:cNvPr>
          <p:cNvSpPr>
            <a:spLocks noGrp="1"/>
          </p:cNvSpPr>
          <p:nvPr>
            <p:ph type="title"/>
          </p:nvPr>
        </p:nvSpPr>
        <p:spPr/>
        <p:txBody>
          <a:bodyPr/>
          <a:lstStyle/>
          <a:p>
            <a:r>
              <a:rPr lang="en-US" dirty="0"/>
              <a:t>Analysis class for search</a:t>
            </a:r>
            <a:endParaRPr lang="ar-EG" dirty="0"/>
          </a:p>
        </p:txBody>
      </p:sp>
      <p:pic>
        <p:nvPicPr>
          <p:cNvPr id="4" name="Picture 3">
            <a:extLst>
              <a:ext uri="{FF2B5EF4-FFF2-40B4-BE49-F238E27FC236}">
                <a16:creationId xmlns:a16="http://schemas.microsoft.com/office/drawing/2014/main" id="{1224B0B4-1A3D-4FD1-8335-106CFA301CC2}"/>
              </a:ext>
            </a:extLst>
          </p:cNvPr>
          <p:cNvPicPr>
            <a:picLocks noChangeAspect="1"/>
          </p:cNvPicPr>
          <p:nvPr/>
        </p:nvPicPr>
        <p:blipFill>
          <a:blip r:embed="rId2"/>
          <a:stretch>
            <a:fillRect/>
          </a:stretch>
        </p:blipFill>
        <p:spPr>
          <a:xfrm>
            <a:off x="632331" y="2474893"/>
            <a:ext cx="1243692" cy="1908213"/>
          </a:xfrm>
          <a:prstGeom prst="rect">
            <a:avLst/>
          </a:prstGeom>
        </p:spPr>
      </p:pic>
      <p:sp>
        <p:nvSpPr>
          <p:cNvPr id="5" name="Rectangle 4">
            <a:extLst>
              <a:ext uri="{FF2B5EF4-FFF2-40B4-BE49-F238E27FC236}">
                <a16:creationId xmlns:a16="http://schemas.microsoft.com/office/drawing/2014/main" id="{0AEE1B8A-DDCC-4546-BE8B-0E9D1011B1F9}"/>
              </a:ext>
            </a:extLst>
          </p:cNvPr>
          <p:cNvSpPr/>
          <p:nvPr/>
        </p:nvSpPr>
        <p:spPr>
          <a:xfrm>
            <a:off x="2128604" y="263826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search form</a:t>
            </a:r>
            <a:endParaRPr lang="ar-EG" u="sng" dirty="0"/>
          </a:p>
        </p:txBody>
      </p:sp>
      <p:sp>
        <p:nvSpPr>
          <p:cNvPr id="6" name="Rectangle 5">
            <a:extLst>
              <a:ext uri="{FF2B5EF4-FFF2-40B4-BE49-F238E27FC236}">
                <a16:creationId xmlns:a16="http://schemas.microsoft.com/office/drawing/2014/main" id="{B7EEC160-2CF5-4C18-9C05-D64A3A87956A}"/>
              </a:ext>
            </a:extLst>
          </p:cNvPr>
          <p:cNvSpPr/>
          <p:nvPr/>
        </p:nvSpPr>
        <p:spPr>
          <a:xfrm>
            <a:off x="4705786" y="263826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Search controller</a:t>
            </a:r>
            <a:endParaRPr lang="ar-EG" u="sng" dirty="0"/>
          </a:p>
        </p:txBody>
      </p:sp>
      <p:cxnSp>
        <p:nvCxnSpPr>
          <p:cNvPr id="8" name="Straight Connector 7">
            <a:extLst>
              <a:ext uri="{FF2B5EF4-FFF2-40B4-BE49-F238E27FC236}">
                <a16:creationId xmlns:a16="http://schemas.microsoft.com/office/drawing/2014/main" id="{0B6B0597-49F3-4AB2-AC14-E453D10C6997}"/>
              </a:ext>
            </a:extLst>
          </p:cNvPr>
          <p:cNvCxnSpPr>
            <a:endCxn id="5" idx="1"/>
          </p:cNvCxnSpPr>
          <p:nvPr/>
        </p:nvCxnSpPr>
        <p:spPr>
          <a:xfrm flipV="1">
            <a:off x="1531250" y="3207895"/>
            <a:ext cx="597354" cy="221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99B149-5D27-4B24-8770-EE28646B1935}"/>
              </a:ext>
            </a:extLst>
          </p:cNvPr>
          <p:cNvCxnSpPr>
            <a:cxnSpLocks/>
            <a:endCxn id="6" idx="1"/>
          </p:cNvCxnSpPr>
          <p:nvPr/>
        </p:nvCxnSpPr>
        <p:spPr>
          <a:xfrm flipV="1">
            <a:off x="3612630" y="3207895"/>
            <a:ext cx="1093156" cy="2211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F0BF249-9CED-454B-B183-D2052791361F}"/>
              </a:ext>
            </a:extLst>
          </p:cNvPr>
          <p:cNvSpPr/>
          <p:nvPr/>
        </p:nvSpPr>
        <p:spPr>
          <a:xfrm>
            <a:off x="3267293" y="425867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Book</a:t>
            </a:r>
            <a:endParaRPr lang="ar-EG" u="sng" dirty="0"/>
          </a:p>
        </p:txBody>
      </p:sp>
      <p:sp>
        <p:nvSpPr>
          <p:cNvPr id="13" name="Rectangle 12">
            <a:extLst>
              <a:ext uri="{FF2B5EF4-FFF2-40B4-BE49-F238E27FC236}">
                <a16:creationId xmlns:a16="http://schemas.microsoft.com/office/drawing/2014/main" id="{E8847580-1A0E-4DC4-AAE6-1920FD5963A3}"/>
              </a:ext>
            </a:extLst>
          </p:cNvPr>
          <p:cNvSpPr/>
          <p:nvPr/>
        </p:nvSpPr>
        <p:spPr>
          <a:xfrm>
            <a:off x="4953124" y="425867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Copy</a:t>
            </a:r>
            <a:endParaRPr lang="ar-EG" u="sng" dirty="0"/>
          </a:p>
        </p:txBody>
      </p:sp>
      <p:cxnSp>
        <p:nvCxnSpPr>
          <p:cNvPr id="22" name="Straight Connector 21">
            <a:extLst>
              <a:ext uri="{FF2B5EF4-FFF2-40B4-BE49-F238E27FC236}">
                <a16:creationId xmlns:a16="http://schemas.microsoft.com/office/drawing/2014/main" id="{799D8845-9982-41D8-9C26-3DA1CDCFB113}"/>
              </a:ext>
            </a:extLst>
          </p:cNvPr>
          <p:cNvCxnSpPr>
            <a:cxnSpLocks/>
          </p:cNvCxnSpPr>
          <p:nvPr/>
        </p:nvCxnSpPr>
        <p:spPr>
          <a:xfrm flipH="1">
            <a:off x="2488719" y="4890518"/>
            <a:ext cx="2464405" cy="12442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1D5A1C4-48FF-4567-B969-F5E871A046F2}"/>
              </a:ext>
            </a:extLst>
          </p:cNvPr>
          <p:cNvSpPr/>
          <p:nvPr/>
        </p:nvSpPr>
        <p:spPr>
          <a:xfrm>
            <a:off x="1004693" y="4383106"/>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u="sng" dirty="0"/>
              <a:t>Category</a:t>
            </a:r>
            <a:endParaRPr lang="ar-EG" u="sng" dirty="0"/>
          </a:p>
        </p:txBody>
      </p:sp>
      <p:cxnSp>
        <p:nvCxnSpPr>
          <p:cNvPr id="23" name="Straight Connector 22">
            <a:extLst>
              <a:ext uri="{FF2B5EF4-FFF2-40B4-BE49-F238E27FC236}">
                <a16:creationId xmlns:a16="http://schemas.microsoft.com/office/drawing/2014/main" id="{58AD3B5F-F1C0-4705-90DF-EBBAB3ED5AE9}"/>
              </a:ext>
            </a:extLst>
          </p:cNvPr>
          <p:cNvCxnSpPr>
            <a:cxnSpLocks/>
          </p:cNvCxnSpPr>
          <p:nvPr/>
        </p:nvCxnSpPr>
        <p:spPr>
          <a:xfrm flipV="1">
            <a:off x="2420991" y="3777521"/>
            <a:ext cx="2298801" cy="56962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DEEAE5-FECD-4082-BE0B-9DB2F0278511}"/>
              </a:ext>
            </a:extLst>
          </p:cNvPr>
          <p:cNvCxnSpPr>
            <a:cxnSpLocks/>
            <a:stCxn id="12" idx="0"/>
          </p:cNvCxnSpPr>
          <p:nvPr/>
        </p:nvCxnSpPr>
        <p:spPr>
          <a:xfrm flipV="1">
            <a:off x="4009306" y="3795501"/>
            <a:ext cx="1252304" cy="463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AFC236-E383-4638-A08C-D3F657A12434}"/>
              </a:ext>
            </a:extLst>
          </p:cNvPr>
          <p:cNvCxnSpPr>
            <a:cxnSpLocks/>
            <a:stCxn id="13" idx="0"/>
          </p:cNvCxnSpPr>
          <p:nvPr/>
        </p:nvCxnSpPr>
        <p:spPr>
          <a:xfrm flipV="1">
            <a:off x="5695137" y="3767037"/>
            <a:ext cx="59991" cy="49164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8CB19B1-CD48-4A24-81E0-C3EE79806481}"/>
              </a:ext>
            </a:extLst>
          </p:cNvPr>
          <p:cNvPicPr>
            <a:picLocks noChangeAspect="1"/>
          </p:cNvPicPr>
          <p:nvPr/>
        </p:nvPicPr>
        <p:blipFill>
          <a:blip r:embed="rId3"/>
          <a:stretch>
            <a:fillRect/>
          </a:stretch>
        </p:blipFill>
        <p:spPr>
          <a:xfrm>
            <a:off x="8035792" y="706216"/>
            <a:ext cx="3751535" cy="3060821"/>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84C201A-04BC-F7CF-038A-873AD649551E}"/>
                  </a:ext>
                </a:extLst>
              </p14:cNvPr>
              <p14:cNvContentPartPr/>
              <p14:nvPr/>
            </p14:nvContentPartPr>
            <p14:xfrm>
              <a:off x="1320840" y="0"/>
              <a:ext cx="10801800" cy="5969520"/>
            </p14:xfrm>
          </p:contentPart>
        </mc:Choice>
        <mc:Fallback xmlns="">
          <p:pic>
            <p:nvPicPr>
              <p:cNvPr id="7" name="Ink 6">
                <a:extLst>
                  <a:ext uri="{FF2B5EF4-FFF2-40B4-BE49-F238E27FC236}">
                    <a16:creationId xmlns:a16="http://schemas.microsoft.com/office/drawing/2014/main" id="{884C201A-04BC-F7CF-038A-873AD649551E}"/>
                  </a:ext>
                </a:extLst>
              </p:cNvPr>
              <p:cNvPicPr/>
              <p:nvPr/>
            </p:nvPicPr>
            <p:blipFill>
              <a:blip r:embed="rId5"/>
              <a:stretch>
                <a:fillRect/>
              </a:stretch>
            </p:blipFill>
            <p:spPr>
              <a:xfrm>
                <a:off x="1311480" y="-9360"/>
                <a:ext cx="10820520" cy="5988240"/>
              </a:xfrm>
              <a:prstGeom prst="rect">
                <a:avLst/>
              </a:prstGeom>
            </p:spPr>
          </p:pic>
        </mc:Fallback>
      </mc:AlternateContent>
    </p:spTree>
    <p:extLst>
      <p:ext uri="{BB962C8B-B14F-4D97-AF65-F5344CB8AC3E}">
        <p14:creationId xmlns:p14="http://schemas.microsoft.com/office/powerpoint/2010/main" val="4035924057"/>
      </p:ext>
    </p:extLst>
  </p:cSld>
  <p:clrMapOvr>
    <a:masterClrMapping/>
  </p:clrMapOvr>
  <mc:AlternateContent xmlns:mc="http://schemas.openxmlformats.org/markup-compatibility/2006" xmlns:p14="http://schemas.microsoft.com/office/powerpoint/2010/main">
    <mc:Choice Requires="p14">
      <p:transition spd="slow" p14:dur="2000" advTm="238305"/>
    </mc:Choice>
    <mc:Fallback xmlns="">
      <p:transition spd="slow" advTm="23830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27D-642F-4D73-AE28-44B9805FD458}"/>
              </a:ext>
            </a:extLst>
          </p:cNvPr>
          <p:cNvSpPr>
            <a:spLocks noGrp="1"/>
          </p:cNvSpPr>
          <p:nvPr>
            <p:ph type="title"/>
          </p:nvPr>
        </p:nvSpPr>
        <p:spPr/>
        <p:txBody>
          <a:bodyPr/>
          <a:lstStyle/>
          <a:p>
            <a:r>
              <a:rPr lang="en-US" dirty="0"/>
              <a:t>Time Sequence Diagram for search</a:t>
            </a:r>
            <a:endParaRPr lang="ar-EG" dirty="0"/>
          </a:p>
        </p:txBody>
      </p:sp>
      <p:pic>
        <p:nvPicPr>
          <p:cNvPr id="4" name="Picture 3">
            <a:extLst>
              <a:ext uri="{FF2B5EF4-FFF2-40B4-BE49-F238E27FC236}">
                <a16:creationId xmlns:a16="http://schemas.microsoft.com/office/drawing/2014/main" id="{1224B0B4-1A3D-4FD1-8335-106CFA301CC2}"/>
              </a:ext>
            </a:extLst>
          </p:cNvPr>
          <p:cNvPicPr>
            <a:picLocks noChangeAspect="1"/>
          </p:cNvPicPr>
          <p:nvPr/>
        </p:nvPicPr>
        <p:blipFill>
          <a:blip r:embed="rId3"/>
          <a:stretch>
            <a:fillRect/>
          </a:stretch>
        </p:blipFill>
        <p:spPr>
          <a:xfrm>
            <a:off x="383622" y="1517037"/>
            <a:ext cx="1243692" cy="1908213"/>
          </a:xfrm>
          <a:prstGeom prst="rect">
            <a:avLst/>
          </a:prstGeom>
        </p:spPr>
      </p:pic>
      <p:sp>
        <p:nvSpPr>
          <p:cNvPr id="5" name="Rectangle 4">
            <a:extLst>
              <a:ext uri="{FF2B5EF4-FFF2-40B4-BE49-F238E27FC236}">
                <a16:creationId xmlns:a16="http://schemas.microsoft.com/office/drawing/2014/main" id="{0AEE1B8A-DDCC-4546-BE8B-0E9D1011B1F9}"/>
              </a:ext>
            </a:extLst>
          </p:cNvPr>
          <p:cNvSpPr/>
          <p:nvPr/>
        </p:nvSpPr>
        <p:spPr>
          <a:xfrm>
            <a:off x="2081892" y="1690688"/>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:search form</a:t>
            </a:r>
            <a:endParaRPr lang="ar-EG" u="sng" dirty="0"/>
          </a:p>
        </p:txBody>
      </p:sp>
      <p:sp>
        <p:nvSpPr>
          <p:cNvPr id="6" name="Rectangle 5">
            <a:extLst>
              <a:ext uri="{FF2B5EF4-FFF2-40B4-BE49-F238E27FC236}">
                <a16:creationId xmlns:a16="http://schemas.microsoft.com/office/drawing/2014/main" id="{B7EEC160-2CF5-4C18-9C05-D64A3A87956A}"/>
              </a:ext>
            </a:extLst>
          </p:cNvPr>
          <p:cNvSpPr/>
          <p:nvPr/>
        </p:nvSpPr>
        <p:spPr>
          <a:xfrm>
            <a:off x="4611974" y="1654729"/>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:Search controller</a:t>
            </a:r>
            <a:endParaRPr lang="ar-EG" u="sng" dirty="0"/>
          </a:p>
        </p:txBody>
      </p:sp>
      <p:cxnSp>
        <p:nvCxnSpPr>
          <p:cNvPr id="8" name="Straight Connector 7">
            <a:extLst>
              <a:ext uri="{FF2B5EF4-FFF2-40B4-BE49-F238E27FC236}">
                <a16:creationId xmlns:a16="http://schemas.microsoft.com/office/drawing/2014/main" id="{0B6B0597-49F3-4AB2-AC14-E453D10C6997}"/>
              </a:ext>
            </a:extLst>
          </p:cNvPr>
          <p:cNvCxnSpPr>
            <a:cxnSpLocks/>
          </p:cNvCxnSpPr>
          <p:nvPr/>
        </p:nvCxnSpPr>
        <p:spPr>
          <a:xfrm flipH="1">
            <a:off x="949816" y="3520959"/>
            <a:ext cx="1867800"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F0BF249-9CED-454B-B183-D2052791361F}"/>
              </a:ext>
            </a:extLst>
          </p:cNvPr>
          <p:cNvSpPr/>
          <p:nvPr/>
        </p:nvSpPr>
        <p:spPr>
          <a:xfrm>
            <a:off x="8866642" y="1715342"/>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:Book</a:t>
            </a:r>
            <a:endParaRPr lang="ar-EG" u="sng" dirty="0"/>
          </a:p>
        </p:txBody>
      </p:sp>
      <p:sp>
        <p:nvSpPr>
          <p:cNvPr id="13" name="Rectangle 12">
            <a:extLst>
              <a:ext uri="{FF2B5EF4-FFF2-40B4-BE49-F238E27FC236}">
                <a16:creationId xmlns:a16="http://schemas.microsoft.com/office/drawing/2014/main" id="{E8847580-1A0E-4DC4-AAE6-1920FD5963A3}"/>
              </a:ext>
            </a:extLst>
          </p:cNvPr>
          <p:cNvSpPr/>
          <p:nvPr/>
        </p:nvSpPr>
        <p:spPr>
          <a:xfrm>
            <a:off x="10717886" y="1789724"/>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:Copy</a:t>
            </a:r>
            <a:endParaRPr lang="ar-EG" u="sng" dirty="0"/>
          </a:p>
        </p:txBody>
      </p:sp>
      <p:sp>
        <p:nvSpPr>
          <p:cNvPr id="21" name="Rectangle 20">
            <a:extLst>
              <a:ext uri="{FF2B5EF4-FFF2-40B4-BE49-F238E27FC236}">
                <a16:creationId xmlns:a16="http://schemas.microsoft.com/office/drawing/2014/main" id="{21D5A1C4-48FF-4567-B969-F5E871A046F2}"/>
              </a:ext>
            </a:extLst>
          </p:cNvPr>
          <p:cNvSpPr/>
          <p:nvPr/>
        </p:nvSpPr>
        <p:spPr>
          <a:xfrm>
            <a:off x="6739308" y="1690688"/>
            <a:ext cx="1484026"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:Category</a:t>
            </a:r>
            <a:endParaRPr lang="ar-EG" u="sng" dirty="0"/>
          </a:p>
        </p:txBody>
      </p:sp>
      <p:cxnSp>
        <p:nvCxnSpPr>
          <p:cNvPr id="23" name="Straight Connector 22">
            <a:extLst>
              <a:ext uri="{FF2B5EF4-FFF2-40B4-BE49-F238E27FC236}">
                <a16:creationId xmlns:a16="http://schemas.microsoft.com/office/drawing/2014/main" id="{58AD3B5F-F1C0-4705-90DF-EBBAB3ED5AE9}"/>
              </a:ext>
            </a:extLst>
          </p:cNvPr>
          <p:cNvCxnSpPr>
            <a:cxnSpLocks/>
          </p:cNvCxnSpPr>
          <p:nvPr/>
        </p:nvCxnSpPr>
        <p:spPr>
          <a:xfrm flipV="1">
            <a:off x="1013042" y="3414281"/>
            <a:ext cx="0" cy="34437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AD5D01-17E2-4892-A664-E6B6F3DA2AB5}"/>
              </a:ext>
            </a:extLst>
          </p:cNvPr>
          <p:cNvCxnSpPr>
            <a:cxnSpLocks/>
            <a:endCxn id="5" idx="2"/>
          </p:cNvCxnSpPr>
          <p:nvPr/>
        </p:nvCxnSpPr>
        <p:spPr>
          <a:xfrm flipV="1">
            <a:off x="2817616" y="2829940"/>
            <a:ext cx="6289" cy="38636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2368989-1C92-466C-AE63-9307A5204E7D}"/>
              </a:ext>
            </a:extLst>
          </p:cNvPr>
          <p:cNvCxnSpPr>
            <a:cxnSpLocks/>
          </p:cNvCxnSpPr>
          <p:nvPr/>
        </p:nvCxnSpPr>
        <p:spPr>
          <a:xfrm flipV="1">
            <a:off x="5350842" y="2896503"/>
            <a:ext cx="6289" cy="38636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8B0D1FE-570C-462B-A899-1B59DA07FD75}"/>
              </a:ext>
            </a:extLst>
          </p:cNvPr>
          <p:cNvCxnSpPr>
            <a:cxnSpLocks/>
          </p:cNvCxnSpPr>
          <p:nvPr/>
        </p:nvCxnSpPr>
        <p:spPr>
          <a:xfrm flipV="1">
            <a:off x="7361982" y="2829940"/>
            <a:ext cx="6289" cy="38636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9156F2-CDD5-4953-87C2-1A29976EE979}"/>
              </a:ext>
            </a:extLst>
          </p:cNvPr>
          <p:cNvCxnSpPr>
            <a:cxnSpLocks/>
          </p:cNvCxnSpPr>
          <p:nvPr/>
        </p:nvCxnSpPr>
        <p:spPr>
          <a:xfrm flipV="1">
            <a:off x="9591144" y="2928976"/>
            <a:ext cx="6289" cy="38636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6EF3B3-EB86-424A-A13D-05C94FB5828E}"/>
              </a:ext>
            </a:extLst>
          </p:cNvPr>
          <p:cNvCxnSpPr>
            <a:cxnSpLocks/>
          </p:cNvCxnSpPr>
          <p:nvPr/>
        </p:nvCxnSpPr>
        <p:spPr>
          <a:xfrm flipV="1">
            <a:off x="11395677" y="2928976"/>
            <a:ext cx="6289" cy="38636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906C954-A620-49C2-946F-C00D7627BDA8}"/>
              </a:ext>
            </a:extLst>
          </p:cNvPr>
          <p:cNvCxnSpPr>
            <a:cxnSpLocks/>
          </p:cNvCxnSpPr>
          <p:nvPr/>
        </p:nvCxnSpPr>
        <p:spPr>
          <a:xfrm flipH="1">
            <a:off x="2817616" y="3829122"/>
            <a:ext cx="2533226"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93FB1B-1C5E-443B-956B-0647D2468534}"/>
              </a:ext>
            </a:extLst>
          </p:cNvPr>
          <p:cNvCxnSpPr>
            <a:cxnSpLocks/>
          </p:cNvCxnSpPr>
          <p:nvPr/>
        </p:nvCxnSpPr>
        <p:spPr>
          <a:xfrm flipH="1">
            <a:off x="5350842" y="4285459"/>
            <a:ext cx="2011140"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BFD853F-F615-4653-9082-D2F55517CB00}"/>
              </a:ext>
            </a:extLst>
          </p:cNvPr>
          <p:cNvCxnSpPr>
            <a:cxnSpLocks/>
          </p:cNvCxnSpPr>
          <p:nvPr/>
        </p:nvCxnSpPr>
        <p:spPr>
          <a:xfrm flipH="1">
            <a:off x="7383238" y="4761741"/>
            <a:ext cx="2207906"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3AA012-FF60-4D79-BD8C-1FB85D8F775A}"/>
              </a:ext>
            </a:extLst>
          </p:cNvPr>
          <p:cNvCxnSpPr>
            <a:cxnSpLocks/>
          </p:cNvCxnSpPr>
          <p:nvPr/>
        </p:nvCxnSpPr>
        <p:spPr>
          <a:xfrm flipH="1" flipV="1">
            <a:off x="9623255" y="5048947"/>
            <a:ext cx="555066" cy="332522"/>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E2C7817-DDD7-43FA-981A-B67CAFCDB3D7}"/>
              </a:ext>
            </a:extLst>
          </p:cNvPr>
          <p:cNvSpPr txBox="1"/>
          <p:nvPr/>
        </p:nvSpPr>
        <p:spPr>
          <a:xfrm>
            <a:off x="1112609" y="3593319"/>
            <a:ext cx="1599112" cy="1200329"/>
          </a:xfrm>
          <a:prstGeom prst="rect">
            <a:avLst/>
          </a:prstGeom>
          <a:noFill/>
        </p:spPr>
        <p:txBody>
          <a:bodyPr wrap="square" rtlCol="1">
            <a:spAutoFit/>
          </a:bodyPr>
          <a:lstStyle/>
          <a:p>
            <a:r>
              <a:rPr lang="en-US" b="1" dirty="0"/>
              <a:t>Search </a:t>
            </a:r>
          </a:p>
          <a:p>
            <a:r>
              <a:rPr lang="en-US" dirty="0"/>
              <a:t>after adding category keyword</a:t>
            </a:r>
            <a:endParaRPr lang="ar-EG" dirty="0"/>
          </a:p>
        </p:txBody>
      </p:sp>
      <p:sp>
        <p:nvSpPr>
          <p:cNvPr id="39" name="TextBox 38">
            <a:extLst>
              <a:ext uri="{FF2B5EF4-FFF2-40B4-BE49-F238E27FC236}">
                <a16:creationId xmlns:a16="http://schemas.microsoft.com/office/drawing/2014/main" id="{C6352843-BAD5-4C39-A59A-1AAF0048ADC0}"/>
              </a:ext>
            </a:extLst>
          </p:cNvPr>
          <p:cNvSpPr txBox="1"/>
          <p:nvPr/>
        </p:nvSpPr>
        <p:spPr>
          <a:xfrm>
            <a:off x="2967285" y="3966983"/>
            <a:ext cx="1599112" cy="646331"/>
          </a:xfrm>
          <a:prstGeom prst="rect">
            <a:avLst/>
          </a:prstGeom>
          <a:noFill/>
        </p:spPr>
        <p:txBody>
          <a:bodyPr wrap="square" rtlCol="1">
            <a:spAutoFit/>
          </a:bodyPr>
          <a:lstStyle/>
          <a:p>
            <a:r>
              <a:rPr lang="en-US" b="1" dirty="0" err="1"/>
              <a:t>Search_by_category</a:t>
            </a:r>
            <a:r>
              <a:rPr lang="en-US" b="1" dirty="0"/>
              <a:t>(cat) </a:t>
            </a:r>
          </a:p>
        </p:txBody>
      </p:sp>
      <p:sp>
        <p:nvSpPr>
          <p:cNvPr id="40" name="TextBox 39">
            <a:extLst>
              <a:ext uri="{FF2B5EF4-FFF2-40B4-BE49-F238E27FC236}">
                <a16:creationId xmlns:a16="http://schemas.microsoft.com/office/drawing/2014/main" id="{E74AA8EF-A549-47DB-A961-9A49BF9F1DB4}"/>
              </a:ext>
            </a:extLst>
          </p:cNvPr>
          <p:cNvSpPr txBox="1"/>
          <p:nvPr/>
        </p:nvSpPr>
        <p:spPr>
          <a:xfrm>
            <a:off x="5500801" y="4402616"/>
            <a:ext cx="1599112" cy="646331"/>
          </a:xfrm>
          <a:prstGeom prst="rect">
            <a:avLst/>
          </a:prstGeom>
          <a:noFill/>
        </p:spPr>
        <p:txBody>
          <a:bodyPr wrap="square" rtlCol="1">
            <a:spAutoFit/>
          </a:bodyPr>
          <a:lstStyle/>
          <a:p>
            <a:r>
              <a:rPr lang="en-US" b="1" dirty="0" err="1"/>
              <a:t>Get_allrelated_books</a:t>
            </a:r>
            <a:r>
              <a:rPr lang="en-US" b="1" dirty="0"/>
              <a:t>() </a:t>
            </a:r>
          </a:p>
        </p:txBody>
      </p:sp>
      <p:sp>
        <p:nvSpPr>
          <p:cNvPr id="41" name="TextBox 40">
            <a:extLst>
              <a:ext uri="{FF2B5EF4-FFF2-40B4-BE49-F238E27FC236}">
                <a16:creationId xmlns:a16="http://schemas.microsoft.com/office/drawing/2014/main" id="{03A81CEF-7475-425C-8724-59E6293D5A97}"/>
              </a:ext>
            </a:extLst>
          </p:cNvPr>
          <p:cNvSpPr txBox="1"/>
          <p:nvPr/>
        </p:nvSpPr>
        <p:spPr>
          <a:xfrm>
            <a:off x="7526061" y="4860777"/>
            <a:ext cx="1599112" cy="646331"/>
          </a:xfrm>
          <a:prstGeom prst="rect">
            <a:avLst/>
          </a:prstGeom>
          <a:noFill/>
        </p:spPr>
        <p:txBody>
          <a:bodyPr wrap="square" rtlCol="1">
            <a:spAutoFit/>
          </a:bodyPr>
          <a:lstStyle/>
          <a:p>
            <a:r>
              <a:rPr lang="en-US" b="1" dirty="0" err="1"/>
              <a:t>Get_book_details</a:t>
            </a:r>
            <a:r>
              <a:rPr lang="en-US" b="1" dirty="0"/>
              <a:t>() </a:t>
            </a:r>
          </a:p>
        </p:txBody>
      </p:sp>
      <p:sp>
        <p:nvSpPr>
          <p:cNvPr id="42" name="TextBox 41">
            <a:extLst>
              <a:ext uri="{FF2B5EF4-FFF2-40B4-BE49-F238E27FC236}">
                <a16:creationId xmlns:a16="http://schemas.microsoft.com/office/drawing/2014/main" id="{B2DD4946-A695-41F2-B7BB-9C89078A0EE0}"/>
              </a:ext>
            </a:extLst>
          </p:cNvPr>
          <p:cNvSpPr txBox="1"/>
          <p:nvPr/>
        </p:nvSpPr>
        <p:spPr>
          <a:xfrm>
            <a:off x="9725965" y="5571377"/>
            <a:ext cx="1599112" cy="369332"/>
          </a:xfrm>
          <a:prstGeom prst="rect">
            <a:avLst/>
          </a:prstGeom>
          <a:noFill/>
        </p:spPr>
        <p:txBody>
          <a:bodyPr wrap="square" rtlCol="1">
            <a:spAutoFit/>
          </a:bodyPr>
          <a:lstStyle/>
          <a:p>
            <a:r>
              <a:rPr lang="en-US" b="1" dirty="0"/>
              <a:t>IS_COPY() </a:t>
            </a:r>
          </a:p>
        </p:txBody>
      </p:sp>
      <p:cxnSp>
        <p:nvCxnSpPr>
          <p:cNvPr id="45" name="Straight Connector 44">
            <a:extLst>
              <a:ext uri="{FF2B5EF4-FFF2-40B4-BE49-F238E27FC236}">
                <a16:creationId xmlns:a16="http://schemas.microsoft.com/office/drawing/2014/main" id="{A42A3B97-9443-4FB9-8474-A10F8FF38FF0}"/>
              </a:ext>
            </a:extLst>
          </p:cNvPr>
          <p:cNvCxnSpPr>
            <a:cxnSpLocks/>
          </p:cNvCxnSpPr>
          <p:nvPr/>
        </p:nvCxnSpPr>
        <p:spPr>
          <a:xfrm flipV="1">
            <a:off x="9655365" y="5381469"/>
            <a:ext cx="507455" cy="189908"/>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890A951-B13D-4583-B540-5D2956A624BA}"/>
              </a:ext>
            </a:extLst>
          </p:cNvPr>
          <p:cNvSpPr txBox="1"/>
          <p:nvPr/>
        </p:nvSpPr>
        <p:spPr>
          <a:xfrm>
            <a:off x="9725965" y="4905092"/>
            <a:ext cx="1599112" cy="646331"/>
          </a:xfrm>
          <a:prstGeom prst="rect">
            <a:avLst/>
          </a:prstGeom>
          <a:noFill/>
        </p:spPr>
        <p:txBody>
          <a:bodyPr wrap="square" rtlCol="1">
            <a:spAutoFit/>
          </a:bodyPr>
          <a:lstStyle/>
          <a:p>
            <a:r>
              <a:rPr lang="en-US" b="1" dirty="0" err="1"/>
              <a:t>Get_number_ofcopies</a:t>
            </a:r>
            <a:r>
              <a:rPr lang="en-US" b="1" dirty="0"/>
              <a:t>() </a:t>
            </a:r>
          </a:p>
        </p:txBody>
      </p:sp>
      <p:cxnSp>
        <p:nvCxnSpPr>
          <p:cNvPr id="48" name="Straight Connector 47">
            <a:extLst>
              <a:ext uri="{FF2B5EF4-FFF2-40B4-BE49-F238E27FC236}">
                <a16:creationId xmlns:a16="http://schemas.microsoft.com/office/drawing/2014/main" id="{B9C24046-0EB4-4956-B216-67B082DA878B}"/>
              </a:ext>
            </a:extLst>
          </p:cNvPr>
          <p:cNvCxnSpPr>
            <a:cxnSpLocks/>
          </p:cNvCxnSpPr>
          <p:nvPr/>
        </p:nvCxnSpPr>
        <p:spPr>
          <a:xfrm flipH="1" flipV="1">
            <a:off x="9608655" y="5940709"/>
            <a:ext cx="1851244" cy="9859"/>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50" name="Rectangle: Single Corner Rounded 49">
            <a:extLst>
              <a:ext uri="{FF2B5EF4-FFF2-40B4-BE49-F238E27FC236}">
                <a16:creationId xmlns:a16="http://schemas.microsoft.com/office/drawing/2014/main" id="{C27FA78D-842C-4127-8C54-CE01DDDC55BA}"/>
              </a:ext>
            </a:extLst>
          </p:cNvPr>
          <p:cNvSpPr/>
          <p:nvPr/>
        </p:nvSpPr>
        <p:spPr>
          <a:xfrm>
            <a:off x="9282963" y="5645759"/>
            <a:ext cx="2469504" cy="530190"/>
          </a:xfrm>
          <a:prstGeom prst="round1Rect">
            <a:avLst>
              <a:gd name="adj" fmla="val 5242"/>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52" name="Rectangle: Single Corner Rounded 51">
            <a:extLst>
              <a:ext uri="{FF2B5EF4-FFF2-40B4-BE49-F238E27FC236}">
                <a16:creationId xmlns:a16="http://schemas.microsoft.com/office/drawing/2014/main" id="{7F6483D5-5F37-4823-B795-D878BE663472}"/>
              </a:ext>
            </a:extLst>
          </p:cNvPr>
          <p:cNvSpPr/>
          <p:nvPr/>
        </p:nvSpPr>
        <p:spPr>
          <a:xfrm>
            <a:off x="7169805" y="4591445"/>
            <a:ext cx="4807335" cy="1901423"/>
          </a:xfrm>
          <a:prstGeom prst="round1Rect">
            <a:avLst>
              <a:gd name="adj" fmla="val 5242"/>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53" name="TextBox 52">
            <a:extLst>
              <a:ext uri="{FF2B5EF4-FFF2-40B4-BE49-F238E27FC236}">
                <a16:creationId xmlns:a16="http://schemas.microsoft.com/office/drawing/2014/main" id="{FEF4875F-C727-4A84-A678-0B88BEEA2614}"/>
              </a:ext>
            </a:extLst>
          </p:cNvPr>
          <p:cNvSpPr txBox="1"/>
          <p:nvPr/>
        </p:nvSpPr>
        <p:spPr>
          <a:xfrm rot="16200000">
            <a:off x="6057051" y="5196803"/>
            <a:ext cx="1599112" cy="369332"/>
          </a:xfrm>
          <a:prstGeom prst="rect">
            <a:avLst/>
          </a:prstGeom>
          <a:noFill/>
        </p:spPr>
        <p:txBody>
          <a:bodyPr wrap="square" rtlCol="1">
            <a:spAutoFit/>
          </a:bodyPr>
          <a:lstStyle/>
          <a:p>
            <a:r>
              <a:rPr lang="en-US" b="1" dirty="0">
                <a:solidFill>
                  <a:srgbClr val="FF0000"/>
                </a:solidFill>
              </a:rPr>
              <a:t>many</a:t>
            </a:r>
          </a:p>
        </p:txBody>
      </p:sp>
      <p:sp>
        <p:nvSpPr>
          <p:cNvPr id="54" name="TextBox 53">
            <a:extLst>
              <a:ext uri="{FF2B5EF4-FFF2-40B4-BE49-F238E27FC236}">
                <a16:creationId xmlns:a16="http://schemas.microsoft.com/office/drawing/2014/main" id="{37B30B36-7ED7-49F0-9A36-2F9D0866FA9A}"/>
              </a:ext>
            </a:extLst>
          </p:cNvPr>
          <p:cNvSpPr txBox="1"/>
          <p:nvPr/>
        </p:nvSpPr>
        <p:spPr>
          <a:xfrm rot="16200000">
            <a:off x="8215049" y="5291757"/>
            <a:ext cx="1599112" cy="369332"/>
          </a:xfrm>
          <a:prstGeom prst="rect">
            <a:avLst/>
          </a:prstGeom>
          <a:noFill/>
        </p:spPr>
        <p:txBody>
          <a:bodyPr wrap="square" rtlCol="1">
            <a:spAutoFit/>
          </a:bodyPr>
          <a:lstStyle/>
          <a:p>
            <a:r>
              <a:rPr lang="en-US" b="1" dirty="0">
                <a:solidFill>
                  <a:srgbClr val="FF0000"/>
                </a:solidFill>
              </a:rPr>
              <a:t>many</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79C3251-B15B-DE71-16D1-5A67BD12B8B5}"/>
                  </a:ext>
                </a:extLst>
              </p14:cNvPr>
              <p14:cNvContentPartPr/>
              <p14:nvPr/>
            </p14:nvContentPartPr>
            <p14:xfrm>
              <a:off x="4102200" y="2698920"/>
              <a:ext cx="4572360" cy="2768760"/>
            </p14:xfrm>
          </p:contentPart>
        </mc:Choice>
        <mc:Fallback xmlns="">
          <p:pic>
            <p:nvPicPr>
              <p:cNvPr id="3" name="Ink 2">
                <a:extLst>
                  <a:ext uri="{FF2B5EF4-FFF2-40B4-BE49-F238E27FC236}">
                    <a16:creationId xmlns:a16="http://schemas.microsoft.com/office/drawing/2014/main" id="{A79C3251-B15B-DE71-16D1-5A67BD12B8B5}"/>
                  </a:ext>
                </a:extLst>
              </p:cNvPr>
              <p:cNvPicPr/>
              <p:nvPr/>
            </p:nvPicPr>
            <p:blipFill>
              <a:blip r:embed="rId5"/>
              <a:stretch>
                <a:fillRect/>
              </a:stretch>
            </p:blipFill>
            <p:spPr>
              <a:xfrm>
                <a:off x="4092840" y="2689560"/>
                <a:ext cx="4591080" cy="2787480"/>
              </a:xfrm>
              <a:prstGeom prst="rect">
                <a:avLst/>
              </a:prstGeom>
            </p:spPr>
          </p:pic>
        </mc:Fallback>
      </mc:AlternateContent>
    </p:spTree>
    <p:custDataLst>
      <p:tags r:id="rId1"/>
    </p:custDataLst>
    <p:extLst>
      <p:ext uri="{BB962C8B-B14F-4D97-AF65-F5344CB8AC3E}">
        <p14:creationId xmlns:p14="http://schemas.microsoft.com/office/powerpoint/2010/main" val="708192076"/>
      </p:ext>
    </p:extLst>
  </p:cSld>
  <p:clrMapOvr>
    <a:masterClrMapping/>
  </p:clrMapOvr>
  <mc:AlternateContent xmlns:mc="http://schemas.openxmlformats.org/markup-compatibility/2006" xmlns:p14="http://schemas.microsoft.com/office/powerpoint/2010/main">
    <mc:Choice Requires="p14">
      <p:transition spd="slow" p14:dur="2000" advTm="201393"/>
    </mc:Choice>
    <mc:Fallback xmlns="">
      <p:transition spd="slow" advTm="2013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21" grpId="0" animBg="1"/>
      <p:bldP spid="38" grpId="0"/>
      <p:bldP spid="39" grpId="0"/>
      <p:bldP spid="40" grpId="0"/>
      <p:bldP spid="41" grpId="0"/>
      <p:bldP spid="42" grpId="0"/>
      <p:bldP spid="47" grpId="0"/>
      <p:bldP spid="50" grpId="0" animBg="1"/>
      <p:bldP spid="52" grpId="0" animBg="1"/>
      <p:bldP spid="53" grpId="0"/>
      <p:bldP spid="5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1.2|32.8|26.8|57.3|23.3|21.1|53.7"/>
</p:tagLst>
</file>

<file path=ppt/tags/tag2.xml><?xml version="1.0" encoding="utf-8"?>
<p:tagLst xmlns:a="http://schemas.openxmlformats.org/drawingml/2006/main" xmlns:r="http://schemas.openxmlformats.org/officeDocument/2006/relationships" xmlns:p="http://schemas.openxmlformats.org/presentationml/2006/main">
  <p:tag name="TIMING" val="|31.3|1.8|17|1.9|1.1|0.6|0.9|0.8|59.7|1.4|3.4|3.5|7.6|1.5|1.8"/>
</p:tagLst>
</file>

<file path=ppt/tags/tag3.xml><?xml version="1.0" encoding="utf-8"?>
<p:tagLst xmlns:a="http://schemas.openxmlformats.org/drawingml/2006/main" xmlns:r="http://schemas.openxmlformats.org/officeDocument/2006/relationships" xmlns:p="http://schemas.openxmlformats.org/presentationml/2006/main">
  <p:tag name="TIMING" val="|4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4788</TotalTime>
  <Words>1414</Words>
  <Application>Microsoft Office PowerPoint</Application>
  <PresentationFormat>Widescreen</PresentationFormat>
  <Paragraphs>244</Paragraphs>
  <Slides>25</Slides>
  <Notes>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 Advanced  Software Engineering  CSE608</vt:lpstr>
      <vt:lpstr>Problem description</vt:lpstr>
      <vt:lpstr>Problem description</vt:lpstr>
      <vt:lpstr>Stakeholder meeting</vt:lpstr>
      <vt:lpstr>Sample user stories</vt:lpstr>
      <vt:lpstr>Use Case Diagram</vt:lpstr>
      <vt:lpstr>Search Use Case description</vt:lpstr>
      <vt:lpstr>Analysis class for search</vt:lpstr>
      <vt:lpstr>Time Sequence Diagram for search</vt:lpstr>
      <vt:lpstr>Accommodating messages from the sequence diagram</vt:lpstr>
      <vt:lpstr>Analysis classes for borrow</vt:lpstr>
      <vt:lpstr>Collaboration diagram borrow</vt:lpstr>
      <vt:lpstr>Accommodating the methods/messages in the analysis classes</vt:lpstr>
      <vt:lpstr>Unify classes !! Unify class methods</vt:lpstr>
      <vt:lpstr>PowerPoint Presentation</vt:lpstr>
      <vt:lpstr>PowerPoint Presentation</vt:lpstr>
      <vt:lpstr>PowerPoint Presentation</vt:lpstr>
      <vt:lpstr>PowerPoint Presentation</vt:lpstr>
      <vt:lpstr>PowerPoint Presentation</vt:lpstr>
      <vt:lpstr>CRUD Matrix</vt:lpstr>
      <vt:lpstr>CRUD Matrix</vt:lpstr>
      <vt:lpstr>CRUD (Create/ Read/ Update/ Delete)</vt:lpstr>
      <vt:lpstr>PowerPoint Presentation</vt:lpstr>
      <vt:lpstr>State Transition Diagram</vt:lpstr>
      <vt:lpstr>Non-functional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CSE608</dc:title>
  <dc:creator>Dr . islam ahmed mahmoud elmaddah</dc:creator>
  <cp:lastModifiedBy>Dr . islam ahmed mahmoud elmaddah</cp:lastModifiedBy>
  <cp:revision>20</cp:revision>
  <dcterms:created xsi:type="dcterms:W3CDTF">2020-07-14T20:02:02Z</dcterms:created>
  <dcterms:modified xsi:type="dcterms:W3CDTF">2023-11-26T20:43:39Z</dcterms:modified>
</cp:coreProperties>
</file>