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9"/>
  </p:notesMasterIdLst>
  <p:sldIdLst>
    <p:sldId id="256" r:id="rId2"/>
    <p:sldId id="257" r:id="rId3"/>
    <p:sldId id="258" r:id="rId4"/>
    <p:sldId id="259" r:id="rId5"/>
    <p:sldId id="260" r:id="rId6"/>
    <p:sldId id="263" r:id="rId7"/>
    <p:sldId id="262" r:id="rId8"/>
  </p:sldIdLst>
  <p:sldSz cx="9144000" cy="5143500" type="screen16x9"/>
  <p:notesSz cx="6858000" cy="9144000"/>
  <p:embeddedFontLst>
    <p:embeddedFont>
      <p:font typeface="Heebo" pitchFamily="2" charset="-79"/>
      <p:regular r:id="rId10"/>
      <p:bold r:id="rId11"/>
    </p:embeddedFont>
    <p:embeddedFont>
      <p:font typeface="Nunito Light" pitchFamily="2" charset="0"/>
      <p:regular r:id="rId12"/>
      <p:italic r:id="rId13"/>
    </p:embeddedFont>
    <p:embeddedFont>
      <p:font typeface="Secular One" panose="00000500000000000000" pitchFamily="2" charset="-79"/>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433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0125" y="986675"/>
            <a:ext cx="4894800" cy="2032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1193401">
            <a:off x="8221561" y="2320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rot="-1190705">
            <a:off x="241905" y="1730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193401">
            <a:off x="142136" y="5955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320575">
            <a:off x="8782816" y="4498092"/>
            <a:ext cx="199327" cy="18935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193401">
            <a:off x="447232" y="44484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190705">
            <a:off x="127525" y="4599414"/>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1193401">
            <a:off x="8664661" y="4810803"/>
            <a:ext cx="141969" cy="134946"/>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2"/>
          <p:cNvSpPr txBox="1">
            <a:spLocks noGrp="1"/>
          </p:cNvSpPr>
          <p:nvPr>
            <p:ph type="title" hasCustomPrompt="1"/>
          </p:nvPr>
        </p:nvSpPr>
        <p:spPr>
          <a:xfrm>
            <a:off x="1284000" y="1057549"/>
            <a:ext cx="6576000" cy="171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6000">
                <a:solidFill>
                  <a:schemeClr val="accen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9" name="Google Shape;109;p12"/>
          <p:cNvSpPr txBox="1">
            <a:spLocks noGrp="1"/>
          </p:cNvSpPr>
          <p:nvPr>
            <p:ph type="subTitle" idx="1"/>
          </p:nvPr>
        </p:nvSpPr>
        <p:spPr>
          <a:xfrm>
            <a:off x="1284000" y="2774099"/>
            <a:ext cx="6576000" cy="497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0" name="Google Shape;110;p12"/>
          <p:cNvSpPr/>
          <p:nvPr/>
        </p:nvSpPr>
        <p:spPr>
          <a:xfrm rot="1320575">
            <a:off x="8194417" y="2435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2"/>
          <p:cNvSpPr/>
          <p:nvPr/>
        </p:nvSpPr>
        <p:spPr>
          <a:xfrm rot="-1190705">
            <a:off x="8602655" y="1727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2"/>
          <p:cNvSpPr/>
          <p:nvPr/>
        </p:nvSpPr>
        <p:spPr>
          <a:xfrm rot="-1193401">
            <a:off x="8770462" y="63967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2"/>
          <p:cNvSpPr/>
          <p:nvPr/>
        </p:nvSpPr>
        <p:spPr>
          <a:xfrm rot="1320575">
            <a:off x="8524142" y="46344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2"/>
          <p:cNvSpPr/>
          <p:nvPr/>
        </p:nvSpPr>
        <p:spPr>
          <a:xfrm rot="1075458">
            <a:off x="8750695" y="4149072"/>
            <a:ext cx="266116" cy="25283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2"/>
          <p:cNvSpPr/>
          <p:nvPr/>
        </p:nvSpPr>
        <p:spPr>
          <a:xfrm rot="-8788639">
            <a:off x="188215" y="4824981"/>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2"/>
          <p:cNvSpPr/>
          <p:nvPr/>
        </p:nvSpPr>
        <p:spPr>
          <a:xfrm rot="10296778">
            <a:off x="901746" y="4852223"/>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2"/>
          <p:cNvSpPr/>
          <p:nvPr/>
        </p:nvSpPr>
        <p:spPr>
          <a:xfrm rot="10301771">
            <a:off x="105401" y="4295268"/>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2"/>
          <p:cNvSpPr/>
          <p:nvPr/>
        </p:nvSpPr>
        <p:spPr>
          <a:xfrm>
            <a:off x="-390625" y="118940"/>
            <a:ext cx="9680550" cy="652675"/>
          </a:xfrm>
          <a:custGeom>
            <a:avLst/>
            <a:gdLst/>
            <a:ahLst/>
            <a:cxnLst/>
            <a:rect l="l" t="t" r="r" b="b"/>
            <a:pathLst>
              <a:path w="387222" h="26107" extrusionOk="0">
                <a:moveTo>
                  <a:pt x="0" y="20534"/>
                </a:moveTo>
                <a:cubicBezTo>
                  <a:pt x="1581" y="21324"/>
                  <a:pt x="5319" y="24607"/>
                  <a:pt x="9484" y="25276"/>
                </a:cubicBezTo>
                <a:cubicBezTo>
                  <a:pt x="13649" y="25945"/>
                  <a:pt x="19030" y="27009"/>
                  <a:pt x="24988" y="24547"/>
                </a:cubicBezTo>
                <a:cubicBezTo>
                  <a:pt x="30946" y="22085"/>
                  <a:pt x="38790" y="13724"/>
                  <a:pt x="45234" y="10502"/>
                </a:cubicBezTo>
                <a:cubicBezTo>
                  <a:pt x="51679" y="7280"/>
                  <a:pt x="50523" y="5122"/>
                  <a:pt x="63655" y="5213"/>
                </a:cubicBezTo>
                <a:cubicBezTo>
                  <a:pt x="76787" y="5304"/>
                  <a:pt x="101442" y="11900"/>
                  <a:pt x="124028" y="11049"/>
                </a:cubicBezTo>
                <a:cubicBezTo>
                  <a:pt x="146615" y="10198"/>
                  <a:pt x="173791" y="957"/>
                  <a:pt x="199174" y="106"/>
                </a:cubicBezTo>
                <a:cubicBezTo>
                  <a:pt x="224557" y="-745"/>
                  <a:pt x="257114" y="5517"/>
                  <a:pt x="276326" y="5942"/>
                </a:cubicBezTo>
                <a:cubicBezTo>
                  <a:pt x="295538" y="6368"/>
                  <a:pt x="302409" y="409"/>
                  <a:pt x="314447" y="2659"/>
                </a:cubicBezTo>
                <a:cubicBezTo>
                  <a:pt x="326485" y="4909"/>
                  <a:pt x="336425" y="18346"/>
                  <a:pt x="348554" y="19440"/>
                </a:cubicBezTo>
                <a:cubicBezTo>
                  <a:pt x="360683" y="20535"/>
                  <a:pt x="380777" y="10928"/>
                  <a:pt x="387222" y="9226"/>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sp>
        <p:nvSpPr>
          <p:cNvPr id="121" name="Google Shape;121;p14"/>
          <p:cNvSpPr/>
          <p:nvPr/>
        </p:nvSpPr>
        <p:spPr>
          <a:xfrm rot="2011361">
            <a:off x="8756425" y="167320"/>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rot="-503222">
            <a:off x="8100337" y="194537"/>
            <a:ext cx="141918" cy="134917"/>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rot="-1320575" flipH="1">
            <a:off x="750257" y="2435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rot="1190705" flipH="1">
            <a:off x="275348" y="1727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rot="-503222">
            <a:off x="8524712" y="338362"/>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rot="-498229">
            <a:off x="8772711" y="633589"/>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rot="1193401" flipH="1">
            <a:off x="231569" y="63967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rot="1190705" flipH="1">
            <a:off x="8712673" y="4014576"/>
            <a:ext cx="265996" cy="252899"/>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rot="1190705" flipH="1">
            <a:off x="351548" y="40734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rot="1193401" flipH="1">
            <a:off x="155869" y="42848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rot="1193401" flipH="1">
            <a:off x="8696394" y="45365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rot="-1320575" flipH="1">
            <a:off x="116932" y="483384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249275" y="4453364"/>
            <a:ext cx="9835575" cy="622250"/>
          </a:xfrm>
          <a:custGeom>
            <a:avLst/>
            <a:gdLst/>
            <a:ahLst/>
            <a:cxnLst/>
            <a:rect l="l" t="t" r="r" b="b"/>
            <a:pathLst>
              <a:path w="393423" h="24890" extrusionOk="0">
                <a:moveTo>
                  <a:pt x="0" y="18607"/>
                </a:moveTo>
                <a:cubicBezTo>
                  <a:pt x="4590" y="16662"/>
                  <a:pt x="16507" y="7299"/>
                  <a:pt x="27542" y="6934"/>
                </a:cubicBezTo>
                <a:cubicBezTo>
                  <a:pt x="38577" y="6569"/>
                  <a:pt x="46419" y="17057"/>
                  <a:pt x="66209" y="16418"/>
                </a:cubicBezTo>
                <a:cubicBezTo>
                  <a:pt x="85999" y="15780"/>
                  <a:pt x="117127" y="3741"/>
                  <a:pt x="146280" y="3103"/>
                </a:cubicBezTo>
                <a:cubicBezTo>
                  <a:pt x="175433" y="2465"/>
                  <a:pt x="213401" y="13074"/>
                  <a:pt x="241125" y="12588"/>
                </a:cubicBezTo>
                <a:cubicBezTo>
                  <a:pt x="268849" y="12102"/>
                  <a:pt x="291405" y="-1730"/>
                  <a:pt x="312623" y="185"/>
                </a:cubicBezTo>
                <a:cubicBezTo>
                  <a:pt x="333841" y="2100"/>
                  <a:pt x="354968" y="20948"/>
                  <a:pt x="368435" y="24079"/>
                </a:cubicBezTo>
                <a:cubicBezTo>
                  <a:pt x="381902" y="27210"/>
                  <a:pt x="389258" y="19823"/>
                  <a:pt x="393423" y="18972"/>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4"/>
        <p:cNvGrpSpPr/>
        <p:nvPr/>
      </p:nvGrpSpPr>
      <p:grpSpPr>
        <a:xfrm>
          <a:off x="0" y="0"/>
          <a:ext cx="0" cy="0"/>
          <a:chOff x="0" y="0"/>
          <a:chExt cx="0" cy="0"/>
        </a:xfrm>
      </p:grpSpPr>
      <p:sp>
        <p:nvSpPr>
          <p:cNvPr id="135" name="Google Shape;135;p15"/>
          <p:cNvSpPr/>
          <p:nvPr/>
        </p:nvSpPr>
        <p:spPr>
          <a:xfrm rot="-2011361" flipH="1">
            <a:off x="188215" y="167320"/>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rot="503222" flipH="1">
            <a:off x="901746" y="194537"/>
            <a:ext cx="141918" cy="134917"/>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rot="-1320575" flipH="1">
            <a:off x="8763983" y="434817"/>
            <a:ext cx="199327" cy="18935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rot="1190705" flipH="1">
            <a:off x="8450699" y="1138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rot="503222" flipH="1">
            <a:off x="477371" y="338362"/>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rot="498229" flipH="1">
            <a:off x="105401" y="633589"/>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rot="1193401" flipH="1">
            <a:off x="8483121" y="73317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rot="-1190705">
            <a:off x="165330" y="4014576"/>
            <a:ext cx="265996" cy="252899"/>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rot="-1190705">
            <a:off x="8526455" y="40734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rot="-1193401">
            <a:off x="8846162" y="42848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rot="-1193401">
            <a:off x="305637" y="45365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rot="1320575">
            <a:off x="8827742" y="483384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0000" y="539500"/>
            <a:ext cx="7704000" cy="73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 name="Google Shape;19;p3"/>
          <p:cNvSpPr/>
          <p:nvPr/>
        </p:nvSpPr>
        <p:spPr>
          <a:xfrm rot="1320575">
            <a:off x="8194417" y="2435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1190705">
            <a:off x="8602655" y="1727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1193401">
            <a:off x="8770462" y="63967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rot="1320575">
            <a:off x="8524142" y="46344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1075458">
            <a:off x="8750695" y="4149072"/>
            <a:ext cx="266116" cy="25283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8788639">
            <a:off x="188215" y="4824981"/>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rot="10296778">
            <a:off x="901746" y="4852223"/>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rot="10301771">
            <a:off x="105401" y="4295268"/>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390625" y="118940"/>
            <a:ext cx="9680550" cy="652675"/>
          </a:xfrm>
          <a:custGeom>
            <a:avLst/>
            <a:gdLst/>
            <a:ahLst/>
            <a:cxnLst/>
            <a:rect l="l" t="t" r="r" b="b"/>
            <a:pathLst>
              <a:path w="387222" h="26107" extrusionOk="0">
                <a:moveTo>
                  <a:pt x="0" y="20534"/>
                </a:moveTo>
                <a:cubicBezTo>
                  <a:pt x="1581" y="21324"/>
                  <a:pt x="5319" y="24607"/>
                  <a:pt x="9484" y="25276"/>
                </a:cubicBezTo>
                <a:cubicBezTo>
                  <a:pt x="13649" y="25945"/>
                  <a:pt x="19030" y="27009"/>
                  <a:pt x="24988" y="24547"/>
                </a:cubicBezTo>
                <a:cubicBezTo>
                  <a:pt x="30946" y="22085"/>
                  <a:pt x="38790" y="13724"/>
                  <a:pt x="45234" y="10502"/>
                </a:cubicBezTo>
                <a:cubicBezTo>
                  <a:pt x="51679" y="7280"/>
                  <a:pt x="50523" y="5122"/>
                  <a:pt x="63655" y="5213"/>
                </a:cubicBezTo>
                <a:cubicBezTo>
                  <a:pt x="76787" y="5304"/>
                  <a:pt x="101442" y="11900"/>
                  <a:pt x="124028" y="11049"/>
                </a:cubicBezTo>
                <a:cubicBezTo>
                  <a:pt x="146615" y="10198"/>
                  <a:pt x="173791" y="957"/>
                  <a:pt x="199174" y="106"/>
                </a:cubicBezTo>
                <a:cubicBezTo>
                  <a:pt x="224557" y="-745"/>
                  <a:pt x="257114" y="5517"/>
                  <a:pt x="276326" y="5942"/>
                </a:cubicBezTo>
                <a:cubicBezTo>
                  <a:pt x="295538" y="6368"/>
                  <a:pt x="302409" y="409"/>
                  <a:pt x="314447" y="2659"/>
                </a:cubicBezTo>
                <a:cubicBezTo>
                  <a:pt x="326485" y="4909"/>
                  <a:pt x="336425" y="18346"/>
                  <a:pt x="348554" y="19440"/>
                </a:cubicBezTo>
                <a:cubicBezTo>
                  <a:pt x="360683" y="20535"/>
                  <a:pt x="380777" y="10928"/>
                  <a:pt x="387222" y="9226"/>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3225" y="900650"/>
            <a:ext cx="5759400" cy="135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sz="36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0" name="Google Shape;30;p4"/>
          <p:cNvSpPr txBox="1">
            <a:spLocks noGrp="1"/>
          </p:cNvSpPr>
          <p:nvPr>
            <p:ph type="subTitle" idx="1"/>
          </p:nvPr>
        </p:nvSpPr>
        <p:spPr>
          <a:xfrm>
            <a:off x="713225" y="2456000"/>
            <a:ext cx="5088600" cy="1325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4"/>
          <p:cNvSpPr/>
          <p:nvPr/>
        </p:nvSpPr>
        <p:spPr>
          <a:xfrm rot="-1193401">
            <a:off x="7324486" y="283153"/>
            <a:ext cx="141969" cy="134946"/>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1319598">
            <a:off x="4373910" y="131033"/>
            <a:ext cx="282778" cy="26862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319598">
            <a:off x="8502310" y="2673758"/>
            <a:ext cx="282778" cy="26862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320575">
            <a:off x="6043591" y="468426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68975" y="-172875"/>
            <a:ext cx="4413875" cy="1037750"/>
          </a:xfrm>
          <a:custGeom>
            <a:avLst/>
            <a:gdLst/>
            <a:ahLst/>
            <a:cxnLst/>
            <a:rect l="l" t="t" r="r" b="b"/>
            <a:pathLst>
              <a:path w="176555" h="41510" extrusionOk="0">
                <a:moveTo>
                  <a:pt x="0" y="41510"/>
                </a:moveTo>
                <a:cubicBezTo>
                  <a:pt x="17187" y="41510"/>
                  <a:pt x="50006" y="35838"/>
                  <a:pt x="46404" y="19033"/>
                </a:cubicBezTo>
                <a:cubicBezTo>
                  <a:pt x="45130" y="13090"/>
                  <a:pt x="32808" y="12986"/>
                  <a:pt x="28278" y="17039"/>
                </a:cubicBezTo>
                <a:cubicBezTo>
                  <a:pt x="23278" y="21512"/>
                  <a:pt x="17310" y="31766"/>
                  <a:pt x="22296" y="36254"/>
                </a:cubicBezTo>
                <a:cubicBezTo>
                  <a:pt x="25560" y="39192"/>
                  <a:pt x="30955" y="38066"/>
                  <a:pt x="35347" y="38066"/>
                </a:cubicBezTo>
                <a:cubicBezTo>
                  <a:pt x="57801" y="38066"/>
                  <a:pt x="76153" y="19040"/>
                  <a:pt x="97522" y="12145"/>
                </a:cubicBezTo>
                <a:cubicBezTo>
                  <a:pt x="107864" y="8808"/>
                  <a:pt x="118576" y="6040"/>
                  <a:pt x="129426" y="5438"/>
                </a:cubicBezTo>
                <a:cubicBezTo>
                  <a:pt x="145216" y="4562"/>
                  <a:pt x="162407" y="7064"/>
                  <a:pt x="176555" y="0"/>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42900" y="4222321"/>
            <a:ext cx="9815700" cy="696775"/>
          </a:xfrm>
          <a:custGeom>
            <a:avLst/>
            <a:gdLst/>
            <a:ahLst/>
            <a:cxnLst/>
            <a:rect l="l" t="t" r="r" b="b"/>
            <a:pathLst>
              <a:path w="392628" h="27871" extrusionOk="0">
                <a:moveTo>
                  <a:pt x="0" y="27871"/>
                </a:moveTo>
                <a:cubicBezTo>
                  <a:pt x="11853" y="21945"/>
                  <a:pt x="23145" y="13499"/>
                  <a:pt x="36254" y="11557"/>
                </a:cubicBezTo>
                <a:cubicBezTo>
                  <a:pt x="57694" y="8381"/>
                  <a:pt x="79612" y="14900"/>
                  <a:pt x="100785" y="19532"/>
                </a:cubicBezTo>
                <a:cubicBezTo>
                  <a:pt x="121119" y="23980"/>
                  <a:pt x="142181" y="26554"/>
                  <a:pt x="162961" y="25333"/>
                </a:cubicBezTo>
                <a:cubicBezTo>
                  <a:pt x="205311" y="22845"/>
                  <a:pt x="245432" y="862"/>
                  <a:pt x="287855" y="862"/>
                </a:cubicBezTo>
                <a:cubicBezTo>
                  <a:pt x="312025" y="862"/>
                  <a:pt x="336379" y="-1412"/>
                  <a:pt x="360362" y="1587"/>
                </a:cubicBezTo>
                <a:cubicBezTo>
                  <a:pt x="371034" y="2922"/>
                  <a:pt x="383005" y="6211"/>
                  <a:pt x="392628" y="1406"/>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flipH="1">
            <a:off x="713100" y="539500"/>
            <a:ext cx="7710900" cy="73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9" name="Google Shape;39;p5"/>
          <p:cNvSpPr txBox="1">
            <a:spLocks noGrp="1"/>
          </p:cNvSpPr>
          <p:nvPr>
            <p:ph type="subTitle" idx="1"/>
          </p:nvPr>
        </p:nvSpPr>
        <p:spPr>
          <a:xfrm flipH="1">
            <a:off x="4147975" y="1449625"/>
            <a:ext cx="4114800" cy="2990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40" name="Google Shape;40;p5"/>
          <p:cNvSpPr/>
          <p:nvPr/>
        </p:nvSpPr>
        <p:spPr>
          <a:xfrm rot="-1190705">
            <a:off x="241905" y="1730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rot="-1193401">
            <a:off x="142136" y="5955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p:nvPr/>
        </p:nvSpPr>
        <p:spPr>
          <a:xfrm rot="-1193401">
            <a:off x="447232" y="44484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rot="-1190705">
            <a:off x="127525" y="4599414"/>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a:off x="-284000" y="3489959"/>
            <a:ext cx="9761325" cy="1444850"/>
          </a:xfrm>
          <a:custGeom>
            <a:avLst/>
            <a:gdLst/>
            <a:ahLst/>
            <a:cxnLst/>
            <a:rect l="l" t="t" r="r" b="b"/>
            <a:pathLst>
              <a:path w="390453" h="57794" extrusionOk="0">
                <a:moveTo>
                  <a:pt x="0" y="8257"/>
                </a:moveTo>
                <a:cubicBezTo>
                  <a:pt x="18224" y="-2954"/>
                  <a:pt x="44568" y="-1953"/>
                  <a:pt x="64170" y="6625"/>
                </a:cubicBezTo>
                <a:cubicBezTo>
                  <a:pt x="86980" y="16606"/>
                  <a:pt x="105774" y="36104"/>
                  <a:pt x="129970" y="41973"/>
                </a:cubicBezTo>
                <a:cubicBezTo>
                  <a:pt x="176837" y="53341"/>
                  <a:pt x="226442" y="42600"/>
                  <a:pt x="274623" y="44692"/>
                </a:cubicBezTo>
                <a:cubicBezTo>
                  <a:pt x="295566" y="45601"/>
                  <a:pt x="315468" y="54487"/>
                  <a:pt x="336254" y="57199"/>
                </a:cubicBezTo>
                <a:cubicBezTo>
                  <a:pt x="354562" y="59588"/>
                  <a:pt x="373944" y="54045"/>
                  <a:pt x="390453" y="45779"/>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539500"/>
            <a:ext cx="7710900" cy="12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 name="Google Shape;47;p6"/>
          <p:cNvSpPr txBox="1">
            <a:spLocks noGrp="1"/>
          </p:cNvSpPr>
          <p:nvPr>
            <p:ph type="subTitle" idx="1"/>
          </p:nvPr>
        </p:nvSpPr>
        <p:spPr>
          <a:xfrm>
            <a:off x="713225" y="2277125"/>
            <a:ext cx="5289900" cy="1752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AutoNum type="arabicPeriod"/>
              <a:defRPr/>
            </a:lvl1pPr>
            <a:lvl2pPr lvl="1" algn="ctr">
              <a:lnSpc>
                <a:spcPct val="100000"/>
              </a:lnSpc>
              <a:spcBef>
                <a:spcPts val="0"/>
              </a:spcBef>
              <a:spcAft>
                <a:spcPts val="0"/>
              </a:spcAft>
              <a:buSzPts val="1400"/>
              <a:buAutoNum type="alphaLcPeriod"/>
              <a:defRPr/>
            </a:lvl2pPr>
            <a:lvl3pPr lvl="2" algn="ctr">
              <a:lnSpc>
                <a:spcPct val="100000"/>
              </a:lnSpc>
              <a:spcBef>
                <a:spcPts val="0"/>
              </a:spcBef>
              <a:spcAft>
                <a:spcPts val="0"/>
              </a:spcAft>
              <a:buSzPts val="1400"/>
              <a:buAutoNum type="romanLcPeriod"/>
              <a:defRPr/>
            </a:lvl3pPr>
            <a:lvl4pPr lvl="3" algn="ctr">
              <a:lnSpc>
                <a:spcPct val="100000"/>
              </a:lnSpc>
              <a:spcBef>
                <a:spcPts val="0"/>
              </a:spcBef>
              <a:spcAft>
                <a:spcPts val="0"/>
              </a:spcAft>
              <a:buSzPts val="1400"/>
              <a:buAutoNum type="arabicPeriod"/>
              <a:defRPr/>
            </a:lvl4pPr>
            <a:lvl5pPr lvl="4" algn="ctr">
              <a:lnSpc>
                <a:spcPct val="100000"/>
              </a:lnSpc>
              <a:spcBef>
                <a:spcPts val="0"/>
              </a:spcBef>
              <a:spcAft>
                <a:spcPts val="0"/>
              </a:spcAft>
              <a:buSzPts val="1400"/>
              <a:buAutoNum type="alphaLcPeriod"/>
              <a:defRPr/>
            </a:lvl5pPr>
            <a:lvl6pPr lvl="5" algn="ctr">
              <a:lnSpc>
                <a:spcPct val="100000"/>
              </a:lnSpc>
              <a:spcBef>
                <a:spcPts val="0"/>
              </a:spcBef>
              <a:spcAft>
                <a:spcPts val="0"/>
              </a:spcAft>
              <a:buSzPts val="1400"/>
              <a:buAutoNum type="romanLcPeriod"/>
              <a:defRPr/>
            </a:lvl6pPr>
            <a:lvl7pPr lvl="6" algn="ctr">
              <a:lnSpc>
                <a:spcPct val="100000"/>
              </a:lnSpc>
              <a:spcBef>
                <a:spcPts val="0"/>
              </a:spcBef>
              <a:spcAft>
                <a:spcPts val="0"/>
              </a:spcAft>
              <a:buSzPts val="1400"/>
              <a:buAutoNum type="arabicPeriod"/>
              <a:defRPr/>
            </a:lvl7pPr>
            <a:lvl8pPr lvl="7" algn="ctr">
              <a:lnSpc>
                <a:spcPct val="100000"/>
              </a:lnSpc>
              <a:spcBef>
                <a:spcPts val="0"/>
              </a:spcBef>
              <a:spcAft>
                <a:spcPts val="0"/>
              </a:spcAft>
              <a:buSzPts val="1400"/>
              <a:buAutoNum type="alphaLcPeriod"/>
              <a:defRPr/>
            </a:lvl8pPr>
            <a:lvl9pPr lvl="8" algn="ctr">
              <a:lnSpc>
                <a:spcPct val="100000"/>
              </a:lnSpc>
              <a:spcBef>
                <a:spcPts val="0"/>
              </a:spcBef>
              <a:spcAft>
                <a:spcPts val="0"/>
              </a:spcAft>
              <a:buSzPts val="1400"/>
              <a:buAutoNum type="romanLcPeriod"/>
              <a:defRPr/>
            </a:lvl9pPr>
          </a:lstStyle>
          <a:p>
            <a:endParaRPr/>
          </a:p>
        </p:txBody>
      </p:sp>
      <p:sp>
        <p:nvSpPr>
          <p:cNvPr id="48" name="Google Shape;48;p6"/>
          <p:cNvSpPr/>
          <p:nvPr/>
        </p:nvSpPr>
        <p:spPr>
          <a:xfrm rot="-2011361" flipH="1">
            <a:off x="188215" y="167320"/>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
          <p:cNvSpPr/>
          <p:nvPr/>
        </p:nvSpPr>
        <p:spPr>
          <a:xfrm rot="503222" flipH="1">
            <a:off x="901746" y="194537"/>
            <a:ext cx="141918" cy="134917"/>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1320575" flipH="1">
            <a:off x="8763983" y="434817"/>
            <a:ext cx="199327" cy="18935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p:nvPr/>
        </p:nvSpPr>
        <p:spPr>
          <a:xfrm rot="1190705" flipH="1">
            <a:off x="8450699" y="1138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rot="503222" flipH="1">
            <a:off x="477371" y="338362"/>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498229" flipH="1">
            <a:off x="105401" y="633589"/>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p:nvPr/>
        </p:nvSpPr>
        <p:spPr>
          <a:xfrm rot="1193401" flipH="1">
            <a:off x="8483121" y="73317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p:nvPr/>
        </p:nvSpPr>
        <p:spPr>
          <a:xfrm rot="-1190705">
            <a:off x="165330" y="4014576"/>
            <a:ext cx="265996" cy="252899"/>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rot="-1190705">
            <a:off x="8526455" y="40734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rot="-1193401">
            <a:off x="8846162" y="42848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rot="-1193401">
            <a:off x="305637" y="45365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rot="1320575">
            <a:off x="8827742" y="483384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2138950" y="1046250"/>
            <a:ext cx="4110300" cy="165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4" name="Google Shape;74;p8"/>
          <p:cNvSpPr txBox="1">
            <a:spLocks noGrp="1"/>
          </p:cNvSpPr>
          <p:nvPr>
            <p:ph type="title" idx="2"/>
          </p:nvPr>
        </p:nvSpPr>
        <p:spPr>
          <a:xfrm>
            <a:off x="713225" y="1149950"/>
            <a:ext cx="1287300" cy="8940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75" name="Google Shape;75;p8"/>
          <p:cNvSpPr/>
          <p:nvPr/>
        </p:nvSpPr>
        <p:spPr>
          <a:xfrm rot="1320575">
            <a:off x="8194417" y="2435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rot="-1190705">
            <a:off x="8602655" y="1727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1193401">
            <a:off x="8770462" y="63967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rot="-8788639">
            <a:off x="188215" y="4824981"/>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10296778">
            <a:off x="901746" y="4852223"/>
            <a:ext cx="141918" cy="134917"/>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rot="10296778">
            <a:off x="477371" y="4708398"/>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rot="10301771">
            <a:off x="105401" y="4295268"/>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4" name="Google Shape;84;p9"/>
          <p:cNvSpPr txBox="1">
            <a:spLocks noGrp="1"/>
          </p:cNvSpPr>
          <p:nvPr>
            <p:ph type="subTitle" idx="1"/>
          </p:nvPr>
        </p:nvSpPr>
        <p:spPr>
          <a:xfrm>
            <a:off x="5055284" y="2662599"/>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5" name="Google Shape;85;p9"/>
          <p:cNvSpPr txBox="1">
            <a:spLocks noGrp="1"/>
          </p:cNvSpPr>
          <p:nvPr>
            <p:ph type="subTitle" idx="2"/>
          </p:nvPr>
        </p:nvSpPr>
        <p:spPr>
          <a:xfrm>
            <a:off x="1583300" y="2662599"/>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6" name="Google Shape;86;p9"/>
          <p:cNvSpPr txBox="1">
            <a:spLocks noGrp="1"/>
          </p:cNvSpPr>
          <p:nvPr>
            <p:ph type="subTitle" idx="3"/>
          </p:nvPr>
        </p:nvSpPr>
        <p:spPr>
          <a:xfrm>
            <a:off x="5055275" y="2306750"/>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Secular One"/>
              <a:buNone/>
              <a:defRPr sz="2400">
                <a:solidFill>
                  <a:schemeClr val="dk1"/>
                </a:solidFill>
                <a:latin typeface="Secular One"/>
                <a:ea typeface="Secular One"/>
                <a:cs typeface="Secular One"/>
                <a:sym typeface="Secular One"/>
              </a:defRPr>
            </a:lvl1pPr>
            <a:lvl2pPr lvl="1" algn="ctr">
              <a:lnSpc>
                <a:spcPct val="100000"/>
              </a:lnSpc>
              <a:spcBef>
                <a:spcPts val="0"/>
              </a:spcBef>
              <a:spcAft>
                <a:spcPts val="0"/>
              </a:spcAft>
              <a:buSzPts val="2400"/>
              <a:buFont typeface="Secular One"/>
              <a:buNone/>
              <a:defRPr sz="2400">
                <a:latin typeface="Secular One"/>
                <a:ea typeface="Secular One"/>
                <a:cs typeface="Secular One"/>
                <a:sym typeface="Secular One"/>
              </a:defRPr>
            </a:lvl2pPr>
            <a:lvl3pPr lvl="2" algn="ctr">
              <a:lnSpc>
                <a:spcPct val="100000"/>
              </a:lnSpc>
              <a:spcBef>
                <a:spcPts val="0"/>
              </a:spcBef>
              <a:spcAft>
                <a:spcPts val="0"/>
              </a:spcAft>
              <a:buSzPts val="2400"/>
              <a:buFont typeface="Secular One"/>
              <a:buNone/>
              <a:defRPr sz="2400">
                <a:latin typeface="Secular One"/>
                <a:ea typeface="Secular One"/>
                <a:cs typeface="Secular One"/>
                <a:sym typeface="Secular One"/>
              </a:defRPr>
            </a:lvl3pPr>
            <a:lvl4pPr lvl="3" algn="ctr">
              <a:lnSpc>
                <a:spcPct val="100000"/>
              </a:lnSpc>
              <a:spcBef>
                <a:spcPts val="0"/>
              </a:spcBef>
              <a:spcAft>
                <a:spcPts val="0"/>
              </a:spcAft>
              <a:buSzPts val="2400"/>
              <a:buFont typeface="Secular One"/>
              <a:buNone/>
              <a:defRPr sz="2400">
                <a:latin typeface="Secular One"/>
                <a:ea typeface="Secular One"/>
                <a:cs typeface="Secular One"/>
                <a:sym typeface="Secular One"/>
              </a:defRPr>
            </a:lvl4pPr>
            <a:lvl5pPr lvl="4" algn="ctr">
              <a:lnSpc>
                <a:spcPct val="100000"/>
              </a:lnSpc>
              <a:spcBef>
                <a:spcPts val="0"/>
              </a:spcBef>
              <a:spcAft>
                <a:spcPts val="0"/>
              </a:spcAft>
              <a:buSzPts val="2400"/>
              <a:buFont typeface="Secular One"/>
              <a:buNone/>
              <a:defRPr sz="2400">
                <a:latin typeface="Secular One"/>
                <a:ea typeface="Secular One"/>
                <a:cs typeface="Secular One"/>
                <a:sym typeface="Secular One"/>
              </a:defRPr>
            </a:lvl5pPr>
            <a:lvl6pPr lvl="5" algn="ctr">
              <a:lnSpc>
                <a:spcPct val="100000"/>
              </a:lnSpc>
              <a:spcBef>
                <a:spcPts val="0"/>
              </a:spcBef>
              <a:spcAft>
                <a:spcPts val="0"/>
              </a:spcAft>
              <a:buSzPts val="2400"/>
              <a:buFont typeface="Secular One"/>
              <a:buNone/>
              <a:defRPr sz="2400">
                <a:latin typeface="Secular One"/>
                <a:ea typeface="Secular One"/>
                <a:cs typeface="Secular One"/>
                <a:sym typeface="Secular One"/>
              </a:defRPr>
            </a:lvl6pPr>
            <a:lvl7pPr lvl="6" algn="ctr">
              <a:lnSpc>
                <a:spcPct val="100000"/>
              </a:lnSpc>
              <a:spcBef>
                <a:spcPts val="0"/>
              </a:spcBef>
              <a:spcAft>
                <a:spcPts val="0"/>
              </a:spcAft>
              <a:buSzPts val="2400"/>
              <a:buFont typeface="Secular One"/>
              <a:buNone/>
              <a:defRPr sz="2400">
                <a:latin typeface="Secular One"/>
                <a:ea typeface="Secular One"/>
                <a:cs typeface="Secular One"/>
                <a:sym typeface="Secular One"/>
              </a:defRPr>
            </a:lvl7pPr>
            <a:lvl8pPr lvl="7" algn="ctr">
              <a:lnSpc>
                <a:spcPct val="100000"/>
              </a:lnSpc>
              <a:spcBef>
                <a:spcPts val="0"/>
              </a:spcBef>
              <a:spcAft>
                <a:spcPts val="0"/>
              </a:spcAft>
              <a:buSzPts val="2400"/>
              <a:buFont typeface="Secular One"/>
              <a:buNone/>
              <a:defRPr sz="2400">
                <a:latin typeface="Secular One"/>
                <a:ea typeface="Secular One"/>
                <a:cs typeface="Secular One"/>
                <a:sym typeface="Secular One"/>
              </a:defRPr>
            </a:lvl8pPr>
            <a:lvl9pPr lvl="8" algn="ctr">
              <a:lnSpc>
                <a:spcPct val="100000"/>
              </a:lnSpc>
              <a:spcBef>
                <a:spcPts val="0"/>
              </a:spcBef>
              <a:spcAft>
                <a:spcPts val="0"/>
              </a:spcAft>
              <a:buSzPts val="2400"/>
              <a:buFont typeface="Secular One"/>
              <a:buNone/>
              <a:defRPr sz="2400">
                <a:latin typeface="Secular One"/>
                <a:ea typeface="Secular One"/>
                <a:cs typeface="Secular One"/>
                <a:sym typeface="Secular One"/>
              </a:defRPr>
            </a:lvl9pPr>
          </a:lstStyle>
          <a:p>
            <a:endParaRPr/>
          </a:p>
        </p:txBody>
      </p:sp>
      <p:sp>
        <p:nvSpPr>
          <p:cNvPr id="87" name="Google Shape;87;p9"/>
          <p:cNvSpPr txBox="1">
            <a:spLocks noGrp="1"/>
          </p:cNvSpPr>
          <p:nvPr>
            <p:ph type="subTitle" idx="4"/>
          </p:nvPr>
        </p:nvSpPr>
        <p:spPr>
          <a:xfrm>
            <a:off x="1583075" y="2306750"/>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Secular One"/>
              <a:buNone/>
              <a:defRPr sz="2400">
                <a:solidFill>
                  <a:schemeClr val="dk1"/>
                </a:solidFill>
                <a:latin typeface="Secular One"/>
                <a:ea typeface="Secular One"/>
                <a:cs typeface="Secular One"/>
                <a:sym typeface="Secular One"/>
              </a:defRPr>
            </a:lvl1pPr>
            <a:lvl2pPr lvl="1" algn="ctr">
              <a:lnSpc>
                <a:spcPct val="100000"/>
              </a:lnSpc>
              <a:spcBef>
                <a:spcPts val="0"/>
              </a:spcBef>
              <a:spcAft>
                <a:spcPts val="0"/>
              </a:spcAft>
              <a:buSzPts val="2400"/>
              <a:buFont typeface="Secular One"/>
              <a:buNone/>
              <a:defRPr sz="2400">
                <a:latin typeface="Secular One"/>
                <a:ea typeface="Secular One"/>
                <a:cs typeface="Secular One"/>
                <a:sym typeface="Secular One"/>
              </a:defRPr>
            </a:lvl2pPr>
            <a:lvl3pPr lvl="2" algn="ctr">
              <a:lnSpc>
                <a:spcPct val="100000"/>
              </a:lnSpc>
              <a:spcBef>
                <a:spcPts val="0"/>
              </a:spcBef>
              <a:spcAft>
                <a:spcPts val="0"/>
              </a:spcAft>
              <a:buSzPts val="2400"/>
              <a:buFont typeface="Secular One"/>
              <a:buNone/>
              <a:defRPr sz="2400">
                <a:latin typeface="Secular One"/>
                <a:ea typeface="Secular One"/>
                <a:cs typeface="Secular One"/>
                <a:sym typeface="Secular One"/>
              </a:defRPr>
            </a:lvl3pPr>
            <a:lvl4pPr lvl="3" algn="ctr">
              <a:lnSpc>
                <a:spcPct val="100000"/>
              </a:lnSpc>
              <a:spcBef>
                <a:spcPts val="0"/>
              </a:spcBef>
              <a:spcAft>
                <a:spcPts val="0"/>
              </a:spcAft>
              <a:buSzPts val="2400"/>
              <a:buFont typeface="Secular One"/>
              <a:buNone/>
              <a:defRPr sz="2400">
                <a:latin typeface="Secular One"/>
                <a:ea typeface="Secular One"/>
                <a:cs typeface="Secular One"/>
                <a:sym typeface="Secular One"/>
              </a:defRPr>
            </a:lvl4pPr>
            <a:lvl5pPr lvl="4" algn="ctr">
              <a:lnSpc>
                <a:spcPct val="100000"/>
              </a:lnSpc>
              <a:spcBef>
                <a:spcPts val="0"/>
              </a:spcBef>
              <a:spcAft>
                <a:spcPts val="0"/>
              </a:spcAft>
              <a:buSzPts val="2400"/>
              <a:buFont typeface="Secular One"/>
              <a:buNone/>
              <a:defRPr sz="2400">
                <a:latin typeface="Secular One"/>
                <a:ea typeface="Secular One"/>
                <a:cs typeface="Secular One"/>
                <a:sym typeface="Secular One"/>
              </a:defRPr>
            </a:lvl5pPr>
            <a:lvl6pPr lvl="5" algn="ctr">
              <a:lnSpc>
                <a:spcPct val="100000"/>
              </a:lnSpc>
              <a:spcBef>
                <a:spcPts val="0"/>
              </a:spcBef>
              <a:spcAft>
                <a:spcPts val="0"/>
              </a:spcAft>
              <a:buSzPts val="2400"/>
              <a:buFont typeface="Secular One"/>
              <a:buNone/>
              <a:defRPr sz="2400">
                <a:latin typeface="Secular One"/>
                <a:ea typeface="Secular One"/>
                <a:cs typeface="Secular One"/>
                <a:sym typeface="Secular One"/>
              </a:defRPr>
            </a:lvl6pPr>
            <a:lvl7pPr lvl="6" algn="ctr">
              <a:lnSpc>
                <a:spcPct val="100000"/>
              </a:lnSpc>
              <a:spcBef>
                <a:spcPts val="0"/>
              </a:spcBef>
              <a:spcAft>
                <a:spcPts val="0"/>
              </a:spcAft>
              <a:buSzPts val="2400"/>
              <a:buFont typeface="Secular One"/>
              <a:buNone/>
              <a:defRPr sz="2400">
                <a:latin typeface="Secular One"/>
                <a:ea typeface="Secular One"/>
                <a:cs typeface="Secular One"/>
                <a:sym typeface="Secular One"/>
              </a:defRPr>
            </a:lvl7pPr>
            <a:lvl8pPr lvl="7" algn="ctr">
              <a:lnSpc>
                <a:spcPct val="100000"/>
              </a:lnSpc>
              <a:spcBef>
                <a:spcPts val="0"/>
              </a:spcBef>
              <a:spcAft>
                <a:spcPts val="0"/>
              </a:spcAft>
              <a:buSzPts val="2400"/>
              <a:buFont typeface="Secular One"/>
              <a:buNone/>
              <a:defRPr sz="2400">
                <a:latin typeface="Secular One"/>
                <a:ea typeface="Secular One"/>
                <a:cs typeface="Secular One"/>
                <a:sym typeface="Secular One"/>
              </a:defRPr>
            </a:lvl8pPr>
            <a:lvl9pPr lvl="8" algn="ctr">
              <a:lnSpc>
                <a:spcPct val="100000"/>
              </a:lnSpc>
              <a:spcBef>
                <a:spcPts val="0"/>
              </a:spcBef>
              <a:spcAft>
                <a:spcPts val="0"/>
              </a:spcAft>
              <a:buSzPts val="2400"/>
              <a:buFont typeface="Secular One"/>
              <a:buNone/>
              <a:defRPr sz="2400">
                <a:latin typeface="Secular One"/>
                <a:ea typeface="Secular One"/>
                <a:cs typeface="Secular One"/>
                <a:sym typeface="Secular One"/>
              </a:defRPr>
            </a:lvl9pPr>
          </a:lstStyle>
          <a:p>
            <a:endParaRPr/>
          </a:p>
        </p:txBody>
      </p:sp>
      <p:sp>
        <p:nvSpPr>
          <p:cNvPr id="88" name="Google Shape;88;p9"/>
          <p:cNvSpPr/>
          <p:nvPr/>
        </p:nvSpPr>
        <p:spPr>
          <a:xfrm>
            <a:off x="-390625" y="71153"/>
            <a:ext cx="9680550" cy="652675"/>
          </a:xfrm>
          <a:custGeom>
            <a:avLst/>
            <a:gdLst/>
            <a:ahLst/>
            <a:cxnLst/>
            <a:rect l="l" t="t" r="r" b="b"/>
            <a:pathLst>
              <a:path w="387222" h="26107" extrusionOk="0">
                <a:moveTo>
                  <a:pt x="0" y="20534"/>
                </a:moveTo>
                <a:cubicBezTo>
                  <a:pt x="1581" y="21324"/>
                  <a:pt x="5319" y="24607"/>
                  <a:pt x="9484" y="25276"/>
                </a:cubicBezTo>
                <a:cubicBezTo>
                  <a:pt x="13649" y="25945"/>
                  <a:pt x="19030" y="27009"/>
                  <a:pt x="24988" y="24547"/>
                </a:cubicBezTo>
                <a:cubicBezTo>
                  <a:pt x="30946" y="22085"/>
                  <a:pt x="38790" y="13724"/>
                  <a:pt x="45234" y="10502"/>
                </a:cubicBezTo>
                <a:cubicBezTo>
                  <a:pt x="51679" y="7280"/>
                  <a:pt x="50523" y="5122"/>
                  <a:pt x="63655" y="5213"/>
                </a:cubicBezTo>
                <a:cubicBezTo>
                  <a:pt x="76787" y="5304"/>
                  <a:pt x="101442" y="11900"/>
                  <a:pt x="124028" y="11049"/>
                </a:cubicBezTo>
                <a:cubicBezTo>
                  <a:pt x="146615" y="10198"/>
                  <a:pt x="173791" y="957"/>
                  <a:pt x="199174" y="106"/>
                </a:cubicBezTo>
                <a:cubicBezTo>
                  <a:pt x="224557" y="-745"/>
                  <a:pt x="257114" y="5517"/>
                  <a:pt x="276326" y="5942"/>
                </a:cubicBezTo>
                <a:cubicBezTo>
                  <a:pt x="295538" y="6368"/>
                  <a:pt x="302409" y="409"/>
                  <a:pt x="314447" y="2659"/>
                </a:cubicBezTo>
                <a:cubicBezTo>
                  <a:pt x="326485" y="4909"/>
                  <a:pt x="336425" y="18346"/>
                  <a:pt x="348554" y="19440"/>
                </a:cubicBezTo>
                <a:cubicBezTo>
                  <a:pt x="360683" y="20535"/>
                  <a:pt x="380777" y="10928"/>
                  <a:pt x="387222" y="9226"/>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9479425">
            <a:off x="744105" y="4755848"/>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9"/>
          <p:cNvSpPr/>
          <p:nvPr/>
        </p:nvSpPr>
        <p:spPr>
          <a:xfrm rot="9609295">
            <a:off x="269196" y="4839269"/>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9"/>
          <p:cNvSpPr/>
          <p:nvPr/>
        </p:nvSpPr>
        <p:spPr>
          <a:xfrm rot="9606599">
            <a:off x="225418" y="4414096"/>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rot="-9479425">
            <a:off x="414380" y="126373"/>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p:nvPr/>
        </p:nvSpPr>
        <p:spPr>
          <a:xfrm rot="-9724542">
            <a:off x="188162" y="874587"/>
            <a:ext cx="266116" cy="25283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rot="2011361">
            <a:off x="8750273" y="174363"/>
            <a:ext cx="199360" cy="18937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9"/>
          <p:cNvSpPr/>
          <p:nvPr/>
        </p:nvSpPr>
        <p:spPr>
          <a:xfrm rot="-503222">
            <a:off x="8094185" y="201581"/>
            <a:ext cx="141918" cy="134917"/>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9"/>
          <p:cNvSpPr/>
          <p:nvPr/>
        </p:nvSpPr>
        <p:spPr>
          <a:xfrm rot="-498229">
            <a:off x="8766559" y="640633"/>
            <a:ext cx="265888" cy="25282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2294175" y="1307100"/>
            <a:ext cx="6136500" cy="2529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10"/>
          <p:cNvSpPr/>
          <p:nvPr/>
        </p:nvSpPr>
        <p:spPr>
          <a:xfrm rot="-1190705">
            <a:off x="241905" y="17305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rot="-1193401">
            <a:off x="142136" y="59552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0"/>
          <p:cNvSpPr/>
          <p:nvPr/>
        </p:nvSpPr>
        <p:spPr>
          <a:xfrm rot="-1193401">
            <a:off x="447232" y="4448428"/>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rot="-1190705">
            <a:off x="127525" y="4599414"/>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0"/>
          <p:cNvSpPr/>
          <p:nvPr/>
        </p:nvSpPr>
        <p:spPr>
          <a:xfrm>
            <a:off x="-284000" y="3489959"/>
            <a:ext cx="9761325" cy="1444850"/>
          </a:xfrm>
          <a:custGeom>
            <a:avLst/>
            <a:gdLst/>
            <a:ahLst/>
            <a:cxnLst/>
            <a:rect l="l" t="t" r="r" b="b"/>
            <a:pathLst>
              <a:path w="390453" h="57794" extrusionOk="0">
                <a:moveTo>
                  <a:pt x="0" y="8257"/>
                </a:moveTo>
                <a:cubicBezTo>
                  <a:pt x="18224" y="-2954"/>
                  <a:pt x="44568" y="-1953"/>
                  <a:pt x="64170" y="6625"/>
                </a:cubicBezTo>
                <a:cubicBezTo>
                  <a:pt x="86980" y="16606"/>
                  <a:pt x="105774" y="36104"/>
                  <a:pt x="129970" y="41973"/>
                </a:cubicBezTo>
                <a:cubicBezTo>
                  <a:pt x="176837" y="53341"/>
                  <a:pt x="226442" y="42600"/>
                  <a:pt x="274623" y="44692"/>
                </a:cubicBezTo>
                <a:cubicBezTo>
                  <a:pt x="295566" y="45601"/>
                  <a:pt x="315468" y="54487"/>
                  <a:pt x="336254" y="57199"/>
                </a:cubicBezTo>
                <a:cubicBezTo>
                  <a:pt x="354562" y="59588"/>
                  <a:pt x="373944" y="54045"/>
                  <a:pt x="390453" y="45779"/>
                </a:cubicBezTo>
              </a:path>
            </a:pathLst>
          </a:cu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1"/>
          <p:cNvSpPr>
            <a:spLocks noGrp="1"/>
          </p:cNvSpPr>
          <p:nvPr>
            <p:ph type="pic" idx="2"/>
          </p:nvPr>
        </p:nvSpPr>
        <p:spPr>
          <a:xfrm>
            <a:off x="-25" y="-13725"/>
            <a:ext cx="9144000" cy="5157300"/>
          </a:xfrm>
          <a:prstGeom prst="rect">
            <a:avLst/>
          </a:prstGeom>
          <a:noFill/>
          <a:ln>
            <a:noFill/>
          </a:ln>
        </p:spPr>
      </p:sp>
      <p:sp>
        <p:nvSpPr>
          <p:cNvPr id="106" name="Google Shape;106;p11"/>
          <p:cNvSpPr txBox="1">
            <a:spLocks noGrp="1"/>
          </p:cNvSpPr>
          <p:nvPr>
            <p:ph type="title"/>
          </p:nvPr>
        </p:nvSpPr>
        <p:spPr>
          <a:xfrm>
            <a:off x="720000" y="4014450"/>
            <a:ext cx="7704000" cy="5727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500"/>
              <a:buFont typeface="Secular One"/>
              <a:buNone/>
              <a:defRPr sz="3500" b="0" i="0" u="none" strike="noStrike" cap="none">
                <a:solidFill>
                  <a:schemeClr val="dk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1pPr>
            <a:lvl2pPr marL="914400" marR="0" lvl="1"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2pPr>
            <a:lvl3pPr marL="1371600" marR="0" lvl="2"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3pPr>
            <a:lvl4pPr marL="1828800" marR="0" lvl="3"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4pPr>
            <a:lvl5pPr marL="2286000" marR="0" lvl="4"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5pPr>
            <a:lvl6pPr marL="2743200" marR="0" lvl="5"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6pPr>
            <a:lvl7pPr marL="3200400" marR="0" lvl="6"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7pPr>
            <a:lvl8pPr marL="3657600" marR="0" lvl="7"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8pPr>
            <a:lvl9pPr marL="4114800" marR="0" lvl="8" indent="-317500" algn="l" rtl="0">
              <a:lnSpc>
                <a:spcPct val="115000"/>
              </a:lnSpc>
              <a:spcBef>
                <a:spcPts val="0"/>
              </a:spcBef>
              <a:spcAft>
                <a:spcPts val="0"/>
              </a:spcAft>
              <a:buClr>
                <a:schemeClr val="dk1"/>
              </a:buClr>
              <a:buSzPts val="1400"/>
              <a:buFont typeface="Heebo"/>
              <a:buChar char="■"/>
              <a:defRPr sz="1400" b="0" i="0" u="none" strike="noStrike" cap="none">
                <a:solidFill>
                  <a:schemeClr val="dk1"/>
                </a:solidFill>
                <a:latin typeface="Heebo"/>
                <a:ea typeface="Heebo"/>
                <a:cs typeface="Heebo"/>
                <a:sym typeface="Heeb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mailto:balsat66.team@gmail.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p:nvPr/>
        </p:nvSpPr>
        <p:spPr>
          <a:xfrm>
            <a:off x="-31825" y="3231394"/>
            <a:ext cx="9239450" cy="1176475"/>
          </a:xfrm>
          <a:custGeom>
            <a:avLst/>
            <a:gdLst/>
            <a:ahLst/>
            <a:cxnLst/>
            <a:rect l="l" t="t" r="r" b="b"/>
            <a:pathLst>
              <a:path w="369578" h="47059" extrusionOk="0">
                <a:moveTo>
                  <a:pt x="0" y="23980"/>
                </a:moveTo>
                <a:cubicBezTo>
                  <a:pt x="12699" y="23980"/>
                  <a:pt x="26197" y="22130"/>
                  <a:pt x="37989" y="26843"/>
                </a:cubicBezTo>
                <a:cubicBezTo>
                  <a:pt x="41841" y="28383"/>
                  <a:pt x="44410" y="32119"/>
                  <a:pt x="47343" y="35052"/>
                </a:cubicBezTo>
                <a:cubicBezTo>
                  <a:pt x="53460" y="41169"/>
                  <a:pt x="62109" y="45023"/>
                  <a:pt x="70632" y="46506"/>
                </a:cubicBezTo>
                <a:cubicBezTo>
                  <a:pt x="91722" y="50176"/>
                  <a:pt x="111780" y="33790"/>
                  <a:pt x="133056" y="31425"/>
                </a:cubicBezTo>
                <a:cubicBezTo>
                  <a:pt x="150944" y="29436"/>
                  <a:pt x="167709" y="41188"/>
                  <a:pt x="185171" y="45551"/>
                </a:cubicBezTo>
                <a:cubicBezTo>
                  <a:pt x="195049" y="48019"/>
                  <a:pt x="205575" y="46472"/>
                  <a:pt x="215715" y="45551"/>
                </a:cubicBezTo>
                <a:cubicBezTo>
                  <a:pt x="241446" y="43213"/>
                  <a:pt x="265988" y="32426"/>
                  <a:pt x="289401" y="21498"/>
                </a:cubicBezTo>
                <a:cubicBezTo>
                  <a:pt x="301057" y="16058"/>
                  <a:pt x="311206" y="6728"/>
                  <a:pt x="323763" y="3936"/>
                </a:cubicBezTo>
                <a:cubicBezTo>
                  <a:pt x="335359" y="1358"/>
                  <a:pt x="347622" y="-1450"/>
                  <a:pt x="359270" y="881"/>
                </a:cubicBezTo>
                <a:cubicBezTo>
                  <a:pt x="362932" y="1614"/>
                  <a:pt x="365955" y="4365"/>
                  <a:pt x="369578" y="5272"/>
                </a:cubicBez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2" name="Google Shape;152;p16"/>
          <p:cNvSpPr txBox="1">
            <a:spLocks noGrp="1"/>
          </p:cNvSpPr>
          <p:nvPr>
            <p:ph type="ctrTitle"/>
          </p:nvPr>
        </p:nvSpPr>
        <p:spPr>
          <a:xfrm>
            <a:off x="769661" y="1231302"/>
            <a:ext cx="4894800" cy="2032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s-AR" dirty="0"/>
              <a:t>BalSat-66</a:t>
            </a:r>
            <a:br>
              <a:rPr lang="es-AR" dirty="0"/>
            </a:br>
            <a:r>
              <a:rPr lang="es-AR" sz="2000" dirty="0"/>
              <a:t>IPET N°66 “Dr. José Antonio Balseiro"</a:t>
            </a:r>
            <a:endParaRPr lang="es-AR" dirty="0"/>
          </a:p>
        </p:txBody>
      </p:sp>
      <p:grpSp>
        <p:nvGrpSpPr>
          <p:cNvPr id="153" name="Google Shape;153;p16"/>
          <p:cNvGrpSpPr/>
          <p:nvPr/>
        </p:nvGrpSpPr>
        <p:grpSpPr>
          <a:xfrm rot="-228760">
            <a:off x="5898745" y="1966776"/>
            <a:ext cx="2898735" cy="2897924"/>
            <a:chOff x="710950" y="550125"/>
            <a:chExt cx="1786375" cy="1785875"/>
          </a:xfrm>
        </p:grpSpPr>
        <p:grpSp>
          <p:nvGrpSpPr>
            <p:cNvPr id="154" name="Google Shape;154;p16"/>
            <p:cNvGrpSpPr/>
            <p:nvPr/>
          </p:nvGrpSpPr>
          <p:grpSpPr>
            <a:xfrm>
              <a:off x="710950" y="550125"/>
              <a:ext cx="1786375" cy="1785875"/>
              <a:chOff x="710950" y="550125"/>
              <a:chExt cx="1786375" cy="1785875"/>
            </a:xfrm>
          </p:grpSpPr>
          <p:sp>
            <p:nvSpPr>
              <p:cNvPr id="155" name="Google Shape;155;p16"/>
              <p:cNvSpPr/>
              <p:nvPr/>
            </p:nvSpPr>
            <p:spPr>
              <a:xfrm>
                <a:off x="710950" y="550125"/>
                <a:ext cx="1786375" cy="1785875"/>
              </a:xfrm>
              <a:custGeom>
                <a:avLst/>
                <a:gdLst/>
                <a:ahLst/>
                <a:cxnLst/>
                <a:rect l="l" t="t" r="r" b="b"/>
                <a:pathLst>
                  <a:path w="71455" h="71435" extrusionOk="0">
                    <a:moveTo>
                      <a:pt x="35738" y="1"/>
                    </a:moveTo>
                    <a:cubicBezTo>
                      <a:pt x="16007" y="1"/>
                      <a:pt x="1" y="15987"/>
                      <a:pt x="1" y="35718"/>
                    </a:cubicBezTo>
                    <a:cubicBezTo>
                      <a:pt x="1" y="55448"/>
                      <a:pt x="16007" y="71434"/>
                      <a:pt x="35738" y="71434"/>
                    </a:cubicBezTo>
                    <a:cubicBezTo>
                      <a:pt x="55469" y="71434"/>
                      <a:pt x="71455" y="55448"/>
                      <a:pt x="71455" y="35718"/>
                    </a:cubicBezTo>
                    <a:cubicBezTo>
                      <a:pt x="71455" y="15987"/>
                      <a:pt x="55469" y="1"/>
                      <a:pt x="35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780000" y="666700"/>
                <a:ext cx="989200" cy="1613000"/>
              </a:xfrm>
              <a:custGeom>
                <a:avLst/>
                <a:gdLst/>
                <a:ahLst/>
                <a:cxnLst/>
                <a:rect l="l" t="t" r="r" b="b"/>
                <a:pathLst>
                  <a:path w="39568" h="64520" extrusionOk="0">
                    <a:moveTo>
                      <a:pt x="17724" y="0"/>
                    </a:moveTo>
                    <a:cubicBezTo>
                      <a:pt x="17309" y="0"/>
                      <a:pt x="16873" y="60"/>
                      <a:pt x="16614" y="150"/>
                    </a:cubicBezTo>
                    <a:cubicBezTo>
                      <a:pt x="15986" y="360"/>
                      <a:pt x="14291" y="1113"/>
                      <a:pt x="14501" y="1720"/>
                    </a:cubicBezTo>
                    <a:cubicBezTo>
                      <a:pt x="14537" y="1835"/>
                      <a:pt x="14653" y="1876"/>
                      <a:pt x="14812" y="1876"/>
                    </a:cubicBezTo>
                    <a:cubicBezTo>
                      <a:pt x="15182" y="1876"/>
                      <a:pt x="15784" y="1657"/>
                      <a:pt x="16165" y="1657"/>
                    </a:cubicBezTo>
                    <a:cubicBezTo>
                      <a:pt x="16273" y="1657"/>
                      <a:pt x="16363" y="1675"/>
                      <a:pt x="16426" y="1720"/>
                    </a:cubicBezTo>
                    <a:cubicBezTo>
                      <a:pt x="16551" y="1824"/>
                      <a:pt x="16635" y="2159"/>
                      <a:pt x="16614" y="2305"/>
                    </a:cubicBezTo>
                    <a:cubicBezTo>
                      <a:pt x="16551" y="2473"/>
                      <a:pt x="16028" y="2619"/>
                      <a:pt x="16091" y="2766"/>
                    </a:cubicBezTo>
                    <a:cubicBezTo>
                      <a:pt x="16147" y="2901"/>
                      <a:pt x="16299" y="2947"/>
                      <a:pt x="16498" y="2947"/>
                    </a:cubicBezTo>
                    <a:cubicBezTo>
                      <a:pt x="16905" y="2947"/>
                      <a:pt x="17513" y="2757"/>
                      <a:pt x="17924" y="2757"/>
                    </a:cubicBezTo>
                    <a:cubicBezTo>
                      <a:pt x="18056" y="2757"/>
                      <a:pt x="18168" y="2777"/>
                      <a:pt x="18246" y="2829"/>
                    </a:cubicBezTo>
                    <a:cubicBezTo>
                      <a:pt x="18413" y="2954"/>
                      <a:pt x="18685" y="3435"/>
                      <a:pt x="18560" y="3603"/>
                    </a:cubicBezTo>
                    <a:cubicBezTo>
                      <a:pt x="18417" y="3817"/>
                      <a:pt x="18041" y="3906"/>
                      <a:pt x="17621" y="3906"/>
                    </a:cubicBezTo>
                    <a:cubicBezTo>
                      <a:pt x="17058" y="3906"/>
                      <a:pt x="16417" y="3747"/>
                      <a:pt x="16154" y="3519"/>
                    </a:cubicBezTo>
                    <a:cubicBezTo>
                      <a:pt x="16049" y="3414"/>
                      <a:pt x="16154" y="3038"/>
                      <a:pt x="16049" y="2933"/>
                    </a:cubicBezTo>
                    <a:cubicBezTo>
                      <a:pt x="15777" y="2640"/>
                      <a:pt x="14877" y="2724"/>
                      <a:pt x="14522" y="2598"/>
                    </a:cubicBezTo>
                    <a:cubicBezTo>
                      <a:pt x="14312" y="2515"/>
                      <a:pt x="13936" y="2201"/>
                      <a:pt x="13726" y="2159"/>
                    </a:cubicBezTo>
                    <a:cubicBezTo>
                      <a:pt x="13580" y="2120"/>
                      <a:pt x="13343" y="2108"/>
                      <a:pt x="13087" y="2108"/>
                    </a:cubicBezTo>
                    <a:cubicBezTo>
                      <a:pt x="12648" y="2108"/>
                      <a:pt x="12154" y="2146"/>
                      <a:pt x="11969" y="2159"/>
                    </a:cubicBezTo>
                    <a:cubicBezTo>
                      <a:pt x="6738" y="5946"/>
                      <a:pt x="2574" y="11114"/>
                      <a:pt x="1" y="17119"/>
                    </a:cubicBezTo>
                    <a:lnTo>
                      <a:pt x="1" y="19149"/>
                    </a:lnTo>
                    <a:cubicBezTo>
                      <a:pt x="1" y="19149"/>
                      <a:pt x="1277" y="19505"/>
                      <a:pt x="1486" y="19860"/>
                    </a:cubicBezTo>
                    <a:cubicBezTo>
                      <a:pt x="1863" y="20446"/>
                      <a:pt x="1319" y="22016"/>
                      <a:pt x="1486" y="22685"/>
                    </a:cubicBezTo>
                    <a:cubicBezTo>
                      <a:pt x="1674" y="23376"/>
                      <a:pt x="2344" y="24736"/>
                      <a:pt x="2930" y="25133"/>
                    </a:cubicBezTo>
                    <a:cubicBezTo>
                      <a:pt x="3096" y="25239"/>
                      <a:pt x="3501" y="25366"/>
                      <a:pt x="3801" y="25366"/>
                    </a:cubicBezTo>
                    <a:cubicBezTo>
                      <a:pt x="3917" y="25366"/>
                      <a:pt x="4017" y="25347"/>
                      <a:pt x="4081" y="25301"/>
                    </a:cubicBezTo>
                    <a:cubicBezTo>
                      <a:pt x="4248" y="25175"/>
                      <a:pt x="4269" y="24673"/>
                      <a:pt x="4227" y="24464"/>
                    </a:cubicBezTo>
                    <a:cubicBezTo>
                      <a:pt x="4102" y="23857"/>
                      <a:pt x="3076" y="22936"/>
                      <a:pt x="2867" y="22350"/>
                    </a:cubicBezTo>
                    <a:cubicBezTo>
                      <a:pt x="2679" y="21869"/>
                      <a:pt x="2260" y="20697"/>
                      <a:pt x="2595" y="20300"/>
                    </a:cubicBezTo>
                    <a:cubicBezTo>
                      <a:pt x="2666" y="20229"/>
                      <a:pt x="2818" y="20198"/>
                      <a:pt x="2976" y="20198"/>
                    </a:cubicBezTo>
                    <a:cubicBezTo>
                      <a:pt x="3147" y="20198"/>
                      <a:pt x="3324" y="20235"/>
                      <a:pt x="3411" y="20300"/>
                    </a:cubicBezTo>
                    <a:cubicBezTo>
                      <a:pt x="3809" y="20655"/>
                      <a:pt x="3537" y="21911"/>
                      <a:pt x="3746" y="22413"/>
                    </a:cubicBezTo>
                    <a:cubicBezTo>
                      <a:pt x="4060" y="23229"/>
                      <a:pt x="5671" y="24422"/>
                      <a:pt x="5713" y="25301"/>
                    </a:cubicBezTo>
                    <a:cubicBezTo>
                      <a:pt x="5734" y="25573"/>
                      <a:pt x="5190" y="25970"/>
                      <a:pt x="5211" y="26242"/>
                    </a:cubicBezTo>
                    <a:cubicBezTo>
                      <a:pt x="5231" y="26807"/>
                      <a:pt x="6006" y="27832"/>
                      <a:pt x="6466" y="28167"/>
                    </a:cubicBezTo>
                    <a:cubicBezTo>
                      <a:pt x="6973" y="28527"/>
                      <a:pt x="8208" y="29091"/>
                      <a:pt x="9023" y="29091"/>
                    </a:cubicBezTo>
                    <a:cubicBezTo>
                      <a:pt x="9251" y="29091"/>
                      <a:pt x="9446" y="29046"/>
                      <a:pt x="9584" y="28941"/>
                    </a:cubicBezTo>
                    <a:cubicBezTo>
                      <a:pt x="9688" y="28858"/>
                      <a:pt x="9500" y="28502"/>
                      <a:pt x="9584" y="28439"/>
                    </a:cubicBezTo>
                    <a:cubicBezTo>
                      <a:pt x="9672" y="28366"/>
                      <a:pt x="9829" y="28333"/>
                      <a:pt x="10005" y="28333"/>
                    </a:cubicBezTo>
                    <a:cubicBezTo>
                      <a:pt x="10330" y="28333"/>
                      <a:pt x="10717" y="28444"/>
                      <a:pt x="10839" y="28606"/>
                    </a:cubicBezTo>
                    <a:cubicBezTo>
                      <a:pt x="10985" y="28795"/>
                      <a:pt x="10588" y="29318"/>
                      <a:pt x="10713" y="29506"/>
                    </a:cubicBezTo>
                    <a:cubicBezTo>
                      <a:pt x="10860" y="29694"/>
                      <a:pt x="11467" y="29632"/>
                      <a:pt x="11697" y="29674"/>
                    </a:cubicBezTo>
                    <a:cubicBezTo>
                      <a:pt x="12094" y="29757"/>
                      <a:pt x="13224" y="30092"/>
                      <a:pt x="13224" y="30092"/>
                    </a:cubicBezTo>
                    <a:cubicBezTo>
                      <a:pt x="13224" y="30092"/>
                      <a:pt x="14626" y="32184"/>
                      <a:pt x="15359" y="32540"/>
                    </a:cubicBezTo>
                    <a:cubicBezTo>
                      <a:pt x="15506" y="32614"/>
                      <a:pt x="15707" y="32638"/>
                      <a:pt x="15936" y="32638"/>
                    </a:cubicBezTo>
                    <a:cubicBezTo>
                      <a:pt x="16370" y="32638"/>
                      <a:pt x="16902" y="32551"/>
                      <a:pt x="17346" y="32551"/>
                    </a:cubicBezTo>
                    <a:cubicBezTo>
                      <a:pt x="17665" y="32551"/>
                      <a:pt x="17939" y="32596"/>
                      <a:pt x="18100" y="32749"/>
                    </a:cubicBezTo>
                    <a:cubicBezTo>
                      <a:pt x="18497" y="33126"/>
                      <a:pt x="18602" y="34465"/>
                      <a:pt x="18372" y="34988"/>
                    </a:cubicBezTo>
                    <a:cubicBezTo>
                      <a:pt x="18141" y="35490"/>
                      <a:pt x="16781" y="35783"/>
                      <a:pt x="16488" y="36285"/>
                    </a:cubicBezTo>
                    <a:cubicBezTo>
                      <a:pt x="16258" y="36725"/>
                      <a:pt x="16467" y="37792"/>
                      <a:pt x="16405" y="38273"/>
                    </a:cubicBezTo>
                    <a:cubicBezTo>
                      <a:pt x="16363" y="38587"/>
                      <a:pt x="16133" y="39508"/>
                      <a:pt x="16133" y="39508"/>
                    </a:cubicBezTo>
                    <a:cubicBezTo>
                      <a:pt x="16133" y="39508"/>
                      <a:pt x="18392" y="41914"/>
                      <a:pt x="18853" y="42897"/>
                    </a:cubicBezTo>
                    <a:cubicBezTo>
                      <a:pt x="18957" y="43169"/>
                      <a:pt x="18853" y="43839"/>
                      <a:pt x="19062" y="44048"/>
                    </a:cubicBezTo>
                    <a:cubicBezTo>
                      <a:pt x="19250" y="44257"/>
                      <a:pt x="20045" y="44320"/>
                      <a:pt x="20150" y="44320"/>
                    </a:cubicBezTo>
                    <a:cubicBezTo>
                      <a:pt x="20276" y="44320"/>
                      <a:pt x="22368" y="45910"/>
                      <a:pt x="22368" y="45910"/>
                    </a:cubicBezTo>
                    <a:cubicBezTo>
                      <a:pt x="22368" y="45910"/>
                      <a:pt x="21426" y="50806"/>
                      <a:pt x="22368" y="52041"/>
                    </a:cubicBezTo>
                    <a:cubicBezTo>
                      <a:pt x="22473" y="52187"/>
                      <a:pt x="22996" y="52083"/>
                      <a:pt x="23100" y="52250"/>
                    </a:cubicBezTo>
                    <a:cubicBezTo>
                      <a:pt x="23477" y="52857"/>
                      <a:pt x="22431" y="54363"/>
                      <a:pt x="22598" y="55075"/>
                    </a:cubicBezTo>
                    <a:cubicBezTo>
                      <a:pt x="22724" y="55577"/>
                      <a:pt x="23854" y="56728"/>
                      <a:pt x="23854" y="56728"/>
                    </a:cubicBezTo>
                    <a:cubicBezTo>
                      <a:pt x="23854" y="56728"/>
                      <a:pt x="23456" y="58862"/>
                      <a:pt x="23623" y="59532"/>
                    </a:cubicBezTo>
                    <a:cubicBezTo>
                      <a:pt x="23791" y="60348"/>
                      <a:pt x="24732" y="61791"/>
                      <a:pt x="25276" y="62440"/>
                    </a:cubicBezTo>
                    <a:cubicBezTo>
                      <a:pt x="25716" y="62984"/>
                      <a:pt x="26741" y="64051"/>
                      <a:pt x="27390" y="64302"/>
                    </a:cubicBezTo>
                    <a:cubicBezTo>
                      <a:pt x="27689" y="64414"/>
                      <a:pt x="28233" y="64519"/>
                      <a:pt x="28717" y="64519"/>
                    </a:cubicBezTo>
                    <a:cubicBezTo>
                      <a:pt x="29045" y="64519"/>
                      <a:pt x="29346" y="64471"/>
                      <a:pt x="29524" y="64344"/>
                    </a:cubicBezTo>
                    <a:cubicBezTo>
                      <a:pt x="29670" y="64239"/>
                      <a:pt x="29775" y="63821"/>
                      <a:pt x="29733" y="63654"/>
                    </a:cubicBezTo>
                    <a:cubicBezTo>
                      <a:pt x="29587" y="63151"/>
                      <a:pt x="28352" y="62817"/>
                      <a:pt x="28164" y="62335"/>
                    </a:cubicBezTo>
                    <a:cubicBezTo>
                      <a:pt x="28101" y="62189"/>
                      <a:pt x="28206" y="61833"/>
                      <a:pt x="28247" y="61687"/>
                    </a:cubicBezTo>
                    <a:cubicBezTo>
                      <a:pt x="28310" y="61477"/>
                      <a:pt x="28499" y="61080"/>
                      <a:pt x="28540" y="60871"/>
                    </a:cubicBezTo>
                    <a:cubicBezTo>
                      <a:pt x="28582" y="60682"/>
                      <a:pt x="28729" y="60201"/>
                      <a:pt x="28603" y="60055"/>
                    </a:cubicBezTo>
                    <a:cubicBezTo>
                      <a:pt x="28539" y="59991"/>
                      <a:pt x="28405" y="59970"/>
                      <a:pt x="28253" y="59970"/>
                    </a:cubicBezTo>
                    <a:cubicBezTo>
                      <a:pt x="27981" y="59970"/>
                      <a:pt x="27651" y="60035"/>
                      <a:pt x="27556" y="60035"/>
                    </a:cubicBezTo>
                    <a:cubicBezTo>
                      <a:pt x="27547" y="60035"/>
                      <a:pt x="27541" y="60035"/>
                      <a:pt x="27536" y="60034"/>
                    </a:cubicBezTo>
                    <a:cubicBezTo>
                      <a:pt x="27327" y="59971"/>
                      <a:pt x="26992" y="59573"/>
                      <a:pt x="26992" y="59364"/>
                    </a:cubicBezTo>
                    <a:cubicBezTo>
                      <a:pt x="27013" y="59050"/>
                      <a:pt x="27724" y="58778"/>
                      <a:pt x="27871" y="58506"/>
                    </a:cubicBezTo>
                    <a:lnTo>
                      <a:pt x="27996" y="57858"/>
                    </a:lnTo>
                    <a:lnTo>
                      <a:pt x="27013" y="57586"/>
                    </a:lnTo>
                    <a:lnTo>
                      <a:pt x="27076" y="57000"/>
                    </a:lnTo>
                    <a:lnTo>
                      <a:pt x="28478" y="56770"/>
                    </a:lnTo>
                    <a:cubicBezTo>
                      <a:pt x="28478" y="56770"/>
                      <a:pt x="30172" y="56163"/>
                      <a:pt x="30591" y="55765"/>
                    </a:cubicBezTo>
                    <a:cubicBezTo>
                      <a:pt x="30591" y="55765"/>
                      <a:pt x="31322" y="54446"/>
                      <a:pt x="31324" y="54446"/>
                    </a:cubicBezTo>
                    <a:lnTo>
                      <a:pt x="31324" y="54446"/>
                    </a:lnTo>
                    <a:cubicBezTo>
                      <a:pt x="31324" y="54446"/>
                      <a:pt x="31324" y="54446"/>
                      <a:pt x="31323" y="54447"/>
                    </a:cubicBezTo>
                    <a:lnTo>
                      <a:pt x="33039" y="52229"/>
                    </a:lnTo>
                    <a:lnTo>
                      <a:pt x="33541" y="51581"/>
                    </a:lnTo>
                    <a:lnTo>
                      <a:pt x="33039" y="49363"/>
                    </a:lnTo>
                    <a:lnTo>
                      <a:pt x="33039" y="49342"/>
                    </a:lnTo>
                    <a:cubicBezTo>
                      <a:pt x="33123" y="49028"/>
                      <a:pt x="33729" y="48170"/>
                      <a:pt x="33729" y="48170"/>
                    </a:cubicBezTo>
                    <a:lnTo>
                      <a:pt x="35780" y="48233"/>
                    </a:lnTo>
                    <a:lnTo>
                      <a:pt x="37161" y="47124"/>
                    </a:lnTo>
                    <a:cubicBezTo>
                      <a:pt x="37684" y="46182"/>
                      <a:pt x="37203" y="43818"/>
                      <a:pt x="37600" y="42814"/>
                    </a:cubicBezTo>
                    <a:cubicBezTo>
                      <a:pt x="37851" y="42249"/>
                      <a:pt x="38877" y="41433"/>
                      <a:pt x="39149" y="40868"/>
                    </a:cubicBezTo>
                    <a:cubicBezTo>
                      <a:pt x="39274" y="40575"/>
                      <a:pt x="39567" y="39905"/>
                      <a:pt x="39421" y="39612"/>
                    </a:cubicBezTo>
                    <a:cubicBezTo>
                      <a:pt x="39232" y="39298"/>
                      <a:pt x="38312" y="39403"/>
                      <a:pt x="38019" y="39173"/>
                    </a:cubicBezTo>
                    <a:cubicBezTo>
                      <a:pt x="38019" y="39173"/>
                      <a:pt x="37266" y="37813"/>
                      <a:pt x="37098" y="37666"/>
                    </a:cubicBezTo>
                    <a:cubicBezTo>
                      <a:pt x="37098" y="37666"/>
                      <a:pt x="36273" y="37703"/>
                      <a:pt x="35436" y="37703"/>
                    </a:cubicBezTo>
                    <a:cubicBezTo>
                      <a:pt x="34849" y="37703"/>
                      <a:pt x="34257" y="37685"/>
                      <a:pt x="33939" y="37625"/>
                    </a:cubicBezTo>
                    <a:cubicBezTo>
                      <a:pt x="33709" y="37583"/>
                      <a:pt x="33269" y="37373"/>
                      <a:pt x="33039" y="37290"/>
                    </a:cubicBezTo>
                    <a:cubicBezTo>
                      <a:pt x="32641" y="37143"/>
                      <a:pt x="33039" y="37290"/>
                      <a:pt x="31428" y="36683"/>
                    </a:cubicBezTo>
                    <a:cubicBezTo>
                      <a:pt x="31428" y="36683"/>
                      <a:pt x="31449" y="35323"/>
                      <a:pt x="31323" y="34884"/>
                    </a:cubicBezTo>
                    <a:cubicBezTo>
                      <a:pt x="31198" y="34486"/>
                      <a:pt x="30486" y="33440"/>
                      <a:pt x="30486" y="33440"/>
                    </a:cubicBezTo>
                    <a:lnTo>
                      <a:pt x="28227" y="33398"/>
                    </a:lnTo>
                    <a:cubicBezTo>
                      <a:pt x="27620" y="33398"/>
                      <a:pt x="27369" y="31745"/>
                      <a:pt x="26908" y="31347"/>
                    </a:cubicBezTo>
                    <a:cubicBezTo>
                      <a:pt x="26709" y="31166"/>
                      <a:pt x="26196" y="30750"/>
                      <a:pt x="25886" y="30750"/>
                    </a:cubicBezTo>
                    <a:cubicBezTo>
                      <a:pt x="25837" y="30750"/>
                      <a:pt x="25794" y="30760"/>
                      <a:pt x="25758" y="30783"/>
                    </a:cubicBezTo>
                    <a:cubicBezTo>
                      <a:pt x="25611" y="30866"/>
                      <a:pt x="25799" y="31306"/>
                      <a:pt x="25695" y="31410"/>
                    </a:cubicBezTo>
                    <a:cubicBezTo>
                      <a:pt x="25486" y="31607"/>
                      <a:pt x="25007" y="31695"/>
                      <a:pt x="24540" y="31695"/>
                    </a:cubicBezTo>
                    <a:cubicBezTo>
                      <a:pt x="24164" y="31695"/>
                      <a:pt x="23796" y="31638"/>
                      <a:pt x="23582" y="31536"/>
                    </a:cubicBezTo>
                    <a:cubicBezTo>
                      <a:pt x="23289" y="31389"/>
                      <a:pt x="23079" y="30636"/>
                      <a:pt x="22807" y="30469"/>
                    </a:cubicBezTo>
                    <a:cubicBezTo>
                      <a:pt x="22423" y="30218"/>
                      <a:pt x="21584" y="29954"/>
                      <a:pt x="20996" y="29954"/>
                    </a:cubicBezTo>
                    <a:cubicBezTo>
                      <a:pt x="20848" y="29954"/>
                      <a:pt x="20716" y="29970"/>
                      <a:pt x="20610" y="30008"/>
                    </a:cubicBezTo>
                    <a:cubicBezTo>
                      <a:pt x="19941" y="30238"/>
                      <a:pt x="19439" y="31871"/>
                      <a:pt x="18790" y="32101"/>
                    </a:cubicBezTo>
                    <a:cubicBezTo>
                      <a:pt x="18689" y="32137"/>
                      <a:pt x="18556" y="32153"/>
                      <a:pt x="18403" y="32153"/>
                    </a:cubicBezTo>
                    <a:cubicBezTo>
                      <a:pt x="17509" y="32153"/>
                      <a:pt x="15923" y="31619"/>
                      <a:pt x="15923" y="31619"/>
                    </a:cubicBezTo>
                    <a:cubicBezTo>
                      <a:pt x="15923" y="31619"/>
                      <a:pt x="16258" y="29004"/>
                      <a:pt x="15714" y="28397"/>
                    </a:cubicBezTo>
                    <a:cubicBezTo>
                      <a:pt x="15597" y="28273"/>
                      <a:pt x="15358" y="28245"/>
                      <a:pt x="15081" y="28245"/>
                    </a:cubicBezTo>
                    <a:cubicBezTo>
                      <a:pt x="14841" y="28245"/>
                      <a:pt x="14572" y="28266"/>
                      <a:pt x="14331" y="28266"/>
                    </a:cubicBezTo>
                    <a:cubicBezTo>
                      <a:pt x="14006" y="28266"/>
                      <a:pt x="13731" y="28227"/>
                      <a:pt x="13643" y="28042"/>
                    </a:cubicBezTo>
                    <a:cubicBezTo>
                      <a:pt x="13434" y="27644"/>
                      <a:pt x="14417" y="26912"/>
                      <a:pt x="14480" y="26472"/>
                    </a:cubicBezTo>
                    <a:cubicBezTo>
                      <a:pt x="14501" y="26242"/>
                      <a:pt x="14459" y="25656"/>
                      <a:pt x="14229" y="25552"/>
                    </a:cubicBezTo>
                    <a:cubicBezTo>
                      <a:pt x="14178" y="25534"/>
                      <a:pt x="14125" y="25525"/>
                      <a:pt x="14071" y="25525"/>
                    </a:cubicBezTo>
                    <a:cubicBezTo>
                      <a:pt x="13302" y="25525"/>
                      <a:pt x="12230" y="27217"/>
                      <a:pt x="11488" y="27393"/>
                    </a:cubicBezTo>
                    <a:cubicBezTo>
                      <a:pt x="11359" y="27425"/>
                      <a:pt x="11182" y="27441"/>
                      <a:pt x="10987" y="27441"/>
                    </a:cubicBezTo>
                    <a:cubicBezTo>
                      <a:pt x="10547" y="27441"/>
                      <a:pt x="10019" y="27358"/>
                      <a:pt x="9772" y="27184"/>
                    </a:cubicBezTo>
                    <a:cubicBezTo>
                      <a:pt x="9479" y="26974"/>
                      <a:pt x="9186" y="26200"/>
                      <a:pt x="9144" y="25845"/>
                    </a:cubicBezTo>
                    <a:cubicBezTo>
                      <a:pt x="9123" y="25489"/>
                      <a:pt x="9395" y="24777"/>
                      <a:pt x="9521" y="24443"/>
                    </a:cubicBezTo>
                    <a:cubicBezTo>
                      <a:pt x="9709" y="23982"/>
                      <a:pt x="10483" y="22706"/>
                      <a:pt x="10483" y="22706"/>
                    </a:cubicBezTo>
                    <a:cubicBezTo>
                      <a:pt x="10483" y="22706"/>
                      <a:pt x="12074" y="21744"/>
                      <a:pt x="12659" y="21597"/>
                    </a:cubicBezTo>
                    <a:cubicBezTo>
                      <a:pt x="13295" y="21444"/>
                      <a:pt x="14448" y="21199"/>
                      <a:pt x="15420" y="21199"/>
                    </a:cubicBezTo>
                    <a:cubicBezTo>
                      <a:pt x="16047" y="21199"/>
                      <a:pt x="16599" y="21301"/>
                      <a:pt x="16886" y="21597"/>
                    </a:cubicBezTo>
                    <a:cubicBezTo>
                      <a:pt x="17116" y="21827"/>
                      <a:pt x="16886" y="22873"/>
                      <a:pt x="16886" y="22873"/>
                    </a:cubicBezTo>
                    <a:cubicBezTo>
                      <a:pt x="16886" y="22873"/>
                      <a:pt x="17816" y="23621"/>
                      <a:pt x="18256" y="23621"/>
                    </a:cubicBezTo>
                    <a:cubicBezTo>
                      <a:pt x="18310" y="23621"/>
                      <a:pt x="18356" y="23610"/>
                      <a:pt x="18392" y="23585"/>
                    </a:cubicBezTo>
                    <a:cubicBezTo>
                      <a:pt x="18853" y="23271"/>
                      <a:pt x="18079" y="21890"/>
                      <a:pt x="18288" y="21388"/>
                    </a:cubicBezTo>
                    <a:cubicBezTo>
                      <a:pt x="18413" y="21011"/>
                      <a:pt x="19062" y="20530"/>
                      <a:pt x="19376" y="20279"/>
                    </a:cubicBezTo>
                    <a:cubicBezTo>
                      <a:pt x="19878" y="19860"/>
                      <a:pt x="21573" y="18835"/>
                      <a:pt x="21573" y="18835"/>
                    </a:cubicBezTo>
                    <a:cubicBezTo>
                      <a:pt x="21573" y="18835"/>
                      <a:pt x="21615" y="18040"/>
                      <a:pt x="21740" y="17810"/>
                    </a:cubicBezTo>
                    <a:cubicBezTo>
                      <a:pt x="22075" y="17098"/>
                      <a:pt x="23310" y="15990"/>
                      <a:pt x="23937" y="15508"/>
                    </a:cubicBezTo>
                    <a:cubicBezTo>
                      <a:pt x="24460" y="15111"/>
                      <a:pt x="26218" y="14881"/>
                      <a:pt x="26281" y="14211"/>
                    </a:cubicBezTo>
                    <a:cubicBezTo>
                      <a:pt x="26281" y="14148"/>
                      <a:pt x="26071" y="14106"/>
                      <a:pt x="26071" y="14044"/>
                    </a:cubicBezTo>
                    <a:cubicBezTo>
                      <a:pt x="26051" y="13500"/>
                      <a:pt x="27139" y="12684"/>
                      <a:pt x="27662" y="12558"/>
                    </a:cubicBezTo>
                    <a:cubicBezTo>
                      <a:pt x="27685" y="12551"/>
                      <a:pt x="27711" y="12549"/>
                      <a:pt x="27740" y="12549"/>
                    </a:cubicBezTo>
                    <a:cubicBezTo>
                      <a:pt x="27896" y="12549"/>
                      <a:pt x="28121" y="12634"/>
                      <a:pt x="28227" y="12705"/>
                    </a:cubicBezTo>
                    <a:cubicBezTo>
                      <a:pt x="28331" y="12767"/>
                      <a:pt x="28394" y="13039"/>
                      <a:pt x="28499" y="13039"/>
                    </a:cubicBezTo>
                    <a:cubicBezTo>
                      <a:pt x="28503" y="13040"/>
                      <a:pt x="28507" y="13040"/>
                      <a:pt x="28512" y="13040"/>
                    </a:cubicBezTo>
                    <a:cubicBezTo>
                      <a:pt x="28736" y="13040"/>
                      <a:pt x="28921" y="12513"/>
                      <a:pt x="29105" y="12370"/>
                    </a:cubicBezTo>
                    <a:cubicBezTo>
                      <a:pt x="29126" y="12349"/>
                      <a:pt x="29252" y="12349"/>
                      <a:pt x="29252" y="12307"/>
                    </a:cubicBezTo>
                    <a:cubicBezTo>
                      <a:pt x="29243" y="12234"/>
                      <a:pt x="29147" y="12217"/>
                      <a:pt x="29028" y="12217"/>
                    </a:cubicBezTo>
                    <a:cubicBezTo>
                      <a:pt x="28917" y="12217"/>
                      <a:pt x="28785" y="12232"/>
                      <a:pt x="28684" y="12232"/>
                    </a:cubicBezTo>
                    <a:cubicBezTo>
                      <a:pt x="28644" y="12232"/>
                      <a:pt x="28609" y="12230"/>
                      <a:pt x="28582" y="12223"/>
                    </a:cubicBezTo>
                    <a:cubicBezTo>
                      <a:pt x="28415" y="12181"/>
                      <a:pt x="28017" y="12140"/>
                      <a:pt x="27913" y="11993"/>
                    </a:cubicBezTo>
                    <a:cubicBezTo>
                      <a:pt x="27829" y="11868"/>
                      <a:pt x="27850" y="11491"/>
                      <a:pt x="27913" y="11344"/>
                    </a:cubicBezTo>
                    <a:cubicBezTo>
                      <a:pt x="27975" y="11240"/>
                      <a:pt x="28164" y="11093"/>
                      <a:pt x="28268" y="11052"/>
                    </a:cubicBezTo>
                    <a:cubicBezTo>
                      <a:pt x="28342" y="11027"/>
                      <a:pt x="28452" y="11018"/>
                      <a:pt x="28569" y="11018"/>
                    </a:cubicBezTo>
                    <a:cubicBezTo>
                      <a:pt x="28750" y="11018"/>
                      <a:pt x="28949" y="11039"/>
                      <a:pt x="29064" y="11052"/>
                    </a:cubicBezTo>
                    <a:cubicBezTo>
                      <a:pt x="29147" y="11072"/>
                      <a:pt x="29356" y="11156"/>
                      <a:pt x="29419" y="11219"/>
                    </a:cubicBezTo>
                    <a:cubicBezTo>
                      <a:pt x="29545" y="11344"/>
                      <a:pt x="29566" y="11763"/>
                      <a:pt x="29733" y="11847"/>
                    </a:cubicBezTo>
                    <a:cubicBezTo>
                      <a:pt x="29761" y="11861"/>
                      <a:pt x="29805" y="11868"/>
                      <a:pt x="29854" y="11868"/>
                    </a:cubicBezTo>
                    <a:cubicBezTo>
                      <a:pt x="29952" y="11868"/>
                      <a:pt x="30068" y="11840"/>
                      <a:pt x="30110" y="11784"/>
                    </a:cubicBezTo>
                    <a:cubicBezTo>
                      <a:pt x="30110" y="11784"/>
                      <a:pt x="30089" y="11742"/>
                      <a:pt x="30110" y="11721"/>
                    </a:cubicBezTo>
                    <a:cubicBezTo>
                      <a:pt x="30131" y="11721"/>
                      <a:pt x="30193" y="11763"/>
                      <a:pt x="30214" y="11763"/>
                    </a:cubicBezTo>
                    <a:cubicBezTo>
                      <a:pt x="30282" y="11768"/>
                      <a:pt x="30373" y="11772"/>
                      <a:pt x="30473" y="11772"/>
                    </a:cubicBezTo>
                    <a:cubicBezTo>
                      <a:pt x="30774" y="11772"/>
                      <a:pt x="31166" y="11737"/>
                      <a:pt x="31323" y="11596"/>
                    </a:cubicBezTo>
                    <a:cubicBezTo>
                      <a:pt x="31428" y="11512"/>
                      <a:pt x="31344" y="11135"/>
                      <a:pt x="31470" y="11052"/>
                    </a:cubicBezTo>
                    <a:cubicBezTo>
                      <a:pt x="31500" y="11039"/>
                      <a:pt x="31540" y="11033"/>
                      <a:pt x="31585" y="11033"/>
                    </a:cubicBezTo>
                    <a:cubicBezTo>
                      <a:pt x="31760" y="11033"/>
                      <a:pt x="32014" y="11119"/>
                      <a:pt x="32097" y="11219"/>
                    </a:cubicBezTo>
                    <a:cubicBezTo>
                      <a:pt x="32181" y="11324"/>
                      <a:pt x="32160" y="11679"/>
                      <a:pt x="32097" y="11805"/>
                    </a:cubicBezTo>
                    <a:cubicBezTo>
                      <a:pt x="32014" y="11951"/>
                      <a:pt x="31470" y="12035"/>
                      <a:pt x="31512" y="12202"/>
                    </a:cubicBezTo>
                    <a:cubicBezTo>
                      <a:pt x="31637" y="12307"/>
                      <a:pt x="31491" y="12705"/>
                      <a:pt x="31595" y="12830"/>
                    </a:cubicBezTo>
                    <a:cubicBezTo>
                      <a:pt x="31846" y="13123"/>
                      <a:pt x="32683" y="13165"/>
                      <a:pt x="33039" y="13290"/>
                    </a:cubicBezTo>
                    <a:cubicBezTo>
                      <a:pt x="33185" y="13332"/>
                      <a:pt x="33499" y="13353"/>
                      <a:pt x="33583" y="13458"/>
                    </a:cubicBezTo>
                    <a:cubicBezTo>
                      <a:pt x="33583" y="13458"/>
                      <a:pt x="33583" y="13458"/>
                      <a:pt x="33583" y="13479"/>
                    </a:cubicBezTo>
                    <a:cubicBezTo>
                      <a:pt x="33624" y="13503"/>
                      <a:pt x="33695" y="13515"/>
                      <a:pt x="33769" y="13515"/>
                    </a:cubicBezTo>
                    <a:cubicBezTo>
                      <a:pt x="33883" y="13515"/>
                      <a:pt x="34005" y="13488"/>
                      <a:pt x="34043" y="13437"/>
                    </a:cubicBezTo>
                    <a:cubicBezTo>
                      <a:pt x="34190" y="13269"/>
                      <a:pt x="34190" y="12767"/>
                      <a:pt x="34085" y="12579"/>
                    </a:cubicBezTo>
                    <a:cubicBezTo>
                      <a:pt x="33939" y="12328"/>
                      <a:pt x="33185" y="12349"/>
                      <a:pt x="33039" y="12098"/>
                    </a:cubicBezTo>
                    <a:cubicBezTo>
                      <a:pt x="32913" y="11909"/>
                      <a:pt x="32913" y="11407"/>
                      <a:pt x="33039" y="11219"/>
                    </a:cubicBezTo>
                    <a:cubicBezTo>
                      <a:pt x="33144" y="11072"/>
                      <a:pt x="33625" y="11135"/>
                      <a:pt x="33729" y="10989"/>
                    </a:cubicBezTo>
                    <a:cubicBezTo>
                      <a:pt x="33918" y="10738"/>
                      <a:pt x="33918" y="10026"/>
                      <a:pt x="33771" y="9733"/>
                    </a:cubicBezTo>
                    <a:cubicBezTo>
                      <a:pt x="33688" y="9545"/>
                      <a:pt x="33227" y="9399"/>
                      <a:pt x="33039" y="9294"/>
                    </a:cubicBezTo>
                    <a:cubicBezTo>
                      <a:pt x="32893" y="9189"/>
                      <a:pt x="32516" y="9064"/>
                      <a:pt x="32411" y="8917"/>
                    </a:cubicBezTo>
                    <a:cubicBezTo>
                      <a:pt x="32139" y="8457"/>
                      <a:pt x="32328" y="6804"/>
                      <a:pt x="32328" y="6804"/>
                    </a:cubicBezTo>
                    <a:lnTo>
                      <a:pt x="32328" y="6804"/>
                    </a:lnTo>
                    <a:cubicBezTo>
                      <a:pt x="32327" y="6804"/>
                      <a:pt x="30967" y="7599"/>
                      <a:pt x="30444" y="7725"/>
                    </a:cubicBezTo>
                    <a:cubicBezTo>
                      <a:pt x="30343" y="7750"/>
                      <a:pt x="30156" y="7791"/>
                      <a:pt x="30002" y="7791"/>
                    </a:cubicBezTo>
                    <a:cubicBezTo>
                      <a:pt x="29902" y="7791"/>
                      <a:pt x="29816" y="7774"/>
                      <a:pt x="29775" y="7725"/>
                    </a:cubicBezTo>
                    <a:cubicBezTo>
                      <a:pt x="29503" y="7411"/>
                      <a:pt x="30172" y="6448"/>
                      <a:pt x="29942" y="6114"/>
                    </a:cubicBezTo>
                    <a:cubicBezTo>
                      <a:pt x="29640" y="5677"/>
                      <a:pt x="28596" y="5469"/>
                      <a:pt x="27861" y="5469"/>
                    </a:cubicBezTo>
                    <a:cubicBezTo>
                      <a:pt x="27680" y="5469"/>
                      <a:pt x="27518" y="5482"/>
                      <a:pt x="27390" y="5507"/>
                    </a:cubicBezTo>
                    <a:cubicBezTo>
                      <a:pt x="27076" y="5570"/>
                      <a:pt x="26490" y="6009"/>
                      <a:pt x="26343" y="6302"/>
                    </a:cubicBezTo>
                    <a:cubicBezTo>
                      <a:pt x="26071" y="6846"/>
                      <a:pt x="26699" y="8248"/>
                      <a:pt x="26343" y="8729"/>
                    </a:cubicBezTo>
                    <a:cubicBezTo>
                      <a:pt x="26051" y="9147"/>
                      <a:pt x="24816" y="9022"/>
                      <a:pt x="24439" y="9336"/>
                    </a:cubicBezTo>
                    <a:cubicBezTo>
                      <a:pt x="24105" y="9629"/>
                      <a:pt x="24021" y="10654"/>
                      <a:pt x="23686" y="10926"/>
                    </a:cubicBezTo>
                    <a:cubicBezTo>
                      <a:pt x="23569" y="11014"/>
                      <a:pt x="23286" y="11113"/>
                      <a:pt x="23070" y="11113"/>
                    </a:cubicBezTo>
                    <a:cubicBezTo>
                      <a:pt x="22978" y="11113"/>
                      <a:pt x="22899" y="11095"/>
                      <a:pt x="22849" y="11052"/>
                    </a:cubicBezTo>
                    <a:cubicBezTo>
                      <a:pt x="22473" y="10738"/>
                      <a:pt x="23184" y="9420"/>
                      <a:pt x="22849" y="9022"/>
                    </a:cubicBezTo>
                    <a:cubicBezTo>
                      <a:pt x="22669" y="8816"/>
                      <a:pt x="22037" y="8776"/>
                      <a:pt x="21578" y="8776"/>
                    </a:cubicBezTo>
                    <a:cubicBezTo>
                      <a:pt x="21290" y="8776"/>
                      <a:pt x="21071" y="8792"/>
                      <a:pt x="21071" y="8792"/>
                    </a:cubicBezTo>
                    <a:lnTo>
                      <a:pt x="20171" y="8206"/>
                    </a:lnTo>
                    <a:cubicBezTo>
                      <a:pt x="20171" y="8206"/>
                      <a:pt x="19690" y="7202"/>
                      <a:pt x="19815" y="6888"/>
                    </a:cubicBezTo>
                    <a:cubicBezTo>
                      <a:pt x="20171" y="6030"/>
                      <a:pt x="22159" y="5381"/>
                      <a:pt x="23017" y="5026"/>
                    </a:cubicBezTo>
                    <a:cubicBezTo>
                      <a:pt x="23312" y="4887"/>
                      <a:pt x="23953" y="4488"/>
                      <a:pt x="24354" y="4488"/>
                    </a:cubicBezTo>
                    <a:cubicBezTo>
                      <a:pt x="24436" y="4488"/>
                      <a:pt x="24508" y="4505"/>
                      <a:pt x="24565" y="4544"/>
                    </a:cubicBezTo>
                    <a:cubicBezTo>
                      <a:pt x="24795" y="4691"/>
                      <a:pt x="24523" y="5423"/>
                      <a:pt x="24732" y="5590"/>
                    </a:cubicBezTo>
                    <a:cubicBezTo>
                      <a:pt x="24804" y="5653"/>
                      <a:pt x="24946" y="5682"/>
                      <a:pt x="25096" y="5682"/>
                    </a:cubicBezTo>
                    <a:cubicBezTo>
                      <a:pt x="25294" y="5682"/>
                      <a:pt x="25507" y="5632"/>
                      <a:pt x="25590" y="5549"/>
                    </a:cubicBezTo>
                    <a:cubicBezTo>
                      <a:pt x="25695" y="5444"/>
                      <a:pt x="25569" y="5109"/>
                      <a:pt x="25674" y="5005"/>
                    </a:cubicBezTo>
                    <a:cubicBezTo>
                      <a:pt x="25723" y="4956"/>
                      <a:pt x="25823" y="4944"/>
                      <a:pt x="25940" y="4944"/>
                    </a:cubicBezTo>
                    <a:cubicBezTo>
                      <a:pt x="26046" y="4944"/>
                      <a:pt x="26167" y="4954"/>
                      <a:pt x="26275" y="4954"/>
                    </a:cubicBezTo>
                    <a:cubicBezTo>
                      <a:pt x="26406" y="4954"/>
                      <a:pt x="26520" y="4940"/>
                      <a:pt x="26574" y="4879"/>
                    </a:cubicBezTo>
                    <a:cubicBezTo>
                      <a:pt x="26615" y="4858"/>
                      <a:pt x="26615" y="4733"/>
                      <a:pt x="26595" y="4691"/>
                    </a:cubicBezTo>
                    <a:cubicBezTo>
                      <a:pt x="26532" y="4607"/>
                      <a:pt x="26260" y="4628"/>
                      <a:pt x="26197" y="4544"/>
                    </a:cubicBezTo>
                    <a:cubicBezTo>
                      <a:pt x="26113" y="4419"/>
                      <a:pt x="26030" y="4084"/>
                      <a:pt x="26113" y="3979"/>
                    </a:cubicBezTo>
                    <a:cubicBezTo>
                      <a:pt x="26170" y="3908"/>
                      <a:pt x="26287" y="3888"/>
                      <a:pt x="26427" y="3888"/>
                    </a:cubicBezTo>
                    <a:cubicBezTo>
                      <a:pt x="26615" y="3888"/>
                      <a:pt x="26843" y="3924"/>
                      <a:pt x="27021" y="3924"/>
                    </a:cubicBezTo>
                    <a:cubicBezTo>
                      <a:pt x="27101" y="3924"/>
                      <a:pt x="27171" y="3917"/>
                      <a:pt x="27222" y="3896"/>
                    </a:cubicBezTo>
                    <a:cubicBezTo>
                      <a:pt x="27452" y="3791"/>
                      <a:pt x="27745" y="3373"/>
                      <a:pt x="27913" y="3184"/>
                    </a:cubicBezTo>
                    <a:cubicBezTo>
                      <a:pt x="27913" y="3163"/>
                      <a:pt x="27934" y="3142"/>
                      <a:pt x="27955" y="3142"/>
                    </a:cubicBezTo>
                    <a:cubicBezTo>
                      <a:pt x="28038" y="3121"/>
                      <a:pt x="28101" y="2954"/>
                      <a:pt x="28164" y="2933"/>
                    </a:cubicBezTo>
                    <a:cubicBezTo>
                      <a:pt x="28557" y="2729"/>
                      <a:pt x="29365" y="2559"/>
                      <a:pt x="29982" y="2559"/>
                    </a:cubicBezTo>
                    <a:cubicBezTo>
                      <a:pt x="30185" y="2559"/>
                      <a:pt x="30367" y="2578"/>
                      <a:pt x="30507" y="2619"/>
                    </a:cubicBezTo>
                    <a:cubicBezTo>
                      <a:pt x="30842" y="2724"/>
                      <a:pt x="31595" y="3163"/>
                      <a:pt x="31553" y="3519"/>
                    </a:cubicBezTo>
                    <a:cubicBezTo>
                      <a:pt x="31470" y="4272"/>
                      <a:pt x="28729" y="4189"/>
                      <a:pt x="28833" y="4963"/>
                    </a:cubicBezTo>
                    <a:cubicBezTo>
                      <a:pt x="28908" y="5593"/>
                      <a:pt x="30252" y="5954"/>
                      <a:pt x="31299" y="5954"/>
                    </a:cubicBezTo>
                    <a:cubicBezTo>
                      <a:pt x="31713" y="5954"/>
                      <a:pt x="32081" y="5897"/>
                      <a:pt x="32307" y="5779"/>
                    </a:cubicBezTo>
                    <a:cubicBezTo>
                      <a:pt x="32579" y="5632"/>
                      <a:pt x="32495" y="4795"/>
                      <a:pt x="32746" y="4628"/>
                    </a:cubicBezTo>
                    <a:cubicBezTo>
                      <a:pt x="32767" y="4614"/>
                      <a:pt x="32800" y="4609"/>
                      <a:pt x="32836" y="4609"/>
                    </a:cubicBezTo>
                    <a:cubicBezTo>
                      <a:pt x="32909" y="4609"/>
                      <a:pt x="32997" y="4628"/>
                      <a:pt x="33039" y="4628"/>
                    </a:cubicBezTo>
                    <a:cubicBezTo>
                      <a:pt x="33248" y="4628"/>
                      <a:pt x="33606" y="4693"/>
                      <a:pt x="33896" y="4693"/>
                    </a:cubicBezTo>
                    <a:cubicBezTo>
                      <a:pt x="34041" y="4693"/>
                      <a:pt x="34169" y="4677"/>
                      <a:pt x="34253" y="4628"/>
                    </a:cubicBezTo>
                    <a:cubicBezTo>
                      <a:pt x="34504" y="4482"/>
                      <a:pt x="34922" y="3875"/>
                      <a:pt x="34797" y="3603"/>
                    </a:cubicBezTo>
                    <a:cubicBezTo>
                      <a:pt x="34692" y="3352"/>
                      <a:pt x="33897" y="3561"/>
                      <a:pt x="33729" y="3331"/>
                    </a:cubicBezTo>
                    <a:cubicBezTo>
                      <a:pt x="33520" y="3101"/>
                      <a:pt x="33897" y="2326"/>
                      <a:pt x="33729" y="2054"/>
                    </a:cubicBezTo>
                    <a:cubicBezTo>
                      <a:pt x="33625" y="1908"/>
                      <a:pt x="33206" y="1845"/>
                      <a:pt x="33039" y="1761"/>
                    </a:cubicBezTo>
                    <a:cubicBezTo>
                      <a:pt x="32369" y="1469"/>
                      <a:pt x="31093" y="673"/>
                      <a:pt x="30361" y="569"/>
                    </a:cubicBezTo>
                    <a:cubicBezTo>
                      <a:pt x="30262" y="555"/>
                      <a:pt x="30146" y="548"/>
                      <a:pt x="30019" y="548"/>
                    </a:cubicBezTo>
                    <a:cubicBezTo>
                      <a:pt x="29396" y="548"/>
                      <a:pt x="28508" y="702"/>
                      <a:pt x="28038" y="841"/>
                    </a:cubicBezTo>
                    <a:cubicBezTo>
                      <a:pt x="27683" y="945"/>
                      <a:pt x="26908" y="1197"/>
                      <a:pt x="26720" y="1531"/>
                    </a:cubicBezTo>
                    <a:cubicBezTo>
                      <a:pt x="26532" y="1887"/>
                      <a:pt x="27118" y="2912"/>
                      <a:pt x="26825" y="3184"/>
                    </a:cubicBezTo>
                    <a:cubicBezTo>
                      <a:pt x="26741" y="3255"/>
                      <a:pt x="26603" y="3284"/>
                      <a:pt x="26443" y="3284"/>
                    </a:cubicBezTo>
                    <a:cubicBezTo>
                      <a:pt x="26084" y="3284"/>
                      <a:pt x="25618" y="3135"/>
                      <a:pt x="25444" y="2975"/>
                    </a:cubicBezTo>
                    <a:cubicBezTo>
                      <a:pt x="25276" y="2808"/>
                      <a:pt x="25172" y="2285"/>
                      <a:pt x="25234" y="2054"/>
                    </a:cubicBezTo>
                    <a:cubicBezTo>
                      <a:pt x="25381" y="1636"/>
                      <a:pt x="26699" y="1280"/>
                      <a:pt x="26553" y="862"/>
                    </a:cubicBezTo>
                    <a:cubicBezTo>
                      <a:pt x="26467" y="630"/>
                      <a:pt x="26148" y="557"/>
                      <a:pt x="25762" y="557"/>
                    </a:cubicBezTo>
                    <a:cubicBezTo>
                      <a:pt x="25207" y="557"/>
                      <a:pt x="24513" y="708"/>
                      <a:pt x="24167" y="757"/>
                    </a:cubicBezTo>
                    <a:cubicBezTo>
                      <a:pt x="24000" y="778"/>
                      <a:pt x="23623" y="841"/>
                      <a:pt x="23477" y="966"/>
                    </a:cubicBezTo>
                    <a:cubicBezTo>
                      <a:pt x="23330" y="1113"/>
                      <a:pt x="23079" y="1573"/>
                      <a:pt x="23184" y="1761"/>
                    </a:cubicBezTo>
                    <a:cubicBezTo>
                      <a:pt x="23227" y="1826"/>
                      <a:pt x="23331" y="1841"/>
                      <a:pt x="23454" y="1841"/>
                    </a:cubicBezTo>
                    <a:cubicBezTo>
                      <a:pt x="23568" y="1841"/>
                      <a:pt x="23699" y="1828"/>
                      <a:pt x="23813" y="1828"/>
                    </a:cubicBezTo>
                    <a:cubicBezTo>
                      <a:pt x="23937" y="1828"/>
                      <a:pt x="24041" y="1844"/>
                      <a:pt x="24084" y="1908"/>
                    </a:cubicBezTo>
                    <a:cubicBezTo>
                      <a:pt x="24209" y="2096"/>
                      <a:pt x="24063" y="2661"/>
                      <a:pt x="23895" y="2808"/>
                    </a:cubicBezTo>
                    <a:cubicBezTo>
                      <a:pt x="23816" y="2876"/>
                      <a:pt x="23691" y="2898"/>
                      <a:pt x="23544" y="2898"/>
                    </a:cubicBezTo>
                    <a:cubicBezTo>
                      <a:pt x="23278" y="2898"/>
                      <a:pt x="22941" y="2825"/>
                      <a:pt x="22685" y="2825"/>
                    </a:cubicBezTo>
                    <a:cubicBezTo>
                      <a:pt x="22563" y="2825"/>
                      <a:pt x="22458" y="2842"/>
                      <a:pt x="22389" y="2891"/>
                    </a:cubicBezTo>
                    <a:cubicBezTo>
                      <a:pt x="22242" y="2996"/>
                      <a:pt x="22263" y="3394"/>
                      <a:pt x="22138" y="3477"/>
                    </a:cubicBezTo>
                    <a:cubicBezTo>
                      <a:pt x="21889" y="3655"/>
                      <a:pt x="21345" y="3772"/>
                      <a:pt x="20848" y="3772"/>
                    </a:cubicBezTo>
                    <a:cubicBezTo>
                      <a:pt x="20467" y="3772"/>
                      <a:pt x="20113" y="3703"/>
                      <a:pt x="19941" y="3540"/>
                    </a:cubicBezTo>
                    <a:cubicBezTo>
                      <a:pt x="19711" y="3331"/>
                      <a:pt x="19878" y="2326"/>
                      <a:pt x="19794" y="2305"/>
                    </a:cubicBezTo>
                    <a:lnTo>
                      <a:pt x="19794" y="2305"/>
                    </a:lnTo>
                    <a:cubicBezTo>
                      <a:pt x="19845" y="2305"/>
                      <a:pt x="20324" y="2351"/>
                      <a:pt x="20777" y="2351"/>
                    </a:cubicBezTo>
                    <a:cubicBezTo>
                      <a:pt x="21078" y="2351"/>
                      <a:pt x="21368" y="2331"/>
                      <a:pt x="21510" y="2264"/>
                    </a:cubicBezTo>
                    <a:cubicBezTo>
                      <a:pt x="21949" y="2096"/>
                      <a:pt x="22891" y="1448"/>
                      <a:pt x="22828" y="987"/>
                    </a:cubicBezTo>
                    <a:cubicBezTo>
                      <a:pt x="22790" y="815"/>
                      <a:pt x="22386" y="626"/>
                      <a:pt x="22173" y="626"/>
                    </a:cubicBezTo>
                    <a:cubicBezTo>
                      <a:pt x="22152" y="626"/>
                      <a:pt x="22133" y="628"/>
                      <a:pt x="22117" y="632"/>
                    </a:cubicBezTo>
                    <a:cubicBezTo>
                      <a:pt x="21782" y="673"/>
                      <a:pt x="21468" y="1427"/>
                      <a:pt x="21154" y="1552"/>
                    </a:cubicBezTo>
                    <a:cubicBezTo>
                      <a:pt x="21009" y="1612"/>
                      <a:pt x="20778" y="1640"/>
                      <a:pt x="20531" y="1640"/>
                    </a:cubicBezTo>
                    <a:cubicBezTo>
                      <a:pt x="20173" y="1640"/>
                      <a:pt x="19784" y="1580"/>
                      <a:pt x="19585" y="1469"/>
                    </a:cubicBezTo>
                    <a:cubicBezTo>
                      <a:pt x="19229" y="1259"/>
                      <a:pt x="18999" y="339"/>
                      <a:pt x="18623" y="150"/>
                    </a:cubicBezTo>
                    <a:cubicBezTo>
                      <a:pt x="18420" y="44"/>
                      <a:pt x="18079" y="0"/>
                      <a:pt x="1772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6"/>
              <p:cNvSpPr/>
              <p:nvPr/>
            </p:nvSpPr>
            <p:spPr>
              <a:xfrm>
                <a:off x="1962175" y="775075"/>
                <a:ext cx="474475" cy="349075"/>
              </a:xfrm>
              <a:custGeom>
                <a:avLst/>
                <a:gdLst/>
                <a:ahLst/>
                <a:cxnLst/>
                <a:rect l="l" t="t" r="r" b="b"/>
                <a:pathLst>
                  <a:path w="18979" h="13963" extrusionOk="0">
                    <a:moveTo>
                      <a:pt x="9291" y="0"/>
                    </a:moveTo>
                    <a:cubicBezTo>
                      <a:pt x="9207" y="167"/>
                      <a:pt x="9019" y="565"/>
                      <a:pt x="8894" y="670"/>
                    </a:cubicBezTo>
                    <a:cubicBezTo>
                      <a:pt x="8559" y="963"/>
                      <a:pt x="7617" y="1067"/>
                      <a:pt x="7241" y="1318"/>
                    </a:cubicBezTo>
                    <a:cubicBezTo>
                      <a:pt x="7031" y="1465"/>
                      <a:pt x="6613" y="1841"/>
                      <a:pt x="6550" y="2072"/>
                    </a:cubicBezTo>
                    <a:cubicBezTo>
                      <a:pt x="6487" y="2302"/>
                      <a:pt x="6697" y="2950"/>
                      <a:pt x="6697" y="2950"/>
                    </a:cubicBezTo>
                    <a:cubicBezTo>
                      <a:pt x="6697" y="2950"/>
                      <a:pt x="7387" y="2950"/>
                      <a:pt x="7554" y="3076"/>
                    </a:cubicBezTo>
                    <a:cubicBezTo>
                      <a:pt x="7826" y="3285"/>
                      <a:pt x="7764" y="4227"/>
                      <a:pt x="8077" y="4373"/>
                    </a:cubicBezTo>
                    <a:cubicBezTo>
                      <a:pt x="8103" y="4384"/>
                      <a:pt x="8131" y="4389"/>
                      <a:pt x="8161" y="4389"/>
                    </a:cubicBezTo>
                    <a:cubicBezTo>
                      <a:pt x="8506" y="4389"/>
                      <a:pt x="9099" y="3741"/>
                      <a:pt x="9440" y="3741"/>
                    </a:cubicBezTo>
                    <a:cubicBezTo>
                      <a:pt x="9477" y="3741"/>
                      <a:pt x="9511" y="3749"/>
                      <a:pt x="9542" y="3766"/>
                    </a:cubicBezTo>
                    <a:cubicBezTo>
                      <a:pt x="9919" y="3996"/>
                      <a:pt x="10065" y="5168"/>
                      <a:pt x="9793" y="5482"/>
                    </a:cubicBezTo>
                    <a:cubicBezTo>
                      <a:pt x="9762" y="5514"/>
                      <a:pt x="9706" y="5524"/>
                      <a:pt x="9644" y="5524"/>
                    </a:cubicBezTo>
                    <a:cubicBezTo>
                      <a:pt x="9541" y="5524"/>
                      <a:pt x="9419" y="5495"/>
                      <a:pt x="9354" y="5482"/>
                    </a:cubicBezTo>
                    <a:cubicBezTo>
                      <a:pt x="9040" y="5461"/>
                      <a:pt x="8433" y="5315"/>
                      <a:pt x="8140" y="5315"/>
                    </a:cubicBezTo>
                    <a:cubicBezTo>
                      <a:pt x="7805" y="5315"/>
                      <a:pt x="7094" y="5357"/>
                      <a:pt x="6801" y="5545"/>
                    </a:cubicBezTo>
                    <a:cubicBezTo>
                      <a:pt x="6320" y="5838"/>
                      <a:pt x="5985" y="7072"/>
                      <a:pt x="5504" y="7365"/>
                    </a:cubicBezTo>
                    <a:cubicBezTo>
                      <a:pt x="5334" y="7473"/>
                      <a:pt x="5029" y="7480"/>
                      <a:pt x="4711" y="7480"/>
                    </a:cubicBezTo>
                    <a:cubicBezTo>
                      <a:pt x="4658" y="7480"/>
                      <a:pt x="4605" y="7480"/>
                      <a:pt x="4552" y="7480"/>
                    </a:cubicBezTo>
                    <a:cubicBezTo>
                      <a:pt x="4180" y="7480"/>
                      <a:pt x="3820" y="7491"/>
                      <a:pt x="3663" y="7658"/>
                    </a:cubicBezTo>
                    <a:cubicBezTo>
                      <a:pt x="3370" y="7930"/>
                      <a:pt x="3160" y="8914"/>
                      <a:pt x="3391" y="9248"/>
                    </a:cubicBezTo>
                    <a:cubicBezTo>
                      <a:pt x="3495" y="9416"/>
                      <a:pt x="4060" y="9248"/>
                      <a:pt x="4165" y="9437"/>
                    </a:cubicBezTo>
                    <a:cubicBezTo>
                      <a:pt x="4311" y="9646"/>
                      <a:pt x="4165" y="10294"/>
                      <a:pt x="3935" y="10441"/>
                    </a:cubicBezTo>
                    <a:cubicBezTo>
                      <a:pt x="3869" y="10488"/>
                      <a:pt x="3785" y="10508"/>
                      <a:pt x="3689" y="10508"/>
                    </a:cubicBezTo>
                    <a:cubicBezTo>
                      <a:pt x="3240" y="10508"/>
                      <a:pt x="2519" y="10085"/>
                      <a:pt x="2117" y="10085"/>
                    </a:cubicBezTo>
                    <a:cubicBezTo>
                      <a:pt x="2109" y="10085"/>
                      <a:pt x="2101" y="10085"/>
                      <a:pt x="2093" y="10085"/>
                    </a:cubicBezTo>
                    <a:cubicBezTo>
                      <a:pt x="1675" y="10085"/>
                      <a:pt x="419" y="10441"/>
                      <a:pt x="419" y="10441"/>
                    </a:cubicBezTo>
                    <a:cubicBezTo>
                      <a:pt x="419" y="10441"/>
                      <a:pt x="85" y="11131"/>
                      <a:pt x="64" y="11383"/>
                    </a:cubicBezTo>
                    <a:cubicBezTo>
                      <a:pt x="1" y="11885"/>
                      <a:pt x="43" y="12952"/>
                      <a:pt x="357" y="13349"/>
                    </a:cubicBezTo>
                    <a:cubicBezTo>
                      <a:pt x="503" y="13579"/>
                      <a:pt x="1068" y="13768"/>
                      <a:pt x="1340" y="13810"/>
                    </a:cubicBezTo>
                    <a:cubicBezTo>
                      <a:pt x="1486" y="13848"/>
                      <a:pt x="1695" y="13861"/>
                      <a:pt x="1920" y="13861"/>
                    </a:cubicBezTo>
                    <a:cubicBezTo>
                      <a:pt x="2307" y="13861"/>
                      <a:pt x="2742" y="13823"/>
                      <a:pt x="2993" y="13810"/>
                    </a:cubicBezTo>
                    <a:cubicBezTo>
                      <a:pt x="3030" y="13807"/>
                      <a:pt x="3073" y="13806"/>
                      <a:pt x="3119" y="13806"/>
                    </a:cubicBezTo>
                    <a:cubicBezTo>
                      <a:pt x="3240" y="13806"/>
                      <a:pt x="3385" y="13813"/>
                      <a:pt x="3530" y="13813"/>
                    </a:cubicBezTo>
                    <a:cubicBezTo>
                      <a:pt x="3765" y="13813"/>
                      <a:pt x="3999" y="13795"/>
                      <a:pt x="4123" y="13705"/>
                    </a:cubicBezTo>
                    <a:cubicBezTo>
                      <a:pt x="4311" y="13559"/>
                      <a:pt x="4458" y="12805"/>
                      <a:pt x="4458" y="12805"/>
                    </a:cubicBezTo>
                    <a:cubicBezTo>
                      <a:pt x="4458" y="12805"/>
                      <a:pt x="5546" y="10776"/>
                      <a:pt x="6215" y="10525"/>
                    </a:cubicBezTo>
                    <a:cubicBezTo>
                      <a:pt x="6241" y="10517"/>
                      <a:pt x="6271" y="10513"/>
                      <a:pt x="6302" y="10513"/>
                    </a:cubicBezTo>
                    <a:cubicBezTo>
                      <a:pt x="6576" y="10513"/>
                      <a:pt x="7037" y="10782"/>
                      <a:pt x="7301" y="10782"/>
                    </a:cubicBezTo>
                    <a:cubicBezTo>
                      <a:pt x="7324" y="10782"/>
                      <a:pt x="7346" y="10780"/>
                      <a:pt x="7366" y="10776"/>
                    </a:cubicBezTo>
                    <a:cubicBezTo>
                      <a:pt x="7721" y="10677"/>
                      <a:pt x="8095" y="9740"/>
                      <a:pt x="8435" y="9740"/>
                    </a:cubicBezTo>
                    <a:cubicBezTo>
                      <a:pt x="8456" y="9740"/>
                      <a:pt x="8476" y="9743"/>
                      <a:pt x="8496" y="9750"/>
                    </a:cubicBezTo>
                    <a:cubicBezTo>
                      <a:pt x="8705" y="9792"/>
                      <a:pt x="8601" y="10378"/>
                      <a:pt x="8726" y="10546"/>
                    </a:cubicBezTo>
                    <a:cubicBezTo>
                      <a:pt x="9207" y="11236"/>
                      <a:pt x="11362" y="11592"/>
                      <a:pt x="11509" y="12429"/>
                    </a:cubicBezTo>
                    <a:cubicBezTo>
                      <a:pt x="11530" y="12575"/>
                      <a:pt x="11300" y="12826"/>
                      <a:pt x="11174" y="12889"/>
                    </a:cubicBezTo>
                    <a:cubicBezTo>
                      <a:pt x="11138" y="12905"/>
                      <a:pt x="11093" y="12911"/>
                      <a:pt x="11043" y="12911"/>
                    </a:cubicBezTo>
                    <a:cubicBezTo>
                      <a:pt x="10784" y="12911"/>
                      <a:pt x="10372" y="12739"/>
                      <a:pt x="10118" y="12739"/>
                    </a:cubicBezTo>
                    <a:cubicBezTo>
                      <a:pt x="10025" y="12739"/>
                      <a:pt x="9953" y="12762"/>
                      <a:pt x="9919" y="12826"/>
                    </a:cubicBezTo>
                    <a:cubicBezTo>
                      <a:pt x="9814" y="13015"/>
                      <a:pt x="10212" y="13391"/>
                      <a:pt x="10400" y="13517"/>
                    </a:cubicBezTo>
                    <a:cubicBezTo>
                      <a:pt x="10550" y="13610"/>
                      <a:pt x="10884" y="13687"/>
                      <a:pt x="11103" y="13687"/>
                    </a:cubicBezTo>
                    <a:cubicBezTo>
                      <a:pt x="11128" y="13687"/>
                      <a:pt x="11152" y="13686"/>
                      <a:pt x="11174" y="13684"/>
                    </a:cubicBezTo>
                    <a:cubicBezTo>
                      <a:pt x="11425" y="13663"/>
                      <a:pt x="11948" y="13517"/>
                      <a:pt x="12074" y="13307"/>
                    </a:cubicBezTo>
                    <a:cubicBezTo>
                      <a:pt x="12220" y="13077"/>
                      <a:pt x="11927" y="12450"/>
                      <a:pt x="12074" y="12199"/>
                    </a:cubicBezTo>
                    <a:cubicBezTo>
                      <a:pt x="12116" y="12115"/>
                      <a:pt x="12451" y="12115"/>
                      <a:pt x="12471" y="12010"/>
                    </a:cubicBezTo>
                    <a:cubicBezTo>
                      <a:pt x="12492" y="11885"/>
                      <a:pt x="12241" y="11738"/>
                      <a:pt x="12137" y="11655"/>
                    </a:cubicBezTo>
                    <a:cubicBezTo>
                      <a:pt x="11718" y="11341"/>
                      <a:pt x="10630" y="11027"/>
                      <a:pt x="10274" y="10629"/>
                    </a:cubicBezTo>
                    <a:cubicBezTo>
                      <a:pt x="10044" y="10336"/>
                      <a:pt x="9584" y="9541"/>
                      <a:pt x="9793" y="9248"/>
                    </a:cubicBezTo>
                    <a:cubicBezTo>
                      <a:pt x="9880" y="9118"/>
                      <a:pt x="10102" y="9070"/>
                      <a:pt x="10357" y="9070"/>
                    </a:cubicBezTo>
                    <a:cubicBezTo>
                      <a:pt x="10713" y="9070"/>
                      <a:pt x="11134" y="9163"/>
                      <a:pt x="11342" y="9248"/>
                    </a:cubicBezTo>
                    <a:cubicBezTo>
                      <a:pt x="11488" y="9311"/>
                      <a:pt x="11697" y="9604"/>
                      <a:pt x="11823" y="9730"/>
                    </a:cubicBezTo>
                    <a:cubicBezTo>
                      <a:pt x="12158" y="10022"/>
                      <a:pt x="12974" y="10483"/>
                      <a:pt x="13162" y="10880"/>
                    </a:cubicBezTo>
                    <a:cubicBezTo>
                      <a:pt x="13308" y="11194"/>
                      <a:pt x="13099" y="11947"/>
                      <a:pt x="13225" y="12282"/>
                    </a:cubicBezTo>
                    <a:cubicBezTo>
                      <a:pt x="13413" y="12743"/>
                      <a:pt x="14606" y="13747"/>
                      <a:pt x="14606" y="13747"/>
                    </a:cubicBezTo>
                    <a:cubicBezTo>
                      <a:pt x="14606" y="13747"/>
                      <a:pt x="14794" y="12136"/>
                      <a:pt x="15129" y="11717"/>
                    </a:cubicBezTo>
                    <a:cubicBezTo>
                      <a:pt x="15276" y="11533"/>
                      <a:pt x="15714" y="11172"/>
                      <a:pt x="15988" y="11172"/>
                    </a:cubicBezTo>
                    <a:cubicBezTo>
                      <a:pt x="16026" y="11172"/>
                      <a:pt x="16061" y="11179"/>
                      <a:pt x="16091" y="11194"/>
                    </a:cubicBezTo>
                    <a:cubicBezTo>
                      <a:pt x="16447" y="11403"/>
                      <a:pt x="16091" y="12471"/>
                      <a:pt x="16259" y="12847"/>
                    </a:cubicBezTo>
                    <a:cubicBezTo>
                      <a:pt x="16405" y="13182"/>
                      <a:pt x="16886" y="13747"/>
                      <a:pt x="17200" y="13893"/>
                    </a:cubicBezTo>
                    <a:cubicBezTo>
                      <a:pt x="17332" y="13944"/>
                      <a:pt x="17552" y="13962"/>
                      <a:pt x="17796" y="13962"/>
                    </a:cubicBezTo>
                    <a:cubicBezTo>
                      <a:pt x="18251" y="13962"/>
                      <a:pt x="18788" y="13900"/>
                      <a:pt x="18979" y="13872"/>
                    </a:cubicBezTo>
                    <a:cubicBezTo>
                      <a:pt x="16886" y="8495"/>
                      <a:pt x="13539" y="3745"/>
                      <a:pt x="92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1846575" y="1107250"/>
                <a:ext cx="650750" cy="901800"/>
              </a:xfrm>
              <a:custGeom>
                <a:avLst/>
                <a:gdLst/>
                <a:ahLst/>
                <a:cxnLst/>
                <a:rect l="l" t="t" r="r" b="b"/>
                <a:pathLst>
                  <a:path w="26030" h="36072" extrusionOk="0">
                    <a:moveTo>
                      <a:pt x="12601" y="0"/>
                    </a:moveTo>
                    <a:cubicBezTo>
                      <a:pt x="11610" y="0"/>
                      <a:pt x="10292" y="404"/>
                      <a:pt x="9626" y="606"/>
                    </a:cubicBezTo>
                    <a:cubicBezTo>
                      <a:pt x="9291" y="690"/>
                      <a:pt x="8726" y="1171"/>
                      <a:pt x="8391" y="1276"/>
                    </a:cubicBezTo>
                    <a:cubicBezTo>
                      <a:pt x="8259" y="1304"/>
                      <a:pt x="8080" y="1313"/>
                      <a:pt x="7885" y="1313"/>
                    </a:cubicBezTo>
                    <a:cubicBezTo>
                      <a:pt x="7496" y="1313"/>
                      <a:pt x="7045" y="1276"/>
                      <a:pt x="6780" y="1276"/>
                    </a:cubicBezTo>
                    <a:cubicBezTo>
                      <a:pt x="6623" y="1258"/>
                      <a:pt x="6319" y="1182"/>
                      <a:pt x="6114" y="1182"/>
                    </a:cubicBezTo>
                    <a:cubicBezTo>
                      <a:pt x="6073" y="1182"/>
                      <a:pt x="6037" y="1185"/>
                      <a:pt x="6006" y="1192"/>
                    </a:cubicBezTo>
                    <a:cubicBezTo>
                      <a:pt x="5462" y="1297"/>
                      <a:pt x="4353" y="1778"/>
                      <a:pt x="4081" y="2259"/>
                    </a:cubicBezTo>
                    <a:cubicBezTo>
                      <a:pt x="3809" y="2699"/>
                      <a:pt x="4311" y="3829"/>
                      <a:pt x="4081" y="4289"/>
                    </a:cubicBezTo>
                    <a:cubicBezTo>
                      <a:pt x="3516" y="5377"/>
                      <a:pt x="524" y="5984"/>
                      <a:pt x="105" y="7135"/>
                    </a:cubicBezTo>
                    <a:cubicBezTo>
                      <a:pt x="1" y="7448"/>
                      <a:pt x="189" y="8181"/>
                      <a:pt x="440" y="8369"/>
                    </a:cubicBezTo>
                    <a:cubicBezTo>
                      <a:pt x="471" y="8392"/>
                      <a:pt x="514" y="8401"/>
                      <a:pt x="564" y="8401"/>
                    </a:cubicBezTo>
                    <a:cubicBezTo>
                      <a:pt x="719" y="8401"/>
                      <a:pt x="942" y="8316"/>
                      <a:pt x="1094" y="8316"/>
                    </a:cubicBezTo>
                    <a:cubicBezTo>
                      <a:pt x="1156" y="8316"/>
                      <a:pt x="1206" y="8330"/>
                      <a:pt x="1235" y="8369"/>
                    </a:cubicBezTo>
                    <a:cubicBezTo>
                      <a:pt x="1445" y="8599"/>
                      <a:pt x="1235" y="9290"/>
                      <a:pt x="1026" y="9520"/>
                    </a:cubicBezTo>
                    <a:cubicBezTo>
                      <a:pt x="942" y="9645"/>
                      <a:pt x="566" y="9603"/>
                      <a:pt x="461" y="9729"/>
                    </a:cubicBezTo>
                    <a:cubicBezTo>
                      <a:pt x="22" y="10357"/>
                      <a:pt x="440" y="12763"/>
                      <a:pt x="440" y="12763"/>
                    </a:cubicBezTo>
                    <a:lnTo>
                      <a:pt x="3872" y="16655"/>
                    </a:lnTo>
                    <a:cubicBezTo>
                      <a:pt x="3872" y="16655"/>
                      <a:pt x="4392" y="16757"/>
                      <a:pt x="4833" y="16757"/>
                    </a:cubicBezTo>
                    <a:cubicBezTo>
                      <a:pt x="5053" y="16757"/>
                      <a:pt x="5253" y="16731"/>
                      <a:pt x="5357" y="16655"/>
                    </a:cubicBezTo>
                    <a:cubicBezTo>
                      <a:pt x="5399" y="16634"/>
                      <a:pt x="5399" y="16466"/>
                      <a:pt x="5441" y="16425"/>
                    </a:cubicBezTo>
                    <a:cubicBezTo>
                      <a:pt x="5573" y="16333"/>
                      <a:pt x="5762" y="16301"/>
                      <a:pt x="5981" y="16301"/>
                    </a:cubicBezTo>
                    <a:cubicBezTo>
                      <a:pt x="6506" y="16301"/>
                      <a:pt x="7204" y="16486"/>
                      <a:pt x="7716" y="16486"/>
                    </a:cubicBezTo>
                    <a:cubicBezTo>
                      <a:pt x="7871" y="16486"/>
                      <a:pt x="8009" y="16469"/>
                      <a:pt x="8119" y="16425"/>
                    </a:cubicBezTo>
                    <a:cubicBezTo>
                      <a:pt x="8370" y="16320"/>
                      <a:pt x="8642" y="15818"/>
                      <a:pt x="8893" y="15713"/>
                    </a:cubicBezTo>
                    <a:cubicBezTo>
                      <a:pt x="9071" y="15640"/>
                      <a:pt x="9364" y="15603"/>
                      <a:pt x="9654" y="15603"/>
                    </a:cubicBezTo>
                    <a:cubicBezTo>
                      <a:pt x="9945" y="15603"/>
                      <a:pt x="10232" y="15640"/>
                      <a:pt x="10400" y="15713"/>
                    </a:cubicBezTo>
                    <a:cubicBezTo>
                      <a:pt x="10672" y="15818"/>
                      <a:pt x="10986" y="16425"/>
                      <a:pt x="11237" y="16550"/>
                    </a:cubicBezTo>
                    <a:cubicBezTo>
                      <a:pt x="11361" y="16605"/>
                      <a:pt x="11532" y="16622"/>
                      <a:pt x="11727" y="16622"/>
                    </a:cubicBezTo>
                    <a:cubicBezTo>
                      <a:pt x="12050" y="16622"/>
                      <a:pt x="12436" y="16575"/>
                      <a:pt x="12772" y="16575"/>
                    </a:cubicBezTo>
                    <a:cubicBezTo>
                      <a:pt x="13090" y="16575"/>
                      <a:pt x="13364" y="16617"/>
                      <a:pt x="13497" y="16780"/>
                    </a:cubicBezTo>
                    <a:cubicBezTo>
                      <a:pt x="13978" y="17366"/>
                      <a:pt x="13204" y="19793"/>
                      <a:pt x="13204" y="19793"/>
                    </a:cubicBezTo>
                    <a:lnTo>
                      <a:pt x="15714" y="24229"/>
                    </a:lnTo>
                    <a:cubicBezTo>
                      <a:pt x="15714" y="24229"/>
                      <a:pt x="14543" y="26049"/>
                      <a:pt x="14396" y="26761"/>
                    </a:cubicBezTo>
                    <a:cubicBezTo>
                      <a:pt x="14334" y="27054"/>
                      <a:pt x="14354" y="27682"/>
                      <a:pt x="14480" y="27954"/>
                    </a:cubicBezTo>
                    <a:cubicBezTo>
                      <a:pt x="14626" y="28288"/>
                      <a:pt x="15380" y="28644"/>
                      <a:pt x="15526" y="28979"/>
                    </a:cubicBezTo>
                    <a:cubicBezTo>
                      <a:pt x="15798" y="29648"/>
                      <a:pt x="15526" y="31845"/>
                      <a:pt x="15526" y="31845"/>
                    </a:cubicBezTo>
                    <a:cubicBezTo>
                      <a:pt x="15526" y="31845"/>
                      <a:pt x="16719" y="33143"/>
                      <a:pt x="16886" y="33687"/>
                    </a:cubicBezTo>
                    <a:cubicBezTo>
                      <a:pt x="17075" y="34252"/>
                      <a:pt x="16886" y="36072"/>
                      <a:pt x="16886" y="36072"/>
                    </a:cubicBezTo>
                    <a:lnTo>
                      <a:pt x="18016" y="36072"/>
                    </a:lnTo>
                    <a:cubicBezTo>
                      <a:pt x="23017" y="29920"/>
                      <a:pt x="26030" y="22074"/>
                      <a:pt x="26030" y="13537"/>
                    </a:cubicBezTo>
                    <a:cubicBezTo>
                      <a:pt x="26030" y="10043"/>
                      <a:pt x="25528" y="6653"/>
                      <a:pt x="24586" y="3473"/>
                    </a:cubicBezTo>
                    <a:cubicBezTo>
                      <a:pt x="24544" y="3515"/>
                      <a:pt x="24481" y="3577"/>
                      <a:pt x="24461" y="3577"/>
                    </a:cubicBezTo>
                    <a:cubicBezTo>
                      <a:pt x="24140" y="3708"/>
                      <a:pt x="23627" y="3766"/>
                      <a:pt x="23103" y="3766"/>
                    </a:cubicBezTo>
                    <a:cubicBezTo>
                      <a:pt x="22534" y="3766"/>
                      <a:pt x="21954" y="3697"/>
                      <a:pt x="21594" y="3577"/>
                    </a:cubicBezTo>
                    <a:cubicBezTo>
                      <a:pt x="21092" y="3410"/>
                      <a:pt x="20380" y="2427"/>
                      <a:pt x="19857" y="2301"/>
                    </a:cubicBezTo>
                    <a:cubicBezTo>
                      <a:pt x="19669" y="2247"/>
                      <a:pt x="19362" y="2209"/>
                      <a:pt x="19049" y="2209"/>
                    </a:cubicBezTo>
                    <a:cubicBezTo>
                      <a:pt x="18631" y="2209"/>
                      <a:pt x="18204" y="2277"/>
                      <a:pt x="18037" y="2469"/>
                    </a:cubicBezTo>
                    <a:cubicBezTo>
                      <a:pt x="17849" y="2678"/>
                      <a:pt x="18225" y="3389"/>
                      <a:pt x="18037" y="3577"/>
                    </a:cubicBezTo>
                    <a:cubicBezTo>
                      <a:pt x="17991" y="3624"/>
                      <a:pt x="17896" y="3641"/>
                      <a:pt x="17794" y="3641"/>
                    </a:cubicBezTo>
                    <a:cubicBezTo>
                      <a:pt x="17664" y="3641"/>
                      <a:pt x="17521" y="3613"/>
                      <a:pt x="17451" y="3577"/>
                    </a:cubicBezTo>
                    <a:cubicBezTo>
                      <a:pt x="17263" y="3536"/>
                      <a:pt x="16991" y="3222"/>
                      <a:pt x="16823" y="3138"/>
                    </a:cubicBezTo>
                    <a:cubicBezTo>
                      <a:pt x="16091" y="2803"/>
                      <a:pt x="14145" y="2971"/>
                      <a:pt x="13643" y="2343"/>
                    </a:cubicBezTo>
                    <a:cubicBezTo>
                      <a:pt x="13329" y="1925"/>
                      <a:pt x="14020" y="627"/>
                      <a:pt x="13643" y="292"/>
                    </a:cubicBezTo>
                    <a:cubicBezTo>
                      <a:pt x="13418" y="80"/>
                      <a:pt x="13042" y="0"/>
                      <a:pt x="126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a:off x="2014500" y="846400"/>
                <a:ext cx="93125" cy="108750"/>
              </a:xfrm>
              <a:custGeom>
                <a:avLst/>
                <a:gdLst/>
                <a:ahLst/>
                <a:cxnLst/>
                <a:rect l="l" t="t" r="r" b="b"/>
                <a:pathLst>
                  <a:path w="3725" h="4350" extrusionOk="0">
                    <a:moveTo>
                      <a:pt x="1335" y="0"/>
                    </a:moveTo>
                    <a:cubicBezTo>
                      <a:pt x="1022" y="0"/>
                      <a:pt x="575" y="178"/>
                      <a:pt x="398" y="307"/>
                    </a:cubicBezTo>
                    <a:cubicBezTo>
                      <a:pt x="272" y="390"/>
                      <a:pt x="105" y="662"/>
                      <a:pt x="63" y="809"/>
                    </a:cubicBezTo>
                    <a:cubicBezTo>
                      <a:pt x="21" y="934"/>
                      <a:pt x="0" y="1248"/>
                      <a:pt x="63" y="1374"/>
                    </a:cubicBezTo>
                    <a:cubicBezTo>
                      <a:pt x="147" y="1520"/>
                      <a:pt x="482" y="1667"/>
                      <a:pt x="628" y="1750"/>
                    </a:cubicBezTo>
                    <a:cubicBezTo>
                      <a:pt x="816" y="1897"/>
                      <a:pt x="1298" y="2064"/>
                      <a:pt x="1423" y="2273"/>
                    </a:cubicBezTo>
                    <a:cubicBezTo>
                      <a:pt x="1507" y="2399"/>
                      <a:pt x="1591" y="2734"/>
                      <a:pt x="1507" y="2838"/>
                    </a:cubicBezTo>
                    <a:cubicBezTo>
                      <a:pt x="1381" y="3027"/>
                      <a:pt x="795" y="2859"/>
                      <a:pt x="649" y="3027"/>
                    </a:cubicBezTo>
                    <a:cubicBezTo>
                      <a:pt x="440" y="3257"/>
                      <a:pt x="314" y="4031"/>
                      <a:pt x="523" y="4261"/>
                    </a:cubicBezTo>
                    <a:cubicBezTo>
                      <a:pt x="582" y="4327"/>
                      <a:pt x="696" y="4350"/>
                      <a:pt x="830" y="4350"/>
                    </a:cubicBezTo>
                    <a:cubicBezTo>
                      <a:pt x="1077" y="4350"/>
                      <a:pt x="1393" y="4275"/>
                      <a:pt x="1570" y="4261"/>
                    </a:cubicBezTo>
                    <a:cubicBezTo>
                      <a:pt x="1904" y="4240"/>
                      <a:pt x="2637" y="4282"/>
                      <a:pt x="2951" y="4136"/>
                    </a:cubicBezTo>
                    <a:cubicBezTo>
                      <a:pt x="3202" y="4010"/>
                      <a:pt x="3725" y="3550"/>
                      <a:pt x="3662" y="3278"/>
                    </a:cubicBezTo>
                    <a:cubicBezTo>
                      <a:pt x="3620" y="3089"/>
                      <a:pt x="3076" y="3110"/>
                      <a:pt x="2909" y="2985"/>
                    </a:cubicBezTo>
                    <a:cubicBezTo>
                      <a:pt x="2762" y="2901"/>
                      <a:pt x="2574" y="2629"/>
                      <a:pt x="2490" y="2504"/>
                    </a:cubicBezTo>
                    <a:cubicBezTo>
                      <a:pt x="2302" y="2273"/>
                      <a:pt x="1967" y="1771"/>
                      <a:pt x="1863" y="1499"/>
                    </a:cubicBezTo>
                    <a:cubicBezTo>
                      <a:pt x="1716" y="1143"/>
                      <a:pt x="1863" y="265"/>
                      <a:pt x="1570" y="55"/>
                    </a:cubicBezTo>
                    <a:cubicBezTo>
                      <a:pt x="1511" y="17"/>
                      <a:pt x="1429" y="0"/>
                      <a:pt x="13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1964275" y="887975"/>
                <a:ext cx="64900" cy="54975"/>
              </a:xfrm>
              <a:custGeom>
                <a:avLst/>
                <a:gdLst/>
                <a:ahLst/>
                <a:cxnLst/>
                <a:rect l="l" t="t" r="r" b="b"/>
                <a:pathLst>
                  <a:path w="2596" h="2199" extrusionOk="0">
                    <a:moveTo>
                      <a:pt x="1751" y="1"/>
                    </a:moveTo>
                    <a:cubicBezTo>
                      <a:pt x="1483" y="1"/>
                      <a:pt x="1031" y="100"/>
                      <a:pt x="859" y="234"/>
                    </a:cubicBezTo>
                    <a:cubicBezTo>
                      <a:pt x="566" y="422"/>
                      <a:pt x="231" y="1050"/>
                      <a:pt x="126" y="1385"/>
                    </a:cubicBezTo>
                    <a:cubicBezTo>
                      <a:pt x="84" y="1552"/>
                      <a:pt x="1" y="1991"/>
                      <a:pt x="126" y="2117"/>
                    </a:cubicBezTo>
                    <a:cubicBezTo>
                      <a:pt x="186" y="2177"/>
                      <a:pt x="306" y="2198"/>
                      <a:pt x="439" y="2198"/>
                    </a:cubicBezTo>
                    <a:cubicBezTo>
                      <a:pt x="632" y="2198"/>
                      <a:pt x="852" y="2154"/>
                      <a:pt x="963" y="2117"/>
                    </a:cubicBezTo>
                    <a:cubicBezTo>
                      <a:pt x="1403" y="1991"/>
                      <a:pt x="2219" y="1468"/>
                      <a:pt x="2449" y="1071"/>
                    </a:cubicBezTo>
                    <a:cubicBezTo>
                      <a:pt x="2532" y="903"/>
                      <a:pt x="2595" y="464"/>
                      <a:pt x="2511" y="296"/>
                    </a:cubicBezTo>
                    <a:cubicBezTo>
                      <a:pt x="2407" y="150"/>
                      <a:pt x="2009" y="24"/>
                      <a:pt x="1821" y="4"/>
                    </a:cubicBezTo>
                    <a:cubicBezTo>
                      <a:pt x="1799" y="2"/>
                      <a:pt x="1776" y="1"/>
                      <a:pt x="175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1" name="Google Shape;161;p16"/>
            <p:cNvSpPr/>
            <p:nvPr/>
          </p:nvSpPr>
          <p:spPr>
            <a:xfrm>
              <a:off x="1274850" y="723800"/>
              <a:ext cx="25" cy="550"/>
            </a:xfrm>
            <a:custGeom>
              <a:avLst/>
              <a:gdLst/>
              <a:ahLst/>
              <a:cxnLst/>
              <a:rect l="l" t="t" r="r" b="b"/>
              <a:pathLst>
                <a:path w="1" h="22" extrusionOk="0">
                  <a:moveTo>
                    <a:pt x="0" y="21"/>
                  </a:moveTo>
                  <a:cubicBezTo>
                    <a:pt x="0" y="21"/>
                    <a:pt x="0" y="1"/>
                    <a:pt x="0" y="21"/>
                  </a:cubicBezTo>
                  <a:cubicBezTo>
                    <a:pt x="0" y="1"/>
                    <a:pt x="0" y="1"/>
                    <a:pt x="0" y="2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1604400" y="550125"/>
              <a:ext cx="892925" cy="1785875"/>
            </a:xfrm>
            <a:custGeom>
              <a:avLst/>
              <a:gdLst/>
              <a:ahLst/>
              <a:cxnLst/>
              <a:rect l="l" t="t" r="r" b="b"/>
              <a:pathLst>
                <a:path w="35717" h="71435" extrusionOk="0">
                  <a:moveTo>
                    <a:pt x="0" y="1"/>
                  </a:moveTo>
                  <a:lnTo>
                    <a:pt x="0" y="71434"/>
                  </a:lnTo>
                  <a:cubicBezTo>
                    <a:pt x="19731" y="71434"/>
                    <a:pt x="35717" y="55448"/>
                    <a:pt x="35717" y="35718"/>
                  </a:cubicBezTo>
                  <a:cubicBezTo>
                    <a:pt x="35717" y="15987"/>
                    <a:pt x="19731" y="1"/>
                    <a:pt x="0" y="1"/>
                  </a:cubicBez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16"/>
          <p:cNvGrpSpPr/>
          <p:nvPr/>
        </p:nvGrpSpPr>
        <p:grpSpPr>
          <a:xfrm rot="786337">
            <a:off x="5062273" y="387166"/>
            <a:ext cx="1003756" cy="1002863"/>
            <a:chOff x="4360538" y="1647350"/>
            <a:chExt cx="672175" cy="671675"/>
          </a:xfrm>
        </p:grpSpPr>
        <p:sp>
          <p:nvSpPr>
            <p:cNvPr id="164" name="Google Shape;164;p16"/>
            <p:cNvSpPr/>
            <p:nvPr/>
          </p:nvSpPr>
          <p:spPr>
            <a:xfrm>
              <a:off x="4360538" y="1647350"/>
              <a:ext cx="672175" cy="671675"/>
            </a:xfrm>
            <a:custGeom>
              <a:avLst/>
              <a:gdLst/>
              <a:ahLst/>
              <a:cxnLst/>
              <a:rect l="l" t="t" r="r" b="b"/>
              <a:pathLst>
                <a:path w="26887" h="26867" extrusionOk="0">
                  <a:moveTo>
                    <a:pt x="13454" y="0"/>
                  </a:moveTo>
                  <a:cubicBezTo>
                    <a:pt x="6026" y="0"/>
                    <a:pt x="0" y="6005"/>
                    <a:pt x="0" y="13433"/>
                  </a:cubicBezTo>
                  <a:cubicBezTo>
                    <a:pt x="0" y="20861"/>
                    <a:pt x="6026" y="26866"/>
                    <a:pt x="13454" y="26866"/>
                  </a:cubicBezTo>
                  <a:cubicBezTo>
                    <a:pt x="20861" y="26866"/>
                    <a:pt x="26887" y="20861"/>
                    <a:pt x="26887" y="13433"/>
                  </a:cubicBezTo>
                  <a:cubicBezTo>
                    <a:pt x="26887" y="6005"/>
                    <a:pt x="20861" y="0"/>
                    <a:pt x="13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4649275" y="2140350"/>
              <a:ext cx="94700" cy="94700"/>
            </a:xfrm>
            <a:custGeom>
              <a:avLst/>
              <a:gdLst/>
              <a:ahLst/>
              <a:cxnLst/>
              <a:rect l="l" t="t" r="r" b="b"/>
              <a:pathLst>
                <a:path w="3788" h="3788" extrusionOk="0">
                  <a:moveTo>
                    <a:pt x="1904" y="0"/>
                  </a:moveTo>
                  <a:cubicBezTo>
                    <a:pt x="858" y="0"/>
                    <a:pt x="0" y="858"/>
                    <a:pt x="0" y="1904"/>
                  </a:cubicBezTo>
                  <a:cubicBezTo>
                    <a:pt x="0" y="2951"/>
                    <a:pt x="858" y="3788"/>
                    <a:pt x="1904" y="3788"/>
                  </a:cubicBezTo>
                  <a:cubicBezTo>
                    <a:pt x="2950" y="3788"/>
                    <a:pt x="3787" y="2951"/>
                    <a:pt x="3787" y="1904"/>
                  </a:cubicBezTo>
                  <a:cubicBezTo>
                    <a:pt x="3787" y="858"/>
                    <a:pt x="2950" y="0"/>
                    <a:pt x="19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4842813" y="2075225"/>
              <a:ext cx="54950" cy="55475"/>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4809863" y="1921450"/>
              <a:ext cx="42400" cy="39250"/>
            </a:xfrm>
            <a:custGeom>
              <a:avLst/>
              <a:gdLst/>
              <a:ahLst/>
              <a:cxnLst/>
              <a:rect l="l" t="t" r="r" b="b"/>
              <a:pathLst>
                <a:path w="1696" h="1570" extrusionOk="0">
                  <a:moveTo>
                    <a:pt x="858" y="0"/>
                  </a:moveTo>
                  <a:cubicBezTo>
                    <a:pt x="377" y="0"/>
                    <a:pt x="1" y="356"/>
                    <a:pt x="1" y="795"/>
                  </a:cubicBezTo>
                  <a:cubicBezTo>
                    <a:pt x="1" y="1214"/>
                    <a:pt x="377" y="1569"/>
                    <a:pt x="858" y="1569"/>
                  </a:cubicBezTo>
                  <a:cubicBezTo>
                    <a:pt x="1319" y="1569"/>
                    <a:pt x="1695" y="1214"/>
                    <a:pt x="1695" y="795"/>
                  </a:cubicBezTo>
                  <a:cubicBezTo>
                    <a:pt x="1695" y="356"/>
                    <a:pt x="1319" y="0"/>
                    <a:pt x="8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4696884" y="1647350"/>
              <a:ext cx="335829" cy="671668"/>
            </a:xfrm>
            <a:custGeom>
              <a:avLst/>
              <a:gdLst/>
              <a:ahLst/>
              <a:cxnLst/>
              <a:rect l="l" t="t" r="r" b="b"/>
              <a:pathLst>
                <a:path w="35717" h="71435" extrusionOk="0">
                  <a:moveTo>
                    <a:pt x="0" y="1"/>
                  </a:moveTo>
                  <a:lnTo>
                    <a:pt x="0" y="71434"/>
                  </a:lnTo>
                  <a:cubicBezTo>
                    <a:pt x="19731" y="71434"/>
                    <a:pt x="35717" y="55448"/>
                    <a:pt x="35717" y="35718"/>
                  </a:cubicBezTo>
                  <a:cubicBezTo>
                    <a:pt x="35717" y="15987"/>
                    <a:pt x="19731" y="1"/>
                    <a:pt x="0" y="1"/>
                  </a:cubicBez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4927813" y="1892138"/>
              <a:ext cx="54950" cy="55475"/>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4738200" y="1741738"/>
              <a:ext cx="54950" cy="55475"/>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4424363" y="1990213"/>
              <a:ext cx="54950" cy="55475"/>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p:nvPr/>
          </p:nvSpPr>
          <p:spPr>
            <a:xfrm>
              <a:off x="4463588" y="1806875"/>
              <a:ext cx="94700" cy="94700"/>
            </a:xfrm>
            <a:custGeom>
              <a:avLst/>
              <a:gdLst/>
              <a:ahLst/>
              <a:cxnLst/>
              <a:rect l="l" t="t" r="r" b="b"/>
              <a:pathLst>
                <a:path w="3788" h="3788" extrusionOk="0">
                  <a:moveTo>
                    <a:pt x="1883" y="1"/>
                  </a:moveTo>
                  <a:cubicBezTo>
                    <a:pt x="837" y="1"/>
                    <a:pt x="0" y="859"/>
                    <a:pt x="0" y="1905"/>
                  </a:cubicBezTo>
                  <a:cubicBezTo>
                    <a:pt x="0" y="2951"/>
                    <a:pt x="837" y="3788"/>
                    <a:pt x="1883" y="3788"/>
                  </a:cubicBezTo>
                  <a:cubicBezTo>
                    <a:pt x="2929" y="3788"/>
                    <a:pt x="3787" y="2951"/>
                    <a:pt x="3787" y="1905"/>
                  </a:cubicBezTo>
                  <a:cubicBezTo>
                    <a:pt x="3787" y="859"/>
                    <a:pt x="2929" y="1"/>
                    <a:pt x="188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6"/>
            <p:cNvSpPr/>
            <p:nvPr/>
          </p:nvSpPr>
          <p:spPr>
            <a:xfrm>
              <a:off x="4542038" y="2049075"/>
              <a:ext cx="54950" cy="55475"/>
            </a:xfrm>
            <a:custGeom>
              <a:avLst/>
              <a:gdLst/>
              <a:ahLst/>
              <a:cxnLst/>
              <a:rect l="l" t="t" r="r" b="b"/>
              <a:pathLst>
                <a:path w="2198" h="2219" extrusionOk="0">
                  <a:moveTo>
                    <a:pt x="1110" y="0"/>
                  </a:moveTo>
                  <a:cubicBezTo>
                    <a:pt x="482" y="0"/>
                    <a:pt x="1" y="503"/>
                    <a:pt x="1" y="1109"/>
                  </a:cubicBezTo>
                  <a:cubicBezTo>
                    <a:pt x="1" y="1716"/>
                    <a:pt x="482" y="2218"/>
                    <a:pt x="1110" y="2218"/>
                  </a:cubicBezTo>
                  <a:cubicBezTo>
                    <a:pt x="1716" y="2218"/>
                    <a:pt x="2198" y="1716"/>
                    <a:pt x="2198" y="1109"/>
                  </a:cubicBezTo>
                  <a:cubicBezTo>
                    <a:pt x="2198" y="503"/>
                    <a:pt x="1716" y="0"/>
                    <a:pt x="111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6"/>
            <p:cNvSpPr/>
            <p:nvPr/>
          </p:nvSpPr>
          <p:spPr>
            <a:xfrm>
              <a:off x="4594338" y="1699125"/>
              <a:ext cx="41875" cy="39250"/>
            </a:xfrm>
            <a:custGeom>
              <a:avLst/>
              <a:gdLst/>
              <a:ahLst/>
              <a:cxnLst/>
              <a:rect l="l" t="t" r="r" b="b"/>
              <a:pathLst>
                <a:path w="1675" h="1570" extrusionOk="0">
                  <a:moveTo>
                    <a:pt x="838" y="1"/>
                  </a:moveTo>
                  <a:cubicBezTo>
                    <a:pt x="378" y="1"/>
                    <a:pt x="1" y="356"/>
                    <a:pt x="1" y="796"/>
                  </a:cubicBezTo>
                  <a:cubicBezTo>
                    <a:pt x="1" y="1214"/>
                    <a:pt x="378" y="1570"/>
                    <a:pt x="838" y="1570"/>
                  </a:cubicBezTo>
                  <a:cubicBezTo>
                    <a:pt x="1298" y="1570"/>
                    <a:pt x="1675" y="1214"/>
                    <a:pt x="1675" y="796"/>
                  </a:cubicBezTo>
                  <a:cubicBezTo>
                    <a:pt x="1675" y="356"/>
                    <a:pt x="1298" y="1"/>
                    <a:pt x="8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6"/>
            <p:cNvSpPr/>
            <p:nvPr/>
          </p:nvSpPr>
          <p:spPr>
            <a:xfrm>
              <a:off x="4626788" y="1885350"/>
              <a:ext cx="94700" cy="94700"/>
            </a:xfrm>
            <a:custGeom>
              <a:avLst/>
              <a:gdLst/>
              <a:ahLst/>
              <a:cxnLst/>
              <a:rect l="l" t="t" r="r" b="b"/>
              <a:pathLst>
                <a:path w="3788" h="3788" extrusionOk="0">
                  <a:moveTo>
                    <a:pt x="1904" y="0"/>
                  </a:moveTo>
                  <a:cubicBezTo>
                    <a:pt x="858" y="0"/>
                    <a:pt x="0" y="858"/>
                    <a:pt x="0" y="1904"/>
                  </a:cubicBezTo>
                  <a:cubicBezTo>
                    <a:pt x="0" y="2951"/>
                    <a:pt x="858" y="3788"/>
                    <a:pt x="1904" y="3788"/>
                  </a:cubicBezTo>
                  <a:cubicBezTo>
                    <a:pt x="2950" y="3788"/>
                    <a:pt x="3787" y="2951"/>
                    <a:pt x="3787" y="1904"/>
                  </a:cubicBezTo>
                  <a:cubicBezTo>
                    <a:pt x="3787" y="858"/>
                    <a:pt x="2950" y="0"/>
                    <a:pt x="190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16"/>
          <p:cNvGrpSpPr/>
          <p:nvPr/>
        </p:nvGrpSpPr>
        <p:grpSpPr>
          <a:xfrm rot="7277808">
            <a:off x="4679188" y="3346431"/>
            <a:ext cx="1003696" cy="1493982"/>
            <a:chOff x="3065550" y="1439825"/>
            <a:chExt cx="546933" cy="814099"/>
          </a:xfrm>
        </p:grpSpPr>
        <p:sp>
          <p:nvSpPr>
            <p:cNvPr id="177" name="Google Shape;177;p16"/>
            <p:cNvSpPr/>
            <p:nvPr/>
          </p:nvSpPr>
          <p:spPr>
            <a:xfrm>
              <a:off x="3171143" y="1707668"/>
              <a:ext cx="100041" cy="174077"/>
            </a:xfrm>
            <a:custGeom>
              <a:avLst/>
              <a:gdLst/>
              <a:ahLst/>
              <a:cxnLst/>
              <a:rect l="l" t="t" r="r" b="b"/>
              <a:pathLst>
                <a:path w="2993" h="5208" extrusionOk="0">
                  <a:moveTo>
                    <a:pt x="2595" y="1"/>
                  </a:moveTo>
                  <a:lnTo>
                    <a:pt x="0" y="5148"/>
                  </a:lnTo>
                  <a:cubicBezTo>
                    <a:pt x="88" y="5188"/>
                    <a:pt x="179" y="5207"/>
                    <a:pt x="270" y="5207"/>
                  </a:cubicBezTo>
                  <a:cubicBezTo>
                    <a:pt x="463" y="5207"/>
                    <a:pt x="653" y="5123"/>
                    <a:pt x="796" y="4981"/>
                  </a:cubicBezTo>
                  <a:lnTo>
                    <a:pt x="858" y="5023"/>
                  </a:lnTo>
                  <a:lnTo>
                    <a:pt x="2993" y="838"/>
                  </a:lnTo>
                  <a:lnTo>
                    <a:pt x="2909" y="796"/>
                  </a:lnTo>
                  <a:cubicBezTo>
                    <a:pt x="2993" y="503"/>
                    <a:pt x="2867" y="147"/>
                    <a:pt x="2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a:off x="3065550" y="1439825"/>
              <a:ext cx="546933" cy="814099"/>
            </a:xfrm>
            <a:custGeom>
              <a:avLst/>
              <a:gdLst/>
              <a:ahLst/>
              <a:cxnLst/>
              <a:rect l="l" t="t" r="r" b="b"/>
              <a:pathLst>
                <a:path w="16363" h="24356" extrusionOk="0">
                  <a:moveTo>
                    <a:pt x="11822" y="712"/>
                  </a:moveTo>
                  <a:lnTo>
                    <a:pt x="14375" y="2030"/>
                  </a:lnTo>
                  <a:lnTo>
                    <a:pt x="12324" y="2888"/>
                  </a:lnTo>
                  <a:lnTo>
                    <a:pt x="11822" y="712"/>
                  </a:lnTo>
                  <a:close/>
                  <a:moveTo>
                    <a:pt x="11403" y="879"/>
                  </a:moveTo>
                  <a:lnTo>
                    <a:pt x="11926" y="3055"/>
                  </a:lnTo>
                  <a:lnTo>
                    <a:pt x="9876" y="3913"/>
                  </a:lnTo>
                  <a:lnTo>
                    <a:pt x="11403" y="879"/>
                  </a:lnTo>
                  <a:close/>
                  <a:moveTo>
                    <a:pt x="14479" y="2448"/>
                  </a:moveTo>
                  <a:lnTo>
                    <a:pt x="12952" y="5482"/>
                  </a:lnTo>
                  <a:lnTo>
                    <a:pt x="12429" y="3306"/>
                  </a:lnTo>
                  <a:lnTo>
                    <a:pt x="14479" y="2448"/>
                  </a:lnTo>
                  <a:close/>
                  <a:moveTo>
                    <a:pt x="12031" y="3473"/>
                  </a:moveTo>
                  <a:lnTo>
                    <a:pt x="12554" y="5629"/>
                  </a:lnTo>
                  <a:lnTo>
                    <a:pt x="9981" y="4331"/>
                  </a:lnTo>
                  <a:lnTo>
                    <a:pt x="12031" y="3473"/>
                  </a:lnTo>
                  <a:close/>
                  <a:moveTo>
                    <a:pt x="9792" y="4708"/>
                  </a:moveTo>
                  <a:lnTo>
                    <a:pt x="12345" y="6005"/>
                  </a:lnTo>
                  <a:lnTo>
                    <a:pt x="10315" y="6863"/>
                  </a:lnTo>
                  <a:lnTo>
                    <a:pt x="9792" y="4708"/>
                  </a:lnTo>
                  <a:close/>
                  <a:moveTo>
                    <a:pt x="9374" y="4854"/>
                  </a:moveTo>
                  <a:lnTo>
                    <a:pt x="9897" y="7030"/>
                  </a:lnTo>
                  <a:lnTo>
                    <a:pt x="7846" y="7888"/>
                  </a:lnTo>
                  <a:lnTo>
                    <a:pt x="9374" y="4854"/>
                  </a:lnTo>
                  <a:close/>
                  <a:moveTo>
                    <a:pt x="12470" y="6424"/>
                  </a:moveTo>
                  <a:lnTo>
                    <a:pt x="10922" y="9458"/>
                  </a:lnTo>
                  <a:lnTo>
                    <a:pt x="10399" y="7302"/>
                  </a:lnTo>
                  <a:lnTo>
                    <a:pt x="12470" y="6424"/>
                  </a:lnTo>
                  <a:close/>
                  <a:moveTo>
                    <a:pt x="10002" y="7449"/>
                  </a:moveTo>
                  <a:lnTo>
                    <a:pt x="10525" y="9604"/>
                  </a:lnTo>
                  <a:lnTo>
                    <a:pt x="8014" y="8349"/>
                  </a:lnTo>
                  <a:lnTo>
                    <a:pt x="7993" y="8307"/>
                  </a:lnTo>
                  <a:lnTo>
                    <a:pt x="10002" y="7449"/>
                  </a:lnTo>
                  <a:close/>
                  <a:moveTo>
                    <a:pt x="8328" y="8976"/>
                  </a:moveTo>
                  <a:lnTo>
                    <a:pt x="9834" y="9751"/>
                  </a:lnTo>
                  <a:lnTo>
                    <a:pt x="8767" y="9897"/>
                  </a:lnTo>
                  <a:lnTo>
                    <a:pt x="8328" y="8976"/>
                  </a:lnTo>
                  <a:close/>
                  <a:moveTo>
                    <a:pt x="6444" y="14479"/>
                  </a:moveTo>
                  <a:lnTo>
                    <a:pt x="6926" y="15400"/>
                  </a:lnTo>
                  <a:lnTo>
                    <a:pt x="5482" y="14647"/>
                  </a:lnTo>
                  <a:lnTo>
                    <a:pt x="6444" y="14479"/>
                  </a:lnTo>
                  <a:close/>
                  <a:moveTo>
                    <a:pt x="4771" y="14793"/>
                  </a:moveTo>
                  <a:lnTo>
                    <a:pt x="7261" y="16049"/>
                  </a:lnTo>
                  <a:lnTo>
                    <a:pt x="5210" y="16885"/>
                  </a:lnTo>
                  <a:lnTo>
                    <a:pt x="4708" y="14793"/>
                  </a:lnTo>
                  <a:close/>
                  <a:moveTo>
                    <a:pt x="4289" y="14898"/>
                  </a:moveTo>
                  <a:lnTo>
                    <a:pt x="4812" y="17074"/>
                  </a:lnTo>
                  <a:lnTo>
                    <a:pt x="2741" y="17932"/>
                  </a:lnTo>
                  <a:lnTo>
                    <a:pt x="2741" y="17932"/>
                  </a:lnTo>
                  <a:lnTo>
                    <a:pt x="4289" y="14898"/>
                  </a:lnTo>
                  <a:close/>
                  <a:moveTo>
                    <a:pt x="7365" y="16467"/>
                  </a:moveTo>
                  <a:lnTo>
                    <a:pt x="5838" y="19501"/>
                  </a:lnTo>
                  <a:lnTo>
                    <a:pt x="5315" y="17325"/>
                  </a:lnTo>
                  <a:lnTo>
                    <a:pt x="7365" y="16467"/>
                  </a:lnTo>
                  <a:close/>
                  <a:moveTo>
                    <a:pt x="4917" y="17492"/>
                  </a:moveTo>
                  <a:lnTo>
                    <a:pt x="5419" y="19647"/>
                  </a:lnTo>
                  <a:lnTo>
                    <a:pt x="2867" y="18350"/>
                  </a:lnTo>
                  <a:lnTo>
                    <a:pt x="4917" y="17492"/>
                  </a:lnTo>
                  <a:close/>
                  <a:moveTo>
                    <a:pt x="2678" y="18727"/>
                  </a:moveTo>
                  <a:lnTo>
                    <a:pt x="5231" y="20024"/>
                  </a:lnTo>
                  <a:lnTo>
                    <a:pt x="3201" y="20882"/>
                  </a:lnTo>
                  <a:lnTo>
                    <a:pt x="2678" y="18727"/>
                  </a:lnTo>
                  <a:close/>
                  <a:moveTo>
                    <a:pt x="2260" y="18894"/>
                  </a:moveTo>
                  <a:lnTo>
                    <a:pt x="2783" y="21049"/>
                  </a:lnTo>
                  <a:lnTo>
                    <a:pt x="732" y="21907"/>
                  </a:lnTo>
                  <a:lnTo>
                    <a:pt x="2260" y="18894"/>
                  </a:lnTo>
                  <a:close/>
                  <a:moveTo>
                    <a:pt x="5356" y="20442"/>
                  </a:moveTo>
                  <a:lnTo>
                    <a:pt x="3808" y="23476"/>
                  </a:lnTo>
                  <a:lnTo>
                    <a:pt x="3285" y="21321"/>
                  </a:lnTo>
                  <a:lnTo>
                    <a:pt x="5356" y="20442"/>
                  </a:lnTo>
                  <a:close/>
                  <a:moveTo>
                    <a:pt x="2887" y="21468"/>
                  </a:moveTo>
                  <a:lnTo>
                    <a:pt x="3411" y="23623"/>
                  </a:lnTo>
                  <a:lnTo>
                    <a:pt x="837" y="22326"/>
                  </a:lnTo>
                  <a:lnTo>
                    <a:pt x="2887" y="21468"/>
                  </a:lnTo>
                  <a:close/>
                  <a:moveTo>
                    <a:pt x="11362" y="0"/>
                  </a:moveTo>
                  <a:lnTo>
                    <a:pt x="7114" y="8370"/>
                  </a:lnTo>
                  <a:lnTo>
                    <a:pt x="7700" y="8662"/>
                  </a:lnTo>
                  <a:lnTo>
                    <a:pt x="8307" y="9939"/>
                  </a:lnTo>
                  <a:lnTo>
                    <a:pt x="8328" y="9981"/>
                  </a:lnTo>
                  <a:lnTo>
                    <a:pt x="6235" y="14082"/>
                  </a:lnTo>
                  <a:lnTo>
                    <a:pt x="6131" y="14103"/>
                  </a:lnTo>
                  <a:lnTo>
                    <a:pt x="4833" y="14333"/>
                  </a:lnTo>
                  <a:lnTo>
                    <a:pt x="4248" y="14019"/>
                  </a:lnTo>
                  <a:lnTo>
                    <a:pt x="0" y="22388"/>
                  </a:lnTo>
                  <a:lnTo>
                    <a:pt x="3850" y="24355"/>
                  </a:lnTo>
                  <a:lnTo>
                    <a:pt x="8097" y="15986"/>
                  </a:lnTo>
                  <a:lnTo>
                    <a:pt x="7595" y="15735"/>
                  </a:lnTo>
                  <a:lnTo>
                    <a:pt x="6947" y="14521"/>
                  </a:lnTo>
                  <a:lnTo>
                    <a:pt x="6947" y="14521"/>
                  </a:lnTo>
                  <a:lnTo>
                    <a:pt x="9813" y="15965"/>
                  </a:lnTo>
                  <a:lnTo>
                    <a:pt x="9813" y="15944"/>
                  </a:lnTo>
                  <a:lnTo>
                    <a:pt x="9855" y="15944"/>
                  </a:lnTo>
                  <a:cubicBezTo>
                    <a:pt x="10201" y="16122"/>
                    <a:pt x="10565" y="16206"/>
                    <a:pt x="10924" y="16206"/>
                  </a:cubicBezTo>
                  <a:cubicBezTo>
                    <a:pt x="11326" y="16206"/>
                    <a:pt x="11720" y="16101"/>
                    <a:pt x="12073" y="15902"/>
                  </a:cubicBezTo>
                  <a:cubicBezTo>
                    <a:pt x="12157" y="16655"/>
                    <a:pt x="12617" y="17346"/>
                    <a:pt x="13349" y="17722"/>
                  </a:cubicBezTo>
                  <a:cubicBezTo>
                    <a:pt x="13349" y="17722"/>
                    <a:pt x="13349" y="17722"/>
                    <a:pt x="13370" y="17743"/>
                  </a:cubicBezTo>
                  <a:lnTo>
                    <a:pt x="13349" y="17764"/>
                  </a:lnTo>
                  <a:lnTo>
                    <a:pt x="14249" y="18225"/>
                  </a:lnTo>
                  <a:lnTo>
                    <a:pt x="16362" y="14040"/>
                  </a:lnTo>
                  <a:lnTo>
                    <a:pt x="15463" y="13580"/>
                  </a:lnTo>
                  <a:lnTo>
                    <a:pt x="15483" y="13559"/>
                  </a:lnTo>
                  <a:cubicBezTo>
                    <a:pt x="15483" y="13559"/>
                    <a:pt x="15463" y="13538"/>
                    <a:pt x="15463" y="13538"/>
                  </a:cubicBezTo>
                  <a:cubicBezTo>
                    <a:pt x="15122" y="13372"/>
                    <a:pt x="14760" y="13293"/>
                    <a:pt x="14404" y="13293"/>
                  </a:cubicBezTo>
                  <a:cubicBezTo>
                    <a:pt x="13994" y="13293"/>
                    <a:pt x="13592" y="13399"/>
                    <a:pt x="13245" y="13600"/>
                  </a:cubicBezTo>
                  <a:cubicBezTo>
                    <a:pt x="13161" y="12847"/>
                    <a:pt x="12701" y="12136"/>
                    <a:pt x="11968" y="11780"/>
                  </a:cubicBezTo>
                  <a:cubicBezTo>
                    <a:pt x="11968" y="11759"/>
                    <a:pt x="11947" y="11759"/>
                    <a:pt x="11947" y="11759"/>
                  </a:cubicBezTo>
                  <a:lnTo>
                    <a:pt x="11926" y="11780"/>
                  </a:lnTo>
                  <a:lnTo>
                    <a:pt x="9018" y="10315"/>
                  </a:lnTo>
                  <a:lnTo>
                    <a:pt x="10504" y="10085"/>
                  </a:lnTo>
                  <a:lnTo>
                    <a:pt x="10964" y="10336"/>
                  </a:lnTo>
                  <a:lnTo>
                    <a:pt x="15211" y="1967"/>
                  </a:lnTo>
                  <a:lnTo>
                    <a:pt x="1136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3199822" y="1735646"/>
              <a:ext cx="144095" cy="175582"/>
            </a:xfrm>
            <a:custGeom>
              <a:avLst/>
              <a:gdLst/>
              <a:ahLst/>
              <a:cxnLst/>
              <a:rect l="l" t="t" r="r" b="b"/>
              <a:pathLst>
                <a:path w="4311" h="5253" extrusionOk="0">
                  <a:moveTo>
                    <a:pt x="2135" y="1"/>
                  </a:moveTo>
                  <a:lnTo>
                    <a:pt x="0" y="4165"/>
                  </a:lnTo>
                  <a:lnTo>
                    <a:pt x="2114" y="5253"/>
                  </a:lnTo>
                  <a:lnTo>
                    <a:pt x="2218" y="5232"/>
                  </a:lnTo>
                  <a:lnTo>
                    <a:pt x="4311" y="1131"/>
                  </a:lnTo>
                  <a:lnTo>
                    <a:pt x="4290" y="1089"/>
                  </a:lnTo>
                  <a:lnTo>
                    <a:pt x="21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16"/>
          <p:cNvSpPr/>
          <p:nvPr/>
        </p:nvSpPr>
        <p:spPr>
          <a:xfrm rot="1320575">
            <a:off x="7447316" y="122754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6"/>
          <p:cNvSpPr/>
          <p:nvPr/>
        </p:nvSpPr>
        <p:spPr>
          <a:xfrm rot="-1193401">
            <a:off x="7992536" y="1575078"/>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6"/>
          <p:cNvSpPr/>
          <p:nvPr/>
        </p:nvSpPr>
        <p:spPr>
          <a:xfrm rot="-1190705">
            <a:off x="6857415" y="738201"/>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6"/>
          <p:cNvSpPr/>
          <p:nvPr/>
        </p:nvSpPr>
        <p:spPr>
          <a:xfrm rot="1320575">
            <a:off x="5804791" y="4650504"/>
            <a:ext cx="199327" cy="18935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6"/>
          <p:cNvSpPr/>
          <p:nvPr/>
        </p:nvSpPr>
        <p:spPr>
          <a:xfrm rot="-1193401">
            <a:off x="5259136" y="4809640"/>
            <a:ext cx="141969" cy="134946"/>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6"/>
          <p:cNvSpPr/>
          <p:nvPr/>
        </p:nvSpPr>
        <p:spPr>
          <a:xfrm>
            <a:off x="-143500" y="-208300"/>
            <a:ext cx="5709950" cy="1404850"/>
          </a:xfrm>
          <a:custGeom>
            <a:avLst/>
            <a:gdLst/>
            <a:ahLst/>
            <a:cxnLst/>
            <a:rect l="l" t="t" r="r" b="b"/>
            <a:pathLst>
              <a:path w="228398" h="56194" extrusionOk="0">
                <a:moveTo>
                  <a:pt x="0" y="56194"/>
                </a:moveTo>
                <a:cubicBezTo>
                  <a:pt x="15933" y="56194"/>
                  <a:pt x="37103" y="23816"/>
                  <a:pt x="44229" y="38067"/>
                </a:cubicBezTo>
                <a:cubicBezTo>
                  <a:pt x="45571" y="40750"/>
                  <a:pt x="44175" y="45638"/>
                  <a:pt x="41329" y="46586"/>
                </a:cubicBezTo>
                <a:cubicBezTo>
                  <a:pt x="38826" y="47419"/>
                  <a:pt x="35430" y="46014"/>
                  <a:pt x="33897" y="43867"/>
                </a:cubicBezTo>
                <a:cubicBezTo>
                  <a:pt x="30015" y="38430"/>
                  <a:pt x="35933" y="28237"/>
                  <a:pt x="42054" y="25559"/>
                </a:cubicBezTo>
                <a:cubicBezTo>
                  <a:pt x="73890" y="11628"/>
                  <a:pt x="111590" y="36151"/>
                  <a:pt x="146102" y="32085"/>
                </a:cubicBezTo>
                <a:cubicBezTo>
                  <a:pt x="164721" y="29891"/>
                  <a:pt x="183761" y="25003"/>
                  <a:pt x="199758" y="15227"/>
                </a:cubicBezTo>
                <a:cubicBezTo>
                  <a:pt x="208984" y="9589"/>
                  <a:pt x="217798" y="2129"/>
                  <a:pt x="228398" y="0"/>
                </a:cubicBez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subTitle" idx="4294967295"/>
          </p:nvPr>
        </p:nvSpPr>
        <p:spPr>
          <a:xfrm>
            <a:off x="401497" y="1375127"/>
            <a:ext cx="4087375" cy="193604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400"/>
              <a:buFont typeface="Heebo"/>
              <a:buNone/>
            </a:pPr>
            <a:r>
              <a:rPr lang="en-US" sz="1800" dirty="0"/>
              <a:t>It consists of an atmospheric probe that simulates a satellite capable of measuring different atmospheric variables. It is launched from a great height and as it falls it measures different atmospheric data. It also has a camera capable of taking atmospheric images every three seconds.</a:t>
            </a:r>
            <a:endParaRPr sz="1800" dirty="0"/>
          </a:p>
        </p:txBody>
      </p:sp>
      <p:sp>
        <p:nvSpPr>
          <p:cNvPr id="191" name="Google Shape;191;p17"/>
          <p:cNvSpPr/>
          <p:nvPr/>
        </p:nvSpPr>
        <p:spPr>
          <a:xfrm rot="9479425" flipH="1">
            <a:off x="8194417" y="4748805"/>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17"/>
          <p:cNvGrpSpPr/>
          <p:nvPr/>
        </p:nvGrpSpPr>
        <p:grpSpPr>
          <a:xfrm rot="-5400000">
            <a:off x="3925571" y="3887080"/>
            <a:ext cx="1292858" cy="1912803"/>
            <a:chOff x="3065550" y="1439825"/>
            <a:chExt cx="546933" cy="814099"/>
          </a:xfrm>
        </p:grpSpPr>
        <p:sp>
          <p:nvSpPr>
            <p:cNvPr id="193" name="Google Shape;193;p17"/>
            <p:cNvSpPr/>
            <p:nvPr/>
          </p:nvSpPr>
          <p:spPr>
            <a:xfrm>
              <a:off x="3171143" y="1707668"/>
              <a:ext cx="100041" cy="174077"/>
            </a:xfrm>
            <a:custGeom>
              <a:avLst/>
              <a:gdLst/>
              <a:ahLst/>
              <a:cxnLst/>
              <a:rect l="l" t="t" r="r" b="b"/>
              <a:pathLst>
                <a:path w="2993" h="5208" extrusionOk="0">
                  <a:moveTo>
                    <a:pt x="2595" y="1"/>
                  </a:moveTo>
                  <a:lnTo>
                    <a:pt x="0" y="5148"/>
                  </a:lnTo>
                  <a:cubicBezTo>
                    <a:pt x="88" y="5188"/>
                    <a:pt x="179" y="5207"/>
                    <a:pt x="270" y="5207"/>
                  </a:cubicBezTo>
                  <a:cubicBezTo>
                    <a:pt x="463" y="5207"/>
                    <a:pt x="653" y="5123"/>
                    <a:pt x="796" y="4981"/>
                  </a:cubicBezTo>
                  <a:lnTo>
                    <a:pt x="858" y="5023"/>
                  </a:lnTo>
                  <a:lnTo>
                    <a:pt x="2993" y="838"/>
                  </a:lnTo>
                  <a:lnTo>
                    <a:pt x="2909" y="796"/>
                  </a:lnTo>
                  <a:cubicBezTo>
                    <a:pt x="2993" y="503"/>
                    <a:pt x="2867" y="147"/>
                    <a:pt x="2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3065550" y="1439825"/>
              <a:ext cx="546933" cy="814099"/>
            </a:xfrm>
            <a:custGeom>
              <a:avLst/>
              <a:gdLst/>
              <a:ahLst/>
              <a:cxnLst/>
              <a:rect l="l" t="t" r="r" b="b"/>
              <a:pathLst>
                <a:path w="16363" h="24356" extrusionOk="0">
                  <a:moveTo>
                    <a:pt x="11822" y="712"/>
                  </a:moveTo>
                  <a:lnTo>
                    <a:pt x="14375" y="2030"/>
                  </a:lnTo>
                  <a:lnTo>
                    <a:pt x="12324" y="2888"/>
                  </a:lnTo>
                  <a:lnTo>
                    <a:pt x="11822" y="712"/>
                  </a:lnTo>
                  <a:close/>
                  <a:moveTo>
                    <a:pt x="11403" y="879"/>
                  </a:moveTo>
                  <a:lnTo>
                    <a:pt x="11926" y="3055"/>
                  </a:lnTo>
                  <a:lnTo>
                    <a:pt x="9876" y="3913"/>
                  </a:lnTo>
                  <a:lnTo>
                    <a:pt x="11403" y="879"/>
                  </a:lnTo>
                  <a:close/>
                  <a:moveTo>
                    <a:pt x="14479" y="2448"/>
                  </a:moveTo>
                  <a:lnTo>
                    <a:pt x="12952" y="5482"/>
                  </a:lnTo>
                  <a:lnTo>
                    <a:pt x="12429" y="3306"/>
                  </a:lnTo>
                  <a:lnTo>
                    <a:pt x="14479" y="2448"/>
                  </a:lnTo>
                  <a:close/>
                  <a:moveTo>
                    <a:pt x="12031" y="3473"/>
                  </a:moveTo>
                  <a:lnTo>
                    <a:pt x="12554" y="5629"/>
                  </a:lnTo>
                  <a:lnTo>
                    <a:pt x="9981" y="4331"/>
                  </a:lnTo>
                  <a:lnTo>
                    <a:pt x="12031" y="3473"/>
                  </a:lnTo>
                  <a:close/>
                  <a:moveTo>
                    <a:pt x="9792" y="4708"/>
                  </a:moveTo>
                  <a:lnTo>
                    <a:pt x="12345" y="6005"/>
                  </a:lnTo>
                  <a:lnTo>
                    <a:pt x="10315" y="6863"/>
                  </a:lnTo>
                  <a:lnTo>
                    <a:pt x="9792" y="4708"/>
                  </a:lnTo>
                  <a:close/>
                  <a:moveTo>
                    <a:pt x="9374" y="4854"/>
                  </a:moveTo>
                  <a:lnTo>
                    <a:pt x="9897" y="7030"/>
                  </a:lnTo>
                  <a:lnTo>
                    <a:pt x="7846" y="7888"/>
                  </a:lnTo>
                  <a:lnTo>
                    <a:pt x="9374" y="4854"/>
                  </a:lnTo>
                  <a:close/>
                  <a:moveTo>
                    <a:pt x="12470" y="6424"/>
                  </a:moveTo>
                  <a:lnTo>
                    <a:pt x="10922" y="9458"/>
                  </a:lnTo>
                  <a:lnTo>
                    <a:pt x="10399" y="7302"/>
                  </a:lnTo>
                  <a:lnTo>
                    <a:pt x="12470" y="6424"/>
                  </a:lnTo>
                  <a:close/>
                  <a:moveTo>
                    <a:pt x="10002" y="7449"/>
                  </a:moveTo>
                  <a:lnTo>
                    <a:pt x="10525" y="9604"/>
                  </a:lnTo>
                  <a:lnTo>
                    <a:pt x="8014" y="8349"/>
                  </a:lnTo>
                  <a:lnTo>
                    <a:pt x="7993" y="8307"/>
                  </a:lnTo>
                  <a:lnTo>
                    <a:pt x="10002" y="7449"/>
                  </a:lnTo>
                  <a:close/>
                  <a:moveTo>
                    <a:pt x="8328" y="8976"/>
                  </a:moveTo>
                  <a:lnTo>
                    <a:pt x="9834" y="9751"/>
                  </a:lnTo>
                  <a:lnTo>
                    <a:pt x="8767" y="9897"/>
                  </a:lnTo>
                  <a:lnTo>
                    <a:pt x="8328" y="8976"/>
                  </a:lnTo>
                  <a:close/>
                  <a:moveTo>
                    <a:pt x="6444" y="14479"/>
                  </a:moveTo>
                  <a:lnTo>
                    <a:pt x="6926" y="15400"/>
                  </a:lnTo>
                  <a:lnTo>
                    <a:pt x="5482" y="14647"/>
                  </a:lnTo>
                  <a:lnTo>
                    <a:pt x="6444" y="14479"/>
                  </a:lnTo>
                  <a:close/>
                  <a:moveTo>
                    <a:pt x="4771" y="14793"/>
                  </a:moveTo>
                  <a:lnTo>
                    <a:pt x="7261" y="16049"/>
                  </a:lnTo>
                  <a:lnTo>
                    <a:pt x="5210" y="16885"/>
                  </a:lnTo>
                  <a:lnTo>
                    <a:pt x="4708" y="14793"/>
                  </a:lnTo>
                  <a:close/>
                  <a:moveTo>
                    <a:pt x="4289" y="14898"/>
                  </a:moveTo>
                  <a:lnTo>
                    <a:pt x="4812" y="17074"/>
                  </a:lnTo>
                  <a:lnTo>
                    <a:pt x="2741" y="17932"/>
                  </a:lnTo>
                  <a:lnTo>
                    <a:pt x="2741" y="17932"/>
                  </a:lnTo>
                  <a:lnTo>
                    <a:pt x="4289" y="14898"/>
                  </a:lnTo>
                  <a:close/>
                  <a:moveTo>
                    <a:pt x="7365" y="16467"/>
                  </a:moveTo>
                  <a:lnTo>
                    <a:pt x="5838" y="19501"/>
                  </a:lnTo>
                  <a:lnTo>
                    <a:pt x="5315" y="17325"/>
                  </a:lnTo>
                  <a:lnTo>
                    <a:pt x="7365" y="16467"/>
                  </a:lnTo>
                  <a:close/>
                  <a:moveTo>
                    <a:pt x="4917" y="17492"/>
                  </a:moveTo>
                  <a:lnTo>
                    <a:pt x="5419" y="19647"/>
                  </a:lnTo>
                  <a:lnTo>
                    <a:pt x="2867" y="18350"/>
                  </a:lnTo>
                  <a:lnTo>
                    <a:pt x="4917" y="17492"/>
                  </a:lnTo>
                  <a:close/>
                  <a:moveTo>
                    <a:pt x="2678" y="18727"/>
                  </a:moveTo>
                  <a:lnTo>
                    <a:pt x="5231" y="20024"/>
                  </a:lnTo>
                  <a:lnTo>
                    <a:pt x="3201" y="20882"/>
                  </a:lnTo>
                  <a:lnTo>
                    <a:pt x="2678" y="18727"/>
                  </a:lnTo>
                  <a:close/>
                  <a:moveTo>
                    <a:pt x="2260" y="18894"/>
                  </a:moveTo>
                  <a:lnTo>
                    <a:pt x="2783" y="21049"/>
                  </a:lnTo>
                  <a:lnTo>
                    <a:pt x="732" y="21907"/>
                  </a:lnTo>
                  <a:lnTo>
                    <a:pt x="2260" y="18894"/>
                  </a:lnTo>
                  <a:close/>
                  <a:moveTo>
                    <a:pt x="5356" y="20442"/>
                  </a:moveTo>
                  <a:lnTo>
                    <a:pt x="3808" y="23476"/>
                  </a:lnTo>
                  <a:lnTo>
                    <a:pt x="3285" y="21321"/>
                  </a:lnTo>
                  <a:lnTo>
                    <a:pt x="5356" y="20442"/>
                  </a:lnTo>
                  <a:close/>
                  <a:moveTo>
                    <a:pt x="2887" y="21468"/>
                  </a:moveTo>
                  <a:lnTo>
                    <a:pt x="3411" y="23623"/>
                  </a:lnTo>
                  <a:lnTo>
                    <a:pt x="837" y="22326"/>
                  </a:lnTo>
                  <a:lnTo>
                    <a:pt x="2887" y="21468"/>
                  </a:lnTo>
                  <a:close/>
                  <a:moveTo>
                    <a:pt x="11362" y="0"/>
                  </a:moveTo>
                  <a:lnTo>
                    <a:pt x="7114" y="8370"/>
                  </a:lnTo>
                  <a:lnTo>
                    <a:pt x="7700" y="8662"/>
                  </a:lnTo>
                  <a:lnTo>
                    <a:pt x="8307" y="9939"/>
                  </a:lnTo>
                  <a:lnTo>
                    <a:pt x="8328" y="9981"/>
                  </a:lnTo>
                  <a:lnTo>
                    <a:pt x="6235" y="14082"/>
                  </a:lnTo>
                  <a:lnTo>
                    <a:pt x="6131" y="14103"/>
                  </a:lnTo>
                  <a:lnTo>
                    <a:pt x="4833" y="14333"/>
                  </a:lnTo>
                  <a:lnTo>
                    <a:pt x="4248" y="14019"/>
                  </a:lnTo>
                  <a:lnTo>
                    <a:pt x="0" y="22388"/>
                  </a:lnTo>
                  <a:lnTo>
                    <a:pt x="3850" y="24355"/>
                  </a:lnTo>
                  <a:lnTo>
                    <a:pt x="8097" y="15986"/>
                  </a:lnTo>
                  <a:lnTo>
                    <a:pt x="7595" y="15735"/>
                  </a:lnTo>
                  <a:lnTo>
                    <a:pt x="6947" y="14521"/>
                  </a:lnTo>
                  <a:lnTo>
                    <a:pt x="6947" y="14521"/>
                  </a:lnTo>
                  <a:lnTo>
                    <a:pt x="9813" y="15965"/>
                  </a:lnTo>
                  <a:lnTo>
                    <a:pt x="9813" y="15944"/>
                  </a:lnTo>
                  <a:lnTo>
                    <a:pt x="9855" y="15944"/>
                  </a:lnTo>
                  <a:cubicBezTo>
                    <a:pt x="10201" y="16122"/>
                    <a:pt x="10565" y="16206"/>
                    <a:pt x="10924" y="16206"/>
                  </a:cubicBezTo>
                  <a:cubicBezTo>
                    <a:pt x="11326" y="16206"/>
                    <a:pt x="11720" y="16101"/>
                    <a:pt x="12073" y="15902"/>
                  </a:cubicBezTo>
                  <a:cubicBezTo>
                    <a:pt x="12157" y="16655"/>
                    <a:pt x="12617" y="17346"/>
                    <a:pt x="13349" y="17722"/>
                  </a:cubicBezTo>
                  <a:cubicBezTo>
                    <a:pt x="13349" y="17722"/>
                    <a:pt x="13349" y="17722"/>
                    <a:pt x="13370" y="17743"/>
                  </a:cubicBezTo>
                  <a:lnTo>
                    <a:pt x="13349" y="17764"/>
                  </a:lnTo>
                  <a:lnTo>
                    <a:pt x="14249" y="18225"/>
                  </a:lnTo>
                  <a:lnTo>
                    <a:pt x="16362" y="14040"/>
                  </a:lnTo>
                  <a:lnTo>
                    <a:pt x="15463" y="13580"/>
                  </a:lnTo>
                  <a:lnTo>
                    <a:pt x="15483" y="13559"/>
                  </a:lnTo>
                  <a:cubicBezTo>
                    <a:pt x="15483" y="13559"/>
                    <a:pt x="15463" y="13538"/>
                    <a:pt x="15463" y="13538"/>
                  </a:cubicBezTo>
                  <a:cubicBezTo>
                    <a:pt x="15122" y="13372"/>
                    <a:pt x="14760" y="13293"/>
                    <a:pt x="14404" y="13293"/>
                  </a:cubicBezTo>
                  <a:cubicBezTo>
                    <a:pt x="13994" y="13293"/>
                    <a:pt x="13592" y="13399"/>
                    <a:pt x="13245" y="13600"/>
                  </a:cubicBezTo>
                  <a:cubicBezTo>
                    <a:pt x="13161" y="12847"/>
                    <a:pt x="12701" y="12136"/>
                    <a:pt x="11968" y="11780"/>
                  </a:cubicBezTo>
                  <a:cubicBezTo>
                    <a:pt x="11968" y="11759"/>
                    <a:pt x="11947" y="11759"/>
                    <a:pt x="11947" y="11759"/>
                  </a:cubicBezTo>
                  <a:lnTo>
                    <a:pt x="11926" y="11780"/>
                  </a:lnTo>
                  <a:lnTo>
                    <a:pt x="9018" y="10315"/>
                  </a:lnTo>
                  <a:lnTo>
                    <a:pt x="10504" y="10085"/>
                  </a:lnTo>
                  <a:lnTo>
                    <a:pt x="10964" y="10336"/>
                  </a:lnTo>
                  <a:lnTo>
                    <a:pt x="15211" y="1967"/>
                  </a:lnTo>
                  <a:lnTo>
                    <a:pt x="1136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3199822" y="1735646"/>
              <a:ext cx="144095" cy="175582"/>
            </a:xfrm>
            <a:custGeom>
              <a:avLst/>
              <a:gdLst/>
              <a:ahLst/>
              <a:cxnLst/>
              <a:rect l="l" t="t" r="r" b="b"/>
              <a:pathLst>
                <a:path w="4311" h="5253" extrusionOk="0">
                  <a:moveTo>
                    <a:pt x="2135" y="1"/>
                  </a:moveTo>
                  <a:lnTo>
                    <a:pt x="0" y="4165"/>
                  </a:lnTo>
                  <a:lnTo>
                    <a:pt x="2114" y="5253"/>
                  </a:lnTo>
                  <a:lnTo>
                    <a:pt x="2218" y="5232"/>
                  </a:lnTo>
                  <a:lnTo>
                    <a:pt x="4311" y="1131"/>
                  </a:lnTo>
                  <a:lnTo>
                    <a:pt x="4290" y="1089"/>
                  </a:lnTo>
                  <a:lnTo>
                    <a:pt x="21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6" name="Google Shape;196;p17"/>
          <p:cNvPicPr preferRelativeResize="0"/>
          <p:nvPr/>
        </p:nvPicPr>
        <p:blipFill rotWithShape="1">
          <a:blip r:embed="rId3">
            <a:alphaModFix/>
          </a:blip>
          <a:srcRect/>
          <a:stretch/>
        </p:blipFill>
        <p:spPr>
          <a:xfrm>
            <a:off x="5265305" y="1500064"/>
            <a:ext cx="2900893" cy="2900893"/>
          </a:xfrm>
          <a:prstGeom prst="rect">
            <a:avLst/>
          </a:prstGeom>
          <a:noFill/>
          <a:ln>
            <a:noFill/>
          </a:ln>
        </p:spPr>
      </p:pic>
      <p:sp>
        <p:nvSpPr>
          <p:cNvPr id="197" name="Google Shape;197;p17"/>
          <p:cNvSpPr txBox="1">
            <a:spLocks noGrp="1"/>
          </p:cNvSpPr>
          <p:nvPr>
            <p:ph type="title"/>
          </p:nvPr>
        </p:nvSpPr>
        <p:spPr>
          <a:xfrm>
            <a:off x="1073585" y="557265"/>
            <a:ext cx="6996830" cy="5682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What is our project about?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210403" y="1021916"/>
            <a:ext cx="5759400" cy="80371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s-AR" dirty="0"/>
              <a:t>Space Apps </a:t>
            </a:r>
            <a:r>
              <a:rPr lang="es-AR" dirty="0" err="1"/>
              <a:t>Challenge</a:t>
            </a:r>
            <a:endParaRPr dirty="0"/>
          </a:p>
        </p:txBody>
      </p:sp>
      <p:sp>
        <p:nvSpPr>
          <p:cNvPr id="203" name="Google Shape;203;p18"/>
          <p:cNvSpPr txBox="1">
            <a:spLocks noGrp="1"/>
          </p:cNvSpPr>
          <p:nvPr>
            <p:ph type="subTitle" idx="1"/>
          </p:nvPr>
        </p:nvSpPr>
        <p:spPr>
          <a:xfrm>
            <a:off x="735656" y="1892334"/>
            <a:ext cx="4697871" cy="166210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US" sz="1800" dirty="0"/>
              <a:t>We chose the “Community Mapping” challenge which involves creatively modeling a community using a spatial representation that incorporates scientific data sets and then using that map to explore how a problem in our community is shaped by the surrounding physical geography.</a:t>
            </a:r>
            <a:endParaRPr sz="1800" dirty="0"/>
          </a:p>
        </p:txBody>
      </p:sp>
      <p:grpSp>
        <p:nvGrpSpPr>
          <p:cNvPr id="204" name="Google Shape;204;p18"/>
          <p:cNvGrpSpPr/>
          <p:nvPr/>
        </p:nvGrpSpPr>
        <p:grpSpPr>
          <a:xfrm rot="-5088011">
            <a:off x="6590047" y="-326132"/>
            <a:ext cx="4615335" cy="5797414"/>
            <a:chOff x="1583713" y="720865"/>
            <a:chExt cx="1544626" cy="1940235"/>
          </a:xfrm>
        </p:grpSpPr>
        <p:grpSp>
          <p:nvGrpSpPr>
            <p:cNvPr id="205" name="Google Shape;205;p18"/>
            <p:cNvGrpSpPr/>
            <p:nvPr/>
          </p:nvGrpSpPr>
          <p:grpSpPr>
            <a:xfrm rot="923478">
              <a:off x="2483202" y="778845"/>
              <a:ext cx="546913" cy="814069"/>
              <a:chOff x="3065550" y="1439825"/>
              <a:chExt cx="546933" cy="814099"/>
            </a:xfrm>
          </p:grpSpPr>
          <p:sp>
            <p:nvSpPr>
              <p:cNvPr id="206" name="Google Shape;206;p18"/>
              <p:cNvSpPr/>
              <p:nvPr/>
            </p:nvSpPr>
            <p:spPr>
              <a:xfrm>
                <a:off x="3171143" y="1707668"/>
                <a:ext cx="100041" cy="174077"/>
              </a:xfrm>
              <a:custGeom>
                <a:avLst/>
                <a:gdLst/>
                <a:ahLst/>
                <a:cxnLst/>
                <a:rect l="l" t="t" r="r" b="b"/>
                <a:pathLst>
                  <a:path w="2993" h="5208" extrusionOk="0">
                    <a:moveTo>
                      <a:pt x="2595" y="1"/>
                    </a:moveTo>
                    <a:lnTo>
                      <a:pt x="0" y="5148"/>
                    </a:lnTo>
                    <a:cubicBezTo>
                      <a:pt x="88" y="5188"/>
                      <a:pt x="179" y="5207"/>
                      <a:pt x="270" y="5207"/>
                    </a:cubicBezTo>
                    <a:cubicBezTo>
                      <a:pt x="463" y="5207"/>
                      <a:pt x="653" y="5123"/>
                      <a:pt x="796" y="4981"/>
                    </a:cubicBezTo>
                    <a:lnTo>
                      <a:pt x="858" y="5023"/>
                    </a:lnTo>
                    <a:lnTo>
                      <a:pt x="2993" y="838"/>
                    </a:lnTo>
                    <a:lnTo>
                      <a:pt x="2909" y="796"/>
                    </a:lnTo>
                    <a:cubicBezTo>
                      <a:pt x="2993" y="503"/>
                      <a:pt x="2867" y="147"/>
                      <a:pt x="2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8"/>
              <p:cNvSpPr/>
              <p:nvPr/>
            </p:nvSpPr>
            <p:spPr>
              <a:xfrm>
                <a:off x="3065550" y="1439825"/>
                <a:ext cx="546933" cy="814099"/>
              </a:xfrm>
              <a:custGeom>
                <a:avLst/>
                <a:gdLst/>
                <a:ahLst/>
                <a:cxnLst/>
                <a:rect l="l" t="t" r="r" b="b"/>
                <a:pathLst>
                  <a:path w="16363" h="24356" extrusionOk="0">
                    <a:moveTo>
                      <a:pt x="11822" y="712"/>
                    </a:moveTo>
                    <a:lnTo>
                      <a:pt x="14375" y="2030"/>
                    </a:lnTo>
                    <a:lnTo>
                      <a:pt x="12324" y="2888"/>
                    </a:lnTo>
                    <a:lnTo>
                      <a:pt x="11822" y="712"/>
                    </a:lnTo>
                    <a:close/>
                    <a:moveTo>
                      <a:pt x="11403" y="879"/>
                    </a:moveTo>
                    <a:lnTo>
                      <a:pt x="11926" y="3055"/>
                    </a:lnTo>
                    <a:lnTo>
                      <a:pt x="9876" y="3913"/>
                    </a:lnTo>
                    <a:lnTo>
                      <a:pt x="11403" y="879"/>
                    </a:lnTo>
                    <a:close/>
                    <a:moveTo>
                      <a:pt x="14479" y="2448"/>
                    </a:moveTo>
                    <a:lnTo>
                      <a:pt x="12952" y="5482"/>
                    </a:lnTo>
                    <a:lnTo>
                      <a:pt x="12429" y="3306"/>
                    </a:lnTo>
                    <a:lnTo>
                      <a:pt x="14479" y="2448"/>
                    </a:lnTo>
                    <a:close/>
                    <a:moveTo>
                      <a:pt x="12031" y="3473"/>
                    </a:moveTo>
                    <a:lnTo>
                      <a:pt x="12554" y="5629"/>
                    </a:lnTo>
                    <a:lnTo>
                      <a:pt x="9981" y="4331"/>
                    </a:lnTo>
                    <a:lnTo>
                      <a:pt x="12031" y="3473"/>
                    </a:lnTo>
                    <a:close/>
                    <a:moveTo>
                      <a:pt x="9792" y="4708"/>
                    </a:moveTo>
                    <a:lnTo>
                      <a:pt x="12345" y="6005"/>
                    </a:lnTo>
                    <a:lnTo>
                      <a:pt x="10315" y="6863"/>
                    </a:lnTo>
                    <a:lnTo>
                      <a:pt x="9792" y="4708"/>
                    </a:lnTo>
                    <a:close/>
                    <a:moveTo>
                      <a:pt x="9374" y="4854"/>
                    </a:moveTo>
                    <a:lnTo>
                      <a:pt x="9897" y="7030"/>
                    </a:lnTo>
                    <a:lnTo>
                      <a:pt x="7846" y="7888"/>
                    </a:lnTo>
                    <a:lnTo>
                      <a:pt x="9374" y="4854"/>
                    </a:lnTo>
                    <a:close/>
                    <a:moveTo>
                      <a:pt x="12470" y="6424"/>
                    </a:moveTo>
                    <a:lnTo>
                      <a:pt x="10922" y="9458"/>
                    </a:lnTo>
                    <a:lnTo>
                      <a:pt x="10399" y="7302"/>
                    </a:lnTo>
                    <a:lnTo>
                      <a:pt x="12470" y="6424"/>
                    </a:lnTo>
                    <a:close/>
                    <a:moveTo>
                      <a:pt x="10002" y="7449"/>
                    </a:moveTo>
                    <a:lnTo>
                      <a:pt x="10525" y="9604"/>
                    </a:lnTo>
                    <a:lnTo>
                      <a:pt x="8014" y="8349"/>
                    </a:lnTo>
                    <a:lnTo>
                      <a:pt x="7993" y="8307"/>
                    </a:lnTo>
                    <a:lnTo>
                      <a:pt x="10002" y="7449"/>
                    </a:lnTo>
                    <a:close/>
                    <a:moveTo>
                      <a:pt x="8328" y="8976"/>
                    </a:moveTo>
                    <a:lnTo>
                      <a:pt x="9834" y="9751"/>
                    </a:lnTo>
                    <a:lnTo>
                      <a:pt x="8767" y="9897"/>
                    </a:lnTo>
                    <a:lnTo>
                      <a:pt x="8328" y="8976"/>
                    </a:lnTo>
                    <a:close/>
                    <a:moveTo>
                      <a:pt x="6444" y="14479"/>
                    </a:moveTo>
                    <a:lnTo>
                      <a:pt x="6926" y="15400"/>
                    </a:lnTo>
                    <a:lnTo>
                      <a:pt x="5482" y="14647"/>
                    </a:lnTo>
                    <a:lnTo>
                      <a:pt x="6444" y="14479"/>
                    </a:lnTo>
                    <a:close/>
                    <a:moveTo>
                      <a:pt x="4771" y="14793"/>
                    </a:moveTo>
                    <a:lnTo>
                      <a:pt x="7261" y="16049"/>
                    </a:lnTo>
                    <a:lnTo>
                      <a:pt x="5210" y="16885"/>
                    </a:lnTo>
                    <a:lnTo>
                      <a:pt x="4708" y="14793"/>
                    </a:lnTo>
                    <a:close/>
                    <a:moveTo>
                      <a:pt x="4289" y="14898"/>
                    </a:moveTo>
                    <a:lnTo>
                      <a:pt x="4812" y="17074"/>
                    </a:lnTo>
                    <a:lnTo>
                      <a:pt x="2741" y="17932"/>
                    </a:lnTo>
                    <a:lnTo>
                      <a:pt x="2741" y="17932"/>
                    </a:lnTo>
                    <a:lnTo>
                      <a:pt x="4289" y="14898"/>
                    </a:lnTo>
                    <a:close/>
                    <a:moveTo>
                      <a:pt x="7365" y="16467"/>
                    </a:moveTo>
                    <a:lnTo>
                      <a:pt x="5838" y="19501"/>
                    </a:lnTo>
                    <a:lnTo>
                      <a:pt x="5315" y="17325"/>
                    </a:lnTo>
                    <a:lnTo>
                      <a:pt x="7365" y="16467"/>
                    </a:lnTo>
                    <a:close/>
                    <a:moveTo>
                      <a:pt x="4917" y="17492"/>
                    </a:moveTo>
                    <a:lnTo>
                      <a:pt x="5419" y="19647"/>
                    </a:lnTo>
                    <a:lnTo>
                      <a:pt x="2867" y="18350"/>
                    </a:lnTo>
                    <a:lnTo>
                      <a:pt x="4917" y="17492"/>
                    </a:lnTo>
                    <a:close/>
                    <a:moveTo>
                      <a:pt x="2678" y="18727"/>
                    </a:moveTo>
                    <a:lnTo>
                      <a:pt x="5231" y="20024"/>
                    </a:lnTo>
                    <a:lnTo>
                      <a:pt x="3201" y="20882"/>
                    </a:lnTo>
                    <a:lnTo>
                      <a:pt x="2678" y="18727"/>
                    </a:lnTo>
                    <a:close/>
                    <a:moveTo>
                      <a:pt x="2260" y="18894"/>
                    </a:moveTo>
                    <a:lnTo>
                      <a:pt x="2783" y="21049"/>
                    </a:lnTo>
                    <a:lnTo>
                      <a:pt x="732" y="21907"/>
                    </a:lnTo>
                    <a:lnTo>
                      <a:pt x="2260" y="18894"/>
                    </a:lnTo>
                    <a:close/>
                    <a:moveTo>
                      <a:pt x="5356" y="20442"/>
                    </a:moveTo>
                    <a:lnTo>
                      <a:pt x="3808" y="23476"/>
                    </a:lnTo>
                    <a:lnTo>
                      <a:pt x="3285" y="21321"/>
                    </a:lnTo>
                    <a:lnTo>
                      <a:pt x="5356" y="20442"/>
                    </a:lnTo>
                    <a:close/>
                    <a:moveTo>
                      <a:pt x="2887" y="21468"/>
                    </a:moveTo>
                    <a:lnTo>
                      <a:pt x="3411" y="23623"/>
                    </a:lnTo>
                    <a:lnTo>
                      <a:pt x="837" y="22326"/>
                    </a:lnTo>
                    <a:lnTo>
                      <a:pt x="2887" y="21468"/>
                    </a:lnTo>
                    <a:close/>
                    <a:moveTo>
                      <a:pt x="11362" y="0"/>
                    </a:moveTo>
                    <a:lnTo>
                      <a:pt x="7114" y="8370"/>
                    </a:lnTo>
                    <a:lnTo>
                      <a:pt x="7700" y="8662"/>
                    </a:lnTo>
                    <a:lnTo>
                      <a:pt x="8307" y="9939"/>
                    </a:lnTo>
                    <a:lnTo>
                      <a:pt x="8328" y="9981"/>
                    </a:lnTo>
                    <a:lnTo>
                      <a:pt x="6235" y="14082"/>
                    </a:lnTo>
                    <a:lnTo>
                      <a:pt x="6131" y="14103"/>
                    </a:lnTo>
                    <a:lnTo>
                      <a:pt x="4833" y="14333"/>
                    </a:lnTo>
                    <a:lnTo>
                      <a:pt x="4248" y="14019"/>
                    </a:lnTo>
                    <a:lnTo>
                      <a:pt x="0" y="22388"/>
                    </a:lnTo>
                    <a:lnTo>
                      <a:pt x="3850" y="24355"/>
                    </a:lnTo>
                    <a:lnTo>
                      <a:pt x="8097" y="15986"/>
                    </a:lnTo>
                    <a:lnTo>
                      <a:pt x="7595" y="15735"/>
                    </a:lnTo>
                    <a:lnTo>
                      <a:pt x="6947" y="14521"/>
                    </a:lnTo>
                    <a:lnTo>
                      <a:pt x="6947" y="14521"/>
                    </a:lnTo>
                    <a:lnTo>
                      <a:pt x="9813" y="15965"/>
                    </a:lnTo>
                    <a:lnTo>
                      <a:pt x="9813" y="15944"/>
                    </a:lnTo>
                    <a:lnTo>
                      <a:pt x="9855" y="15944"/>
                    </a:lnTo>
                    <a:cubicBezTo>
                      <a:pt x="10201" y="16122"/>
                      <a:pt x="10565" y="16206"/>
                      <a:pt x="10924" y="16206"/>
                    </a:cubicBezTo>
                    <a:cubicBezTo>
                      <a:pt x="11326" y="16206"/>
                      <a:pt x="11720" y="16101"/>
                      <a:pt x="12073" y="15902"/>
                    </a:cubicBezTo>
                    <a:cubicBezTo>
                      <a:pt x="12157" y="16655"/>
                      <a:pt x="12617" y="17346"/>
                      <a:pt x="13349" y="17722"/>
                    </a:cubicBezTo>
                    <a:cubicBezTo>
                      <a:pt x="13349" y="17722"/>
                      <a:pt x="13349" y="17722"/>
                      <a:pt x="13370" y="17743"/>
                    </a:cubicBezTo>
                    <a:lnTo>
                      <a:pt x="13349" y="17764"/>
                    </a:lnTo>
                    <a:lnTo>
                      <a:pt x="14249" y="18225"/>
                    </a:lnTo>
                    <a:lnTo>
                      <a:pt x="16362" y="14040"/>
                    </a:lnTo>
                    <a:lnTo>
                      <a:pt x="15463" y="13580"/>
                    </a:lnTo>
                    <a:lnTo>
                      <a:pt x="15483" y="13559"/>
                    </a:lnTo>
                    <a:cubicBezTo>
                      <a:pt x="15483" y="13559"/>
                      <a:pt x="15463" y="13538"/>
                      <a:pt x="15463" y="13538"/>
                    </a:cubicBezTo>
                    <a:cubicBezTo>
                      <a:pt x="15122" y="13372"/>
                      <a:pt x="14760" y="13293"/>
                      <a:pt x="14404" y="13293"/>
                    </a:cubicBezTo>
                    <a:cubicBezTo>
                      <a:pt x="13994" y="13293"/>
                      <a:pt x="13592" y="13399"/>
                      <a:pt x="13245" y="13600"/>
                    </a:cubicBezTo>
                    <a:cubicBezTo>
                      <a:pt x="13161" y="12847"/>
                      <a:pt x="12701" y="12136"/>
                      <a:pt x="11968" y="11780"/>
                    </a:cubicBezTo>
                    <a:cubicBezTo>
                      <a:pt x="11968" y="11759"/>
                      <a:pt x="11947" y="11759"/>
                      <a:pt x="11947" y="11759"/>
                    </a:cubicBezTo>
                    <a:lnTo>
                      <a:pt x="11926" y="11780"/>
                    </a:lnTo>
                    <a:lnTo>
                      <a:pt x="9018" y="10315"/>
                    </a:lnTo>
                    <a:lnTo>
                      <a:pt x="10504" y="10085"/>
                    </a:lnTo>
                    <a:lnTo>
                      <a:pt x="10964" y="10336"/>
                    </a:lnTo>
                    <a:lnTo>
                      <a:pt x="15211" y="1967"/>
                    </a:lnTo>
                    <a:lnTo>
                      <a:pt x="1136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8"/>
              <p:cNvSpPr/>
              <p:nvPr/>
            </p:nvSpPr>
            <p:spPr>
              <a:xfrm>
                <a:off x="3199822" y="1735646"/>
                <a:ext cx="144095" cy="175582"/>
              </a:xfrm>
              <a:custGeom>
                <a:avLst/>
                <a:gdLst/>
                <a:ahLst/>
                <a:cxnLst/>
                <a:rect l="l" t="t" r="r" b="b"/>
                <a:pathLst>
                  <a:path w="4311" h="5253" extrusionOk="0">
                    <a:moveTo>
                      <a:pt x="2135" y="1"/>
                    </a:moveTo>
                    <a:lnTo>
                      <a:pt x="0" y="4165"/>
                    </a:lnTo>
                    <a:lnTo>
                      <a:pt x="2114" y="5253"/>
                    </a:lnTo>
                    <a:lnTo>
                      <a:pt x="2218" y="5232"/>
                    </a:lnTo>
                    <a:lnTo>
                      <a:pt x="4311" y="1131"/>
                    </a:lnTo>
                    <a:lnTo>
                      <a:pt x="4290" y="1089"/>
                    </a:lnTo>
                    <a:lnTo>
                      <a:pt x="21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8"/>
            <p:cNvGrpSpPr/>
            <p:nvPr/>
          </p:nvGrpSpPr>
          <p:grpSpPr>
            <a:xfrm>
              <a:off x="1583713" y="1423950"/>
              <a:ext cx="1240800" cy="1237150"/>
              <a:chOff x="2103125" y="1557425"/>
              <a:chExt cx="1240800" cy="1237150"/>
            </a:xfrm>
          </p:grpSpPr>
          <p:sp>
            <p:nvSpPr>
              <p:cNvPr id="210" name="Google Shape;210;p18"/>
              <p:cNvSpPr/>
              <p:nvPr/>
            </p:nvSpPr>
            <p:spPr>
              <a:xfrm>
                <a:off x="2103125" y="1557425"/>
                <a:ext cx="1110025" cy="1106375"/>
              </a:xfrm>
              <a:custGeom>
                <a:avLst/>
                <a:gdLst/>
                <a:ahLst/>
                <a:cxnLst/>
                <a:rect l="l" t="t" r="r" b="b"/>
                <a:pathLst>
                  <a:path w="44401" h="44255" extrusionOk="0">
                    <a:moveTo>
                      <a:pt x="44129" y="1"/>
                    </a:moveTo>
                    <a:cubicBezTo>
                      <a:pt x="44150" y="5776"/>
                      <a:pt x="43020" y="11550"/>
                      <a:pt x="40802" y="16907"/>
                    </a:cubicBezTo>
                    <a:cubicBezTo>
                      <a:pt x="38605" y="22242"/>
                      <a:pt x="35341" y="27160"/>
                      <a:pt x="31261" y="31240"/>
                    </a:cubicBezTo>
                    <a:cubicBezTo>
                      <a:pt x="27181" y="35341"/>
                      <a:pt x="22285" y="38647"/>
                      <a:pt x="16928" y="40864"/>
                    </a:cubicBezTo>
                    <a:cubicBezTo>
                      <a:pt x="11593" y="43103"/>
                      <a:pt x="5797" y="44254"/>
                      <a:pt x="1" y="44254"/>
                    </a:cubicBezTo>
                    <a:cubicBezTo>
                      <a:pt x="54" y="44254"/>
                      <a:pt x="106" y="44254"/>
                      <a:pt x="159" y="44254"/>
                    </a:cubicBezTo>
                    <a:cubicBezTo>
                      <a:pt x="5902" y="44254"/>
                      <a:pt x="11641" y="43125"/>
                      <a:pt x="16949" y="40927"/>
                    </a:cubicBezTo>
                    <a:cubicBezTo>
                      <a:pt x="22326" y="38709"/>
                      <a:pt x="27243" y="35445"/>
                      <a:pt x="31345" y="31344"/>
                    </a:cubicBezTo>
                    <a:cubicBezTo>
                      <a:pt x="35466" y="27243"/>
                      <a:pt x="38751" y="22347"/>
                      <a:pt x="40990" y="16970"/>
                    </a:cubicBezTo>
                    <a:cubicBezTo>
                      <a:pt x="43229" y="11613"/>
                      <a:pt x="44380" y="5817"/>
                      <a:pt x="444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8"/>
              <p:cNvSpPr/>
              <p:nvPr/>
            </p:nvSpPr>
            <p:spPr>
              <a:xfrm>
                <a:off x="2103125" y="1557425"/>
                <a:ext cx="1175425" cy="1171750"/>
              </a:xfrm>
              <a:custGeom>
                <a:avLst/>
                <a:gdLst/>
                <a:ahLst/>
                <a:cxnLst/>
                <a:rect l="l" t="t" r="r" b="b"/>
                <a:pathLst>
                  <a:path w="47017" h="46870" extrusionOk="0">
                    <a:moveTo>
                      <a:pt x="46744" y="1"/>
                    </a:moveTo>
                    <a:cubicBezTo>
                      <a:pt x="46744" y="6131"/>
                      <a:pt x="45573" y="12241"/>
                      <a:pt x="43229" y="17911"/>
                    </a:cubicBezTo>
                    <a:cubicBezTo>
                      <a:pt x="40886" y="23561"/>
                      <a:pt x="37433" y="28750"/>
                      <a:pt x="33102" y="33102"/>
                    </a:cubicBezTo>
                    <a:cubicBezTo>
                      <a:pt x="28771" y="37433"/>
                      <a:pt x="23603" y="40927"/>
                      <a:pt x="17932" y="43271"/>
                    </a:cubicBezTo>
                    <a:cubicBezTo>
                      <a:pt x="12283" y="45635"/>
                      <a:pt x="6152" y="46870"/>
                      <a:pt x="1" y="46870"/>
                    </a:cubicBezTo>
                    <a:cubicBezTo>
                      <a:pt x="53" y="46870"/>
                      <a:pt x="105" y="46870"/>
                      <a:pt x="157" y="46870"/>
                    </a:cubicBezTo>
                    <a:cubicBezTo>
                      <a:pt x="6256" y="46870"/>
                      <a:pt x="12331" y="45657"/>
                      <a:pt x="17953" y="43333"/>
                    </a:cubicBezTo>
                    <a:cubicBezTo>
                      <a:pt x="23645" y="41011"/>
                      <a:pt x="28855" y="37538"/>
                      <a:pt x="33207" y="33186"/>
                    </a:cubicBezTo>
                    <a:cubicBezTo>
                      <a:pt x="37559" y="28854"/>
                      <a:pt x="41053" y="23665"/>
                      <a:pt x="43397" y="17974"/>
                    </a:cubicBezTo>
                    <a:cubicBezTo>
                      <a:pt x="45782" y="12304"/>
                      <a:pt x="46995" y="6152"/>
                      <a:pt x="470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2103125" y="1557425"/>
                <a:ext cx="1240800" cy="1237150"/>
              </a:xfrm>
              <a:custGeom>
                <a:avLst/>
                <a:gdLst/>
                <a:ahLst/>
                <a:cxnLst/>
                <a:rect l="l" t="t" r="r" b="b"/>
                <a:pathLst>
                  <a:path w="49632" h="49486" extrusionOk="0">
                    <a:moveTo>
                      <a:pt x="49360" y="1"/>
                    </a:moveTo>
                    <a:cubicBezTo>
                      <a:pt x="49360" y="6466"/>
                      <a:pt x="48104" y="12931"/>
                      <a:pt x="45635" y="18895"/>
                    </a:cubicBezTo>
                    <a:cubicBezTo>
                      <a:pt x="43187" y="24879"/>
                      <a:pt x="39526" y="30361"/>
                      <a:pt x="34943" y="34943"/>
                    </a:cubicBezTo>
                    <a:cubicBezTo>
                      <a:pt x="30382" y="39525"/>
                      <a:pt x="24921" y="43208"/>
                      <a:pt x="18937" y="45698"/>
                    </a:cubicBezTo>
                    <a:cubicBezTo>
                      <a:pt x="12953" y="48188"/>
                      <a:pt x="6487" y="49485"/>
                      <a:pt x="1" y="49485"/>
                    </a:cubicBezTo>
                    <a:cubicBezTo>
                      <a:pt x="53" y="49485"/>
                      <a:pt x="106" y="49485"/>
                      <a:pt x="158" y="49485"/>
                    </a:cubicBezTo>
                    <a:cubicBezTo>
                      <a:pt x="6592" y="49485"/>
                      <a:pt x="13022" y="48210"/>
                      <a:pt x="18958" y="45761"/>
                    </a:cubicBezTo>
                    <a:cubicBezTo>
                      <a:pt x="24963" y="43292"/>
                      <a:pt x="30445" y="39630"/>
                      <a:pt x="35048" y="35048"/>
                    </a:cubicBezTo>
                    <a:cubicBezTo>
                      <a:pt x="39630" y="30465"/>
                      <a:pt x="43334" y="24983"/>
                      <a:pt x="45824" y="18978"/>
                    </a:cubicBezTo>
                    <a:cubicBezTo>
                      <a:pt x="48334" y="12994"/>
                      <a:pt x="49611" y="6508"/>
                      <a:pt x="496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3" name="Google Shape;213;p18"/>
          <p:cNvGrpSpPr/>
          <p:nvPr/>
        </p:nvGrpSpPr>
        <p:grpSpPr>
          <a:xfrm rot="464046">
            <a:off x="6730741" y="3018882"/>
            <a:ext cx="1980942" cy="1981110"/>
            <a:chOff x="4228992" y="636527"/>
            <a:chExt cx="546958" cy="547004"/>
          </a:xfrm>
        </p:grpSpPr>
        <p:sp>
          <p:nvSpPr>
            <p:cNvPr id="214" name="Google Shape;214;p18"/>
            <p:cNvSpPr/>
            <p:nvPr/>
          </p:nvSpPr>
          <p:spPr>
            <a:xfrm>
              <a:off x="4228992" y="636527"/>
              <a:ext cx="546958" cy="547004"/>
            </a:xfrm>
            <a:custGeom>
              <a:avLst/>
              <a:gdLst/>
              <a:ahLst/>
              <a:cxnLst/>
              <a:rect l="l" t="t" r="r" b="b"/>
              <a:pathLst>
                <a:path w="11760" h="11761" extrusionOk="0">
                  <a:moveTo>
                    <a:pt x="5880" y="1"/>
                  </a:moveTo>
                  <a:cubicBezTo>
                    <a:pt x="4645" y="1"/>
                    <a:pt x="3495" y="378"/>
                    <a:pt x="2553" y="1026"/>
                  </a:cubicBezTo>
                  <a:cubicBezTo>
                    <a:pt x="1842" y="1528"/>
                    <a:pt x="1235" y="2177"/>
                    <a:pt x="796" y="2930"/>
                  </a:cubicBezTo>
                  <a:cubicBezTo>
                    <a:pt x="293" y="3788"/>
                    <a:pt x="0" y="4792"/>
                    <a:pt x="0" y="5881"/>
                  </a:cubicBezTo>
                  <a:cubicBezTo>
                    <a:pt x="0" y="6194"/>
                    <a:pt x="42" y="6529"/>
                    <a:pt x="84" y="6843"/>
                  </a:cubicBezTo>
                  <a:cubicBezTo>
                    <a:pt x="189" y="7513"/>
                    <a:pt x="419" y="8161"/>
                    <a:pt x="733" y="8726"/>
                  </a:cubicBezTo>
                  <a:cubicBezTo>
                    <a:pt x="1758" y="10546"/>
                    <a:pt x="3662" y="11760"/>
                    <a:pt x="5880" y="11760"/>
                  </a:cubicBezTo>
                  <a:cubicBezTo>
                    <a:pt x="7282" y="11760"/>
                    <a:pt x="8537" y="11279"/>
                    <a:pt x="9542" y="10484"/>
                  </a:cubicBezTo>
                  <a:cubicBezTo>
                    <a:pt x="10148" y="10002"/>
                    <a:pt x="10651" y="9396"/>
                    <a:pt x="11027" y="8726"/>
                  </a:cubicBezTo>
                  <a:cubicBezTo>
                    <a:pt x="11508" y="7889"/>
                    <a:pt x="11760" y="6906"/>
                    <a:pt x="11760" y="5881"/>
                  </a:cubicBezTo>
                  <a:cubicBezTo>
                    <a:pt x="11760" y="5462"/>
                    <a:pt x="11718" y="5064"/>
                    <a:pt x="11634" y="4667"/>
                  </a:cubicBezTo>
                  <a:cubicBezTo>
                    <a:pt x="11508" y="4039"/>
                    <a:pt x="11278" y="3453"/>
                    <a:pt x="10964" y="2930"/>
                  </a:cubicBezTo>
                  <a:cubicBezTo>
                    <a:pt x="9960" y="1173"/>
                    <a:pt x="8056" y="1"/>
                    <a:pt x="5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4503396" y="636527"/>
              <a:ext cx="272549" cy="547004"/>
            </a:xfrm>
            <a:custGeom>
              <a:avLst/>
              <a:gdLst/>
              <a:ahLst/>
              <a:cxnLst/>
              <a:rect l="l" t="t" r="r" b="b"/>
              <a:pathLst>
                <a:path w="5860" h="11761" extrusionOk="0">
                  <a:moveTo>
                    <a:pt x="1" y="1"/>
                  </a:moveTo>
                  <a:lnTo>
                    <a:pt x="1" y="11760"/>
                  </a:lnTo>
                  <a:cubicBezTo>
                    <a:pt x="3181" y="11760"/>
                    <a:pt x="5860" y="9124"/>
                    <a:pt x="5860" y="5881"/>
                  </a:cubicBezTo>
                  <a:cubicBezTo>
                    <a:pt x="5860" y="2637"/>
                    <a:pt x="3181" y="1"/>
                    <a:pt x="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4232899" y="954740"/>
              <a:ext cx="509005" cy="169389"/>
            </a:xfrm>
            <a:custGeom>
              <a:avLst/>
              <a:gdLst/>
              <a:ahLst/>
              <a:cxnLst/>
              <a:rect l="l" t="t" r="r" b="b"/>
              <a:pathLst>
                <a:path w="10944" h="3642" extrusionOk="0">
                  <a:moveTo>
                    <a:pt x="0" y="1"/>
                  </a:moveTo>
                  <a:cubicBezTo>
                    <a:pt x="105" y="671"/>
                    <a:pt x="335" y="1319"/>
                    <a:pt x="649" y="1884"/>
                  </a:cubicBezTo>
                  <a:lnTo>
                    <a:pt x="4143" y="1884"/>
                  </a:lnTo>
                  <a:cubicBezTo>
                    <a:pt x="3662" y="1884"/>
                    <a:pt x="3327" y="2261"/>
                    <a:pt x="3327" y="2742"/>
                  </a:cubicBezTo>
                  <a:lnTo>
                    <a:pt x="3327" y="2805"/>
                  </a:lnTo>
                  <a:cubicBezTo>
                    <a:pt x="3327" y="3286"/>
                    <a:pt x="3662" y="3642"/>
                    <a:pt x="4143" y="3642"/>
                  </a:cubicBezTo>
                  <a:lnTo>
                    <a:pt x="9458" y="3642"/>
                  </a:lnTo>
                  <a:cubicBezTo>
                    <a:pt x="10064" y="3160"/>
                    <a:pt x="10567" y="2554"/>
                    <a:pt x="10943" y="1884"/>
                  </a:cubicBezTo>
                  <a:lnTo>
                    <a:pt x="5691" y="1884"/>
                  </a:lnTo>
                  <a:cubicBezTo>
                    <a:pt x="6194" y="1884"/>
                    <a:pt x="6528" y="1466"/>
                    <a:pt x="6528" y="963"/>
                  </a:cubicBezTo>
                  <a:lnTo>
                    <a:pt x="6528" y="901"/>
                  </a:lnTo>
                  <a:cubicBezTo>
                    <a:pt x="6528" y="419"/>
                    <a:pt x="6194" y="1"/>
                    <a:pt x="569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4265967" y="684245"/>
              <a:ext cx="504122" cy="169343"/>
            </a:xfrm>
            <a:custGeom>
              <a:avLst/>
              <a:gdLst/>
              <a:ahLst/>
              <a:cxnLst/>
              <a:rect l="l" t="t" r="r" b="b"/>
              <a:pathLst>
                <a:path w="10839" h="3641" extrusionOk="0">
                  <a:moveTo>
                    <a:pt x="1737" y="0"/>
                  </a:moveTo>
                  <a:cubicBezTo>
                    <a:pt x="1026" y="502"/>
                    <a:pt x="440" y="1151"/>
                    <a:pt x="1" y="1904"/>
                  </a:cubicBezTo>
                  <a:lnTo>
                    <a:pt x="5838" y="1904"/>
                  </a:lnTo>
                  <a:cubicBezTo>
                    <a:pt x="5357" y="1904"/>
                    <a:pt x="4939" y="2239"/>
                    <a:pt x="4939" y="2720"/>
                  </a:cubicBezTo>
                  <a:lnTo>
                    <a:pt x="4939" y="2783"/>
                  </a:lnTo>
                  <a:cubicBezTo>
                    <a:pt x="4939" y="3264"/>
                    <a:pt x="5357" y="3641"/>
                    <a:pt x="5838" y="3641"/>
                  </a:cubicBezTo>
                  <a:lnTo>
                    <a:pt x="10839" y="3641"/>
                  </a:lnTo>
                  <a:cubicBezTo>
                    <a:pt x="10713" y="3013"/>
                    <a:pt x="10483" y="2427"/>
                    <a:pt x="10169" y="1904"/>
                  </a:cubicBezTo>
                  <a:lnTo>
                    <a:pt x="7387" y="1904"/>
                  </a:lnTo>
                  <a:cubicBezTo>
                    <a:pt x="7889" y="1904"/>
                    <a:pt x="8286" y="1444"/>
                    <a:pt x="8286" y="942"/>
                  </a:cubicBezTo>
                  <a:lnTo>
                    <a:pt x="8286" y="879"/>
                  </a:lnTo>
                  <a:cubicBezTo>
                    <a:pt x="8286" y="398"/>
                    <a:pt x="7889" y="0"/>
                    <a:pt x="7387" y="0"/>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 name="Google Shape;218;p18"/>
          <p:cNvGrpSpPr/>
          <p:nvPr/>
        </p:nvGrpSpPr>
        <p:grpSpPr>
          <a:xfrm rot="-720810">
            <a:off x="5287483" y="3944647"/>
            <a:ext cx="646441" cy="646496"/>
            <a:chOff x="4228992" y="636527"/>
            <a:chExt cx="546958" cy="547004"/>
          </a:xfrm>
        </p:grpSpPr>
        <p:sp>
          <p:nvSpPr>
            <p:cNvPr id="219" name="Google Shape;219;p18"/>
            <p:cNvSpPr/>
            <p:nvPr/>
          </p:nvSpPr>
          <p:spPr>
            <a:xfrm>
              <a:off x="4228992" y="636527"/>
              <a:ext cx="546958" cy="547004"/>
            </a:xfrm>
            <a:custGeom>
              <a:avLst/>
              <a:gdLst/>
              <a:ahLst/>
              <a:cxnLst/>
              <a:rect l="l" t="t" r="r" b="b"/>
              <a:pathLst>
                <a:path w="11760" h="11761" extrusionOk="0">
                  <a:moveTo>
                    <a:pt x="5880" y="1"/>
                  </a:moveTo>
                  <a:cubicBezTo>
                    <a:pt x="4645" y="1"/>
                    <a:pt x="3495" y="378"/>
                    <a:pt x="2553" y="1026"/>
                  </a:cubicBezTo>
                  <a:cubicBezTo>
                    <a:pt x="1842" y="1528"/>
                    <a:pt x="1235" y="2177"/>
                    <a:pt x="796" y="2930"/>
                  </a:cubicBezTo>
                  <a:cubicBezTo>
                    <a:pt x="293" y="3788"/>
                    <a:pt x="0" y="4792"/>
                    <a:pt x="0" y="5881"/>
                  </a:cubicBezTo>
                  <a:cubicBezTo>
                    <a:pt x="0" y="6194"/>
                    <a:pt x="42" y="6529"/>
                    <a:pt x="84" y="6843"/>
                  </a:cubicBezTo>
                  <a:cubicBezTo>
                    <a:pt x="189" y="7513"/>
                    <a:pt x="419" y="8161"/>
                    <a:pt x="733" y="8726"/>
                  </a:cubicBezTo>
                  <a:cubicBezTo>
                    <a:pt x="1758" y="10546"/>
                    <a:pt x="3662" y="11760"/>
                    <a:pt x="5880" y="11760"/>
                  </a:cubicBezTo>
                  <a:cubicBezTo>
                    <a:pt x="7282" y="11760"/>
                    <a:pt x="8537" y="11279"/>
                    <a:pt x="9542" y="10484"/>
                  </a:cubicBezTo>
                  <a:cubicBezTo>
                    <a:pt x="10148" y="10002"/>
                    <a:pt x="10651" y="9396"/>
                    <a:pt x="11027" y="8726"/>
                  </a:cubicBezTo>
                  <a:cubicBezTo>
                    <a:pt x="11508" y="7889"/>
                    <a:pt x="11760" y="6906"/>
                    <a:pt x="11760" y="5881"/>
                  </a:cubicBezTo>
                  <a:cubicBezTo>
                    <a:pt x="11760" y="5462"/>
                    <a:pt x="11718" y="5064"/>
                    <a:pt x="11634" y="4667"/>
                  </a:cubicBezTo>
                  <a:cubicBezTo>
                    <a:pt x="11508" y="4039"/>
                    <a:pt x="11278" y="3453"/>
                    <a:pt x="10964" y="2930"/>
                  </a:cubicBezTo>
                  <a:cubicBezTo>
                    <a:pt x="9960" y="1173"/>
                    <a:pt x="8056" y="1"/>
                    <a:pt x="58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8"/>
            <p:cNvSpPr/>
            <p:nvPr/>
          </p:nvSpPr>
          <p:spPr>
            <a:xfrm>
              <a:off x="4503396" y="636527"/>
              <a:ext cx="272549" cy="547004"/>
            </a:xfrm>
            <a:custGeom>
              <a:avLst/>
              <a:gdLst/>
              <a:ahLst/>
              <a:cxnLst/>
              <a:rect l="l" t="t" r="r" b="b"/>
              <a:pathLst>
                <a:path w="5860" h="11761" extrusionOk="0">
                  <a:moveTo>
                    <a:pt x="1" y="1"/>
                  </a:moveTo>
                  <a:lnTo>
                    <a:pt x="1" y="11760"/>
                  </a:lnTo>
                  <a:cubicBezTo>
                    <a:pt x="3181" y="11760"/>
                    <a:pt x="5860" y="9124"/>
                    <a:pt x="5860" y="5881"/>
                  </a:cubicBezTo>
                  <a:cubicBezTo>
                    <a:pt x="5860" y="2637"/>
                    <a:pt x="3181" y="1"/>
                    <a:pt x="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8"/>
            <p:cNvSpPr/>
            <p:nvPr/>
          </p:nvSpPr>
          <p:spPr>
            <a:xfrm>
              <a:off x="4232899" y="954740"/>
              <a:ext cx="509005" cy="169389"/>
            </a:xfrm>
            <a:custGeom>
              <a:avLst/>
              <a:gdLst/>
              <a:ahLst/>
              <a:cxnLst/>
              <a:rect l="l" t="t" r="r" b="b"/>
              <a:pathLst>
                <a:path w="10944" h="3642" extrusionOk="0">
                  <a:moveTo>
                    <a:pt x="0" y="1"/>
                  </a:moveTo>
                  <a:cubicBezTo>
                    <a:pt x="105" y="671"/>
                    <a:pt x="335" y="1319"/>
                    <a:pt x="649" y="1884"/>
                  </a:cubicBezTo>
                  <a:lnTo>
                    <a:pt x="4143" y="1884"/>
                  </a:lnTo>
                  <a:cubicBezTo>
                    <a:pt x="3662" y="1884"/>
                    <a:pt x="3327" y="2261"/>
                    <a:pt x="3327" y="2742"/>
                  </a:cubicBezTo>
                  <a:lnTo>
                    <a:pt x="3327" y="2805"/>
                  </a:lnTo>
                  <a:cubicBezTo>
                    <a:pt x="3327" y="3286"/>
                    <a:pt x="3662" y="3642"/>
                    <a:pt x="4143" y="3642"/>
                  </a:cubicBezTo>
                  <a:lnTo>
                    <a:pt x="9458" y="3642"/>
                  </a:lnTo>
                  <a:cubicBezTo>
                    <a:pt x="10064" y="3160"/>
                    <a:pt x="10567" y="2554"/>
                    <a:pt x="10943" y="1884"/>
                  </a:cubicBezTo>
                  <a:lnTo>
                    <a:pt x="5691" y="1884"/>
                  </a:lnTo>
                  <a:cubicBezTo>
                    <a:pt x="6194" y="1884"/>
                    <a:pt x="6528" y="1466"/>
                    <a:pt x="6528" y="963"/>
                  </a:cubicBezTo>
                  <a:lnTo>
                    <a:pt x="6528" y="901"/>
                  </a:lnTo>
                  <a:cubicBezTo>
                    <a:pt x="6528" y="419"/>
                    <a:pt x="6194" y="1"/>
                    <a:pt x="569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4265967" y="684245"/>
              <a:ext cx="504122" cy="169343"/>
            </a:xfrm>
            <a:custGeom>
              <a:avLst/>
              <a:gdLst/>
              <a:ahLst/>
              <a:cxnLst/>
              <a:rect l="l" t="t" r="r" b="b"/>
              <a:pathLst>
                <a:path w="10839" h="3641" extrusionOk="0">
                  <a:moveTo>
                    <a:pt x="1737" y="0"/>
                  </a:moveTo>
                  <a:cubicBezTo>
                    <a:pt x="1026" y="502"/>
                    <a:pt x="440" y="1151"/>
                    <a:pt x="1" y="1904"/>
                  </a:cubicBezTo>
                  <a:lnTo>
                    <a:pt x="5838" y="1904"/>
                  </a:lnTo>
                  <a:cubicBezTo>
                    <a:pt x="5357" y="1904"/>
                    <a:pt x="4939" y="2239"/>
                    <a:pt x="4939" y="2720"/>
                  </a:cubicBezTo>
                  <a:lnTo>
                    <a:pt x="4939" y="2783"/>
                  </a:lnTo>
                  <a:cubicBezTo>
                    <a:pt x="4939" y="3264"/>
                    <a:pt x="5357" y="3641"/>
                    <a:pt x="5838" y="3641"/>
                  </a:cubicBezTo>
                  <a:lnTo>
                    <a:pt x="10839" y="3641"/>
                  </a:lnTo>
                  <a:cubicBezTo>
                    <a:pt x="10713" y="3013"/>
                    <a:pt x="10483" y="2427"/>
                    <a:pt x="10169" y="1904"/>
                  </a:cubicBezTo>
                  <a:lnTo>
                    <a:pt x="7387" y="1904"/>
                  </a:lnTo>
                  <a:cubicBezTo>
                    <a:pt x="7889" y="1904"/>
                    <a:pt x="8286" y="1444"/>
                    <a:pt x="8286" y="942"/>
                  </a:cubicBezTo>
                  <a:lnTo>
                    <a:pt x="8286" y="879"/>
                  </a:lnTo>
                  <a:cubicBezTo>
                    <a:pt x="8286" y="398"/>
                    <a:pt x="7889" y="0"/>
                    <a:pt x="7387" y="0"/>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8"/>
          <p:cNvGrpSpPr/>
          <p:nvPr/>
        </p:nvGrpSpPr>
        <p:grpSpPr>
          <a:xfrm rot="863979">
            <a:off x="6482552" y="2470029"/>
            <a:ext cx="550072" cy="550185"/>
            <a:chOff x="4228992" y="636527"/>
            <a:chExt cx="546958" cy="547004"/>
          </a:xfrm>
        </p:grpSpPr>
        <p:sp>
          <p:nvSpPr>
            <p:cNvPr id="224" name="Google Shape;224;p18"/>
            <p:cNvSpPr/>
            <p:nvPr/>
          </p:nvSpPr>
          <p:spPr>
            <a:xfrm>
              <a:off x="4228992" y="636527"/>
              <a:ext cx="546958" cy="547004"/>
            </a:xfrm>
            <a:custGeom>
              <a:avLst/>
              <a:gdLst/>
              <a:ahLst/>
              <a:cxnLst/>
              <a:rect l="l" t="t" r="r" b="b"/>
              <a:pathLst>
                <a:path w="11760" h="11761" extrusionOk="0">
                  <a:moveTo>
                    <a:pt x="5880" y="1"/>
                  </a:moveTo>
                  <a:cubicBezTo>
                    <a:pt x="4645" y="1"/>
                    <a:pt x="3495" y="378"/>
                    <a:pt x="2553" y="1026"/>
                  </a:cubicBezTo>
                  <a:cubicBezTo>
                    <a:pt x="1842" y="1528"/>
                    <a:pt x="1235" y="2177"/>
                    <a:pt x="796" y="2930"/>
                  </a:cubicBezTo>
                  <a:cubicBezTo>
                    <a:pt x="293" y="3788"/>
                    <a:pt x="0" y="4792"/>
                    <a:pt x="0" y="5881"/>
                  </a:cubicBezTo>
                  <a:cubicBezTo>
                    <a:pt x="0" y="6194"/>
                    <a:pt x="42" y="6529"/>
                    <a:pt x="84" y="6843"/>
                  </a:cubicBezTo>
                  <a:cubicBezTo>
                    <a:pt x="189" y="7513"/>
                    <a:pt x="419" y="8161"/>
                    <a:pt x="733" y="8726"/>
                  </a:cubicBezTo>
                  <a:cubicBezTo>
                    <a:pt x="1758" y="10546"/>
                    <a:pt x="3662" y="11760"/>
                    <a:pt x="5880" y="11760"/>
                  </a:cubicBezTo>
                  <a:cubicBezTo>
                    <a:pt x="7282" y="11760"/>
                    <a:pt x="8537" y="11279"/>
                    <a:pt x="9542" y="10484"/>
                  </a:cubicBezTo>
                  <a:cubicBezTo>
                    <a:pt x="10148" y="10002"/>
                    <a:pt x="10651" y="9396"/>
                    <a:pt x="11027" y="8726"/>
                  </a:cubicBezTo>
                  <a:cubicBezTo>
                    <a:pt x="11508" y="7889"/>
                    <a:pt x="11760" y="6906"/>
                    <a:pt x="11760" y="5881"/>
                  </a:cubicBezTo>
                  <a:cubicBezTo>
                    <a:pt x="11760" y="5462"/>
                    <a:pt x="11718" y="5064"/>
                    <a:pt x="11634" y="4667"/>
                  </a:cubicBezTo>
                  <a:cubicBezTo>
                    <a:pt x="11508" y="4039"/>
                    <a:pt x="11278" y="3453"/>
                    <a:pt x="10964" y="2930"/>
                  </a:cubicBezTo>
                  <a:cubicBezTo>
                    <a:pt x="9960" y="1173"/>
                    <a:pt x="8056" y="1"/>
                    <a:pt x="588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4503396" y="636527"/>
              <a:ext cx="272549" cy="547004"/>
            </a:xfrm>
            <a:custGeom>
              <a:avLst/>
              <a:gdLst/>
              <a:ahLst/>
              <a:cxnLst/>
              <a:rect l="l" t="t" r="r" b="b"/>
              <a:pathLst>
                <a:path w="5860" h="11761" extrusionOk="0">
                  <a:moveTo>
                    <a:pt x="1" y="1"/>
                  </a:moveTo>
                  <a:lnTo>
                    <a:pt x="1" y="11760"/>
                  </a:lnTo>
                  <a:cubicBezTo>
                    <a:pt x="3181" y="11760"/>
                    <a:pt x="5860" y="9124"/>
                    <a:pt x="5860" y="5881"/>
                  </a:cubicBezTo>
                  <a:cubicBezTo>
                    <a:pt x="5860" y="2637"/>
                    <a:pt x="3181" y="1"/>
                    <a:pt x="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4232899" y="954740"/>
              <a:ext cx="509005" cy="169389"/>
            </a:xfrm>
            <a:custGeom>
              <a:avLst/>
              <a:gdLst/>
              <a:ahLst/>
              <a:cxnLst/>
              <a:rect l="l" t="t" r="r" b="b"/>
              <a:pathLst>
                <a:path w="10944" h="3642" extrusionOk="0">
                  <a:moveTo>
                    <a:pt x="0" y="1"/>
                  </a:moveTo>
                  <a:cubicBezTo>
                    <a:pt x="105" y="671"/>
                    <a:pt x="335" y="1319"/>
                    <a:pt x="649" y="1884"/>
                  </a:cubicBezTo>
                  <a:lnTo>
                    <a:pt x="4143" y="1884"/>
                  </a:lnTo>
                  <a:cubicBezTo>
                    <a:pt x="3662" y="1884"/>
                    <a:pt x="3327" y="2261"/>
                    <a:pt x="3327" y="2742"/>
                  </a:cubicBezTo>
                  <a:lnTo>
                    <a:pt x="3327" y="2805"/>
                  </a:lnTo>
                  <a:cubicBezTo>
                    <a:pt x="3327" y="3286"/>
                    <a:pt x="3662" y="3642"/>
                    <a:pt x="4143" y="3642"/>
                  </a:cubicBezTo>
                  <a:lnTo>
                    <a:pt x="9458" y="3642"/>
                  </a:lnTo>
                  <a:cubicBezTo>
                    <a:pt x="10064" y="3160"/>
                    <a:pt x="10567" y="2554"/>
                    <a:pt x="10943" y="1884"/>
                  </a:cubicBezTo>
                  <a:lnTo>
                    <a:pt x="5691" y="1884"/>
                  </a:lnTo>
                  <a:cubicBezTo>
                    <a:pt x="6194" y="1884"/>
                    <a:pt x="6528" y="1466"/>
                    <a:pt x="6528" y="963"/>
                  </a:cubicBezTo>
                  <a:lnTo>
                    <a:pt x="6528" y="901"/>
                  </a:lnTo>
                  <a:cubicBezTo>
                    <a:pt x="6528" y="419"/>
                    <a:pt x="6194" y="1"/>
                    <a:pt x="569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4265967" y="684245"/>
              <a:ext cx="504122" cy="169343"/>
            </a:xfrm>
            <a:custGeom>
              <a:avLst/>
              <a:gdLst/>
              <a:ahLst/>
              <a:cxnLst/>
              <a:rect l="l" t="t" r="r" b="b"/>
              <a:pathLst>
                <a:path w="10839" h="3641" extrusionOk="0">
                  <a:moveTo>
                    <a:pt x="1737" y="0"/>
                  </a:moveTo>
                  <a:cubicBezTo>
                    <a:pt x="1026" y="502"/>
                    <a:pt x="440" y="1151"/>
                    <a:pt x="1" y="1904"/>
                  </a:cubicBezTo>
                  <a:lnTo>
                    <a:pt x="5838" y="1904"/>
                  </a:lnTo>
                  <a:cubicBezTo>
                    <a:pt x="5357" y="1904"/>
                    <a:pt x="4939" y="2239"/>
                    <a:pt x="4939" y="2720"/>
                  </a:cubicBezTo>
                  <a:lnTo>
                    <a:pt x="4939" y="2783"/>
                  </a:lnTo>
                  <a:cubicBezTo>
                    <a:pt x="4939" y="3264"/>
                    <a:pt x="5357" y="3641"/>
                    <a:pt x="5838" y="3641"/>
                  </a:cubicBezTo>
                  <a:lnTo>
                    <a:pt x="10839" y="3641"/>
                  </a:lnTo>
                  <a:cubicBezTo>
                    <a:pt x="10713" y="3013"/>
                    <a:pt x="10483" y="2427"/>
                    <a:pt x="10169" y="1904"/>
                  </a:cubicBezTo>
                  <a:lnTo>
                    <a:pt x="7387" y="1904"/>
                  </a:lnTo>
                  <a:cubicBezTo>
                    <a:pt x="7889" y="1904"/>
                    <a:pt x="8286" y="1444"/>
                    <a:pt x="8286" y="942"/>
                  </a:cubicBezTo>
                  <a:lnTo>
                    <a:pt x="8286" y="879"/>
                  </a:lnTo>
                  <a:cubicBezTo>
                    <a:pt x="8286" y="398"/>
                    <a:pt x="7889" y="0"/>
                    <a:pt x="7387" y="0"/>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Google Shape;228;p18"/>
          <p:cNvSpPr/>
          <p:nvPr/>
        </p:nvSpPr>
        <p:spPr>
          <a:xfrm rot="-1190705">
            <a:off x="5836805" y="731376"/>
            <a:ext cx="265996" cy="252899"/>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rot="-1193401">
            <a:off x="6349236" y="3964553"/>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8"/>
          <p:cNvSpPr/>
          <p:nvPr/>
        </p:nvSpPr>
        <p:spPr>
          <a:xfrm rot="1320575">
            <a:off x="7181366" y="216069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rot="-1193401">
            <a:off x="7569111" y="2677653"/>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flipH="1">
            <a:off x="716550" y="396492"/>
            <a:ext cx="7710900" cy="73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Our project and the challenge</a:t>
            </a:r>
            <a:endParaRPr dirty="0"/>
          </a:p>
        </p:txBody>
      </p:sp>
      <p:sp>
        <p:nvSpPr>
          <p:cNvPr id="237" name="Google Shape;237;p19"/>
          <p:cNvSpPr txBox="1">
            <a:spLocks noGrp="1"/>
          </p:cNvSpPr>
          <p:nvPr>
            <p:ph type="subTitle" idx="1"/>
          </p:nvPr>
        </p:nvSpPr>
        <p:spPr>
          <a:xfrm flipH="1">
            <a:off x="4211699" y="1345561"/>
            <a:ext cx="4579686" cy="299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600"/>
              <a:buNone/>
            </a:pPr>
            <a:r>
              <a:rPr lang="en-US" sz="1800" dirty="0"/>
              <a:t>Our project can take different atmospheric data and atmospheric photographs of the desired area to be able to compare these data over time, uploading the files to a web repository, a program or our Instagram. This idea gives us many applications in our current world, especially in our province, Córdoba, Argentina, where we have different environmental problems.</a:t>
            </a:r>
            <a:endParaRPr sz="1800" dirty="0"/>
          </a:p>
        </p:txBody>
      </p:sp>
      <p:grpSp>
        <p:nvGrpSpPr>
          <p:cNvPr id="238" name="Google Shape;238;p19"/>
          <p:cNvGrpSpPr/>
          <p:nvPr/>
        </p:nvGrpSpPr>
        <p:grpSpPr>
          <a:xfrm>
            <a:off x="713204" y="1588799"/>
            <a:ext cx="2046650" cy="2046256"/>
            <a:chOff x="710950" y="550125"/>
            <a:chExt cx="1786375" cy="1785875"/>
          </a:xfrm>
        </p:grpSpPr>
        <p:grpSp>
          <p:nvGrpSpPr>
            <p:cNvPr id="239" name="Google Shape;239;p19"/>
            <p:cNvGrpSpPr/>
            <p:nvPr/>
          </p:nvGrpSpPr>
          <p:grpSpPr>
            <a:xfrm>
              <a:off x="710950" y="550125"/>
              <a:ext cx="1786375" cy="1785875"/>
              <a:chOff x="710950" y="550125"/>
              <a:chExt cx="1786375" cy="1785875"/>
            </a:xfrm>
          </p:grpSpPr>
          <p:sp>
            <p:nvSpPr>
              <p:cNvPr id="240" name="Google Shape;240;p19"/>
              <p:cNvSpPr/>
              <p:nvPr/>
            </p:nvSpPr>
            <p:spPr>
              <a:xfrm>
                <a:off x="710950" y="550125"/>
                <a:ext cx="1786375" cy="1785875"/>
              </a:xfrm>
              <a:custGeom>
                <a:avLst/>
                <a:gdLst/>
                <a:ahLst/>
                <a:cxnLst/>
                <a:rect l="l" t="t" r="r" b="b"/>
                <a:pathLst>
                  <a:path w="71455" h="71435" extrusionOk="0">
                    <a:moveTo>
                      <a:pt x="35738" y="1"/>
                    </a:moveTo>
                    <a:cubicBezTo>
                      <a:pt x="16007" y="1"/>
                      <a:pt x="1" y="15987"/>
                      <a:pt x="1" y="35718"/>
                    </a:cubicBezTo>
                    <a:cubicBezTo>
                      <a:pt x="1" y="55448"/>
                      <a:pt x="16007" y="71434"/>
                      <a:pt x="35738" y="71434"/>
                    </a:cubicBezTo>
                    <a:cubicBezTo>
                      <a:pt x="55469" y="71434"/>
                      <a:pt x="71455" y="55448"/>
                      <a:pt x="71455" y="35718"/>
                    </a:cubicBezTo>
                    <a:cubicBezTo>
                      <a:pt x="71455" y="15987"/>
                      <a:pt x="55469" y="1"/>
                      <a:pt x="35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780000" y="666700"/>
                <a:ext cx="989200" cy="1613000"/>
              </a:xfrm>
              <a:custGeom>
                <a:avLst/>
                <a:gdLst/>
                <a:ahLst/>
                <a:cxnLst/>
                <a:rect l="l" t="t" r="r" b="b"/>
                <a:pathLst>
                  <a:path w="39568" h="64520" extrusionOk="0">
                    <a:moveTo>
                      <a:pt x="17724" y="0"/>
                    </a:moveTo>
                    <a:cubicBezTo>
                      <a:pt x="17309" y="0"/>
                      <a:pt x="16873" y="60"/>
                      <a:pt x="16614" y="150"/>
                    </a:cubicBezTo>
                    <a:cubicBezTo>
                      <a:pt x="15986" y="360"/>
                      <a:pt x="14291" y="1113"/>
                      <a:pt x="14501" y="1720"/>
                    </a:cubicBezTo>
                    <a:cubicBezTo>
                      <a:pt x="14537" y="1835"/>
                      <a:pt x="14653" y="1876"/>
                      <a:pt x="14812" y="1876"/>
                    </a:cubicBezTo>
                    <a:cubicBezTo>
                      <a:pt x="15182" y="1876"/>
                      <a:pt x="15784" y="1657"/>
                      <a:pt x="16165" y="1657"/>
                    </a:cubicBezTo>
                    <a:cubicBezTo>
                      <a:pt x="16273" y="1657"/>
                      <a:pt x="16363" y="1675"/>
                      <a:pt x="16426" y="1720"/>
                    </a:cubicBezTo>
                    <a:cubicBezTo>
                      <a:pt x="16551" y="1824"/>
                      <a:pt x="16635" y="2159"/>
                      <a:pt x="16614" y="2305"/>
                    </a:cubicBezTo>
                    <a:cubicBezTo>
                      <a:pt x="16551" y="2473"/>
                      <a:pt x="16028" y="2619"/>
                      <a:pt x="16091" y="2766"/>
                    </a:cubicBezTo>
                    <a:cubicBezTo>
                      <a:pt x="16147" y="2901"/>
                      <a:pt x="16299" y="2947"/>
                      <a:pt x="16498" y="2947"/>
                    </a:cubicBezTo>
                    <a:cubicBezTo>
                      <a:pt x="16905" y="2947"/>
                      <a:pt x="17513" y="2757"/>
                      <a:pt x="17924" y="2757"/>
                    </a:cubicBezTo>
                    <a:cubicBezTo>
                      <a:pt x="18056" y="2757"/>
                      <a:pt x="18168" y="2777"/>
                      <a:pt x="18246" y="2829"/>
                    </a:cubicBezTo>
                    <a:cubicBezTo>
                      <a:pt x="18413" y="2954"/>
                      <a:pt x="18685" y="3435"/>
                      <a:pt x="18560" y="3603"/>
                    </a:cubicBezTo>
                    <a:cubicBezTo>
                      <a:pt x="18417" y="3817"/>
                      <a:pt x="18041" y="3906"/>
                      <a:pt x="17621" y="3906"/>
                    </a:cubicBezTo>
                    <a:cubicBezTo>
                      <a:pt x="17058" y="3906"/>
                      <a:pt x="16417" y="3747"/>
                      <a:pt x="16154" y="3519"/>
                    </a:cubicBezTo>
                    <a:cubicBezTo>
                      <a:pt x="16049" y="3414"/>
                      <a:pt x="16154" y="3038"/>
                      <a:pt x="16049" y="2933"/>
                    </a:cubicBezTo>
                    <a:cubicBezTo>
                      <a:pt x="15777" y="2640"/>
                      <a:pt x="14877" y="2724"/>
                      <a:pt x="14522" y="2598"/>
                    </a:cubicBezTo>
                    <a:cubicBezTo>
                      <a:pt x="14312" y="2515"/>
                      <a:pt x="13936" y="2201"/>
                      <a:pt x="13726" y="2159"/>
                    </a:cubicBezTo>
                    <a:cubicBezTo>
                      <a:pt x="13580" y="2120"/>
                      <a:pt x="13343" y="2108"/>
                      <a:pt x="13087" y="2108"/>
                    </a:cubicBezTo>
                    <a:cubicBezTo>
                      <a:pt x="12648" y="2108"/>
                      <a:pt x="12154" y="2146"/>
                      <a:pt x="11969" y="2159"/>
                    </a:cubicBezTo>
                    <a:cubicBezTo>
                      <a:pt x="6738" y="5946"/>
                      <a:pt x="2574" y="11114"/>
                      <a:pt x="1" y="17119"/>
                    </a:cubicBezTo>
                    <a:lnTo>
                      <a:pt x="1" y="19149"/>
                    </a:lnTo>
                    <a:cubicBezTo>
                      <a:pt x="1" y="19149"/>
                      <a:pt x="1277" y="19505"/>
                      <a:pt x="1486" y="19860"/>
                    </a:cubicBezTo>
                    <a:cubicBezTo>
                      <a:pt x="1863" y="20446"/>
                      <a:pt x="1319" y="22016"/>
                      <a:pt x="1486" y="22685"/>
                    </a:cubicBezTo>
                    <a:cubicBezTo>
                      <a:pt x="1674" y="23376"/>
                      <a:pt x="2344" y="24736"/>
                      <a:pt x="2930" y="25133"/>
                    </a:cubicBezTo>
                    <a:cubicBezTo>
                      <a:pt x="3096" y="25239"/>
                      <a:pt x="3501" y="25366"/>
                      <a:pt x="3801" y="25366"/>
                    </a:cubicBezTo>
                    <a:cubicBezTo>
                      <a:pt x="3917" y="25366"/>
                      <a:pt x="4017" y="25347"/>
                      <a:pt x="4081" y="25301"/>
                    </a:cubicBezTo>
                    <a:cubicBezTo>
                      <a:pt x="4248" y="25175"/>
                      <a:pt x="4269" y="24673"/>
                      <a:pt x="4227" y="24464"/>
                    </a:cubicBezTo>
                    <a:cubicBezTo>
                      <a:pt x="4102" y="23857"/>
                      <a:pt x="3076" y="22936"/>
                      <a:pt x="2867" y="22350"/>
                    </a:cubicBezTo>
                    <a:cubicBezTo>
                      <a:pt x="2679" y="21869"/>
                      <a:pt x="2260" y="20697"/>
                      <a:pt x="2595" y="20300"/>
                    </a:cubicBezTo>
                    <a:cubicBezTo>
                      <a:pt x="2666" y="20229"/>
                      <a:pt x="2818" y="20198"/>
                      <a:pt x="2976" y="20198"/>
                    </a:cubicBezTo>
                    <a:cubicBezTo>
                      <a:pt x="3147" y="20198"/>
                      <a:pt x="3324" y="20235"/>
                      <a:pt x="3411" y="20300"/>
                    </a:cubicBezTo>
                    <a:cubicBezTo>
                      <a:pt x="3809" y="20655"/>
                      <a:pt x="3537" y="21911"/>
                      <a:pt x="3746" y="22413"/>
                    </a:cubicBezTo>
                    <a:cubicBezTo>
                      <a:pt x="4060" y="23229"/>
                      <a:pt x="5671" y="24422"/>
                      <a:pt x="5713" y="25301"/>
                    </a:cubicBezTo>
                    <a:cubicBezTo>
                      <a:pt x="5734" y="25573"/>
                      <a:pt x="5190" y="25970"/>
                      <a:pt x="5211" y="26242"/>
                    </a:cubicBezTo>
                    <a:cubicBezTo>
                      <a:pt x="5231" y="26807"/>
                      <a:pt x="6006" y="27832"/>
                      <a:pt x="6466" y="28167"/>
                    </a:cubicBezTo>
                    <a:cubicBezTo>
                      <a:pt x="6973" y="28527"/>
                      <a:pt x="8208" y="29091"/>
                      <a:pt x="9023" y="29091"/>
                    </a:cubicBezTo>
                    <a:cubicBezTo>
                      <a:pt x="9251" y="29091"/>
                      <a:pt x="9446" y="29046"/>
                      <a:pt x="9584" y="28941"/>
                    </a:cubicBezTo>
                    <a:cubicBezTo>
                      <a:pt x="9688" y="28858"/>
                      <a:pt x="9500" y="28502"/>
                      <a:pt x="9584" y="28439"/>
                    </a:cubicBezTo>
                    <a:cubicBezTo>
                      <a:pt x="9672" y="28366"/>
                      <a:pt x="9829" y="28333"/>
                      <a:pt x="10005" y="28333"/>
                    </a:cubicBezTo>
                    <a:cubicBezTo>
                      <a:pt x="10330" y="28333"/>
                      <a:pt x="10717" y="28444"/>
                      <a:pt x="10839" y="28606"/>
                    </a:cubicBezTo>
                    <a:cubicBezTo>
                      <a:pt x="10985" y="28795"/>
                      <a:pt x="10588" y="29318"/>
                      <a:pt x="10713" y="29506"/>
                    </a:cubicBezTo>
                    <a:cubicBezTo>
                      <a:pt x="10860" y="29694"/>
                      <a:pt x="11467" y="29632"/>
                      <a:pt x="11697" y="29674"/>
                    </a:cubicBezTo>
                    <a:cubicBezTo>
                      <a:pt x="12094" y="29757"/>
                      <a:pt x="13224" y="30092"/>
                      <a:pt x="13224" y="30092"/>
                    </a:cubicBezTo>
                    <a:cubicBezTo>
                      <a:pt x="13224" y="30092"/>
                      <a:pt x="14626" y="32184"/>
                      <a:pt x="15359" y="32540"/>
                    </a:cubicBezTo>
                    <a:cubicBezTo>
                      <a:pt x="15506" y="32614"/>
                      <a:pt x="15707" y="32638"/>
                      <a:pt x="15936" y="32638"/>
                    </a:cubicBezTo>
                    <a:cubicBezTo>
                      <a:pt x="16370" y="32638"/>
                      <a:pt x="16902" y="32551"/>
                      <a:pt x="17346" y="32551"/>
                    </a:cubicBezTo>
                    <a:cubicBezTo>
                      <a:pt x="17665" y="32551"/>
                      <a:pt x="17939" y="32596"/>
                      <a:pt x="18100" y="32749"/>
                    </a:cubicBezTo>
                    <a:cubicBezTo>
                      <a:pt x="18497" y="33126"/>
                      <a:pt x="18602" y="34465"/>
                      <a:pt x="18372" y="34988"/>
                    </a:cubicBezTo>
                    <a:cubicBezTo>
                      <a:pt x="18141" y="35490"/>
                      <a:pt x="16781" y="35783"/>
                      <a:pt x="16488" y="36285"/>
                    </a:cubicBezTo>
                    <a:cubicBezTo>
                      <a:pt x="16258" y="36725"/>
                      <a:pt x="16467" y="37792"/>
                      <a:pt x="16405" y="38273"/>
                    </a:cubicBezTo>
                    <a:cubicBezTo>
                      <a:pt x="16363" y="38587"/>
                      <a:pt x="16133" y="39508"/>
                      <a:pt x="16133" y="39508"/>
                    </a:cubicBezTo>
                    <a:cubicBezTo>
                      <a:pt x="16133" y="39508"/>
                      <a:pt x="18392" y="41914"/>
                      <a:pt x="18853" y="42897"/>
                    </a:cubicBezTo>
                    <a:cubicBezTo>
                      <a:pt x="18957" y="43169"/>
                      <a:pt x="18853" y="43839"/>
                      <a:pt x="19062" y="44048"/>
                    </a:cubicBezTo>
                    <a:cubicBezTo>
                      <a:pt x="19250" y="44257"/>
                      <a:pt x="20045" y="44320"/>
                      <a:pt x="20150" y="44320"/>
                    </a:cubicBezTo>
                    <a:cubicBezTo>
                      <a:pt x="20276" y="44320"/>
                      <a:pt x="22368" y="45910"/>
                      <a:pt x="22368" y="45910"/>
                    </a:cubicBezTo>
                    <a:cubicBezTo>
                      <a:pt x="22368" y="45910"/>
                      <a:pt x="21426" y="50806"/>
                      <a:pt x="22368" y="52041"/>
                    </a:cubicBezTo>
                    <a:cubicBezTo>
                      <a:pt x="22473" y="52187"/>
                      <a:pt x="22996" y="52083"/>
                      <a:pt x="23100" y="52250"/>
                    </a:cubicBezTo>
                    <a:cubicBezTo>
                      <a:pt x="23477" y="52857"/>
                      <a:pt x="22431" y="54363"/>
                      <a:pt x="22598" y="55075"/>
                    </a:cubicBezTo>
                    <a:cubicBezTo>
                      <a:pt x="22724" y="55577"/>
                      <a:pt x="23854" y="56728"/>
                      <a:pt x="23854" y="56728"/>
                    </a:cubicBezTo>
                    <a:cubicBezTo>
                      <a:pt x="23854" y="56728"/>
                      <a:pt x="23456" y="58862"/>
                      <a:pt x="23623" y="59532"/>
                    </a:cubicBezTo>
                    <a:cubicBezTo>
                      <a:pt x="23791" y="60348"/>
                      <a:pt x="24732" y="61791"/>
                      <a:pt x="25276" y="62440"/>
                    </a:cubicBezTo>
                    <a:cubicBezTo>
                      <a:pt x="25716" y="62984"/>
                      <a:pt x="26741" y="64051"/>
                      <a:pt x="27390" y="64302"/>
                    </a:cubicBezTo>
                    <a:cubicBezTo>
                      <a:pt x="27689" y="64414"/>
                      <a:pt x="28233" y="64519"/>
                      <a:pt x="28717" y="64519"/>
                    </a:cubicBezTo>
                    <a:cubicBezTo>
                      <a:pt x="29045" y="64519"/>
                      <a:pt x="29346" y="64471"/>
                      <a:pt x="29524" y="64344"/>
                    </a:cubicBezTo>
                    <a:cubicBezTo>
                      <a:pt x="29670" y="64239"/>
                      <a:pt x="29775" y="63821"/>
                      <a:pt x="29733" y="63654"/>
                    </a:cubicBezTo>
                    <a:cubicBezTo>
                      <a:pt x="29587" y="63151"/>
                      <a:pt x="28352" y="62817"/>
                      <a:pt x="28164" y="62335"/>
                    </a:cubicBezTo>
                    <a:cubicBezTo>
                      <a:pt x="28101" y="62189"/>
                      <a:pt x="28206" y="61833"/>
                      <a:pt x="28247" y="61687"/>
                    </a:cubicBezTo>
                    <a:cubicBezTo>
                      <a:pt x="28310" y="61477"/>
                      <a:pt x="28499" y="61080"/>
                      <a:pt x="28540" y="60871"/>
                    </a:cubicBezTo>
                    <a:cubicBezTo>
                      <a:pt x="28582" y="60682"/>
                      <a:pt x="28729" y="60201"/>
                      <a:pt x="28603" y="60055"/>
                    </a:cubicBezTo>
                    <a:cubicBezTo>
                      <a:pt x="28539" y="59991"/>
                      <a:pt x="28405" y="59970"/>
                      <a:pt x="28253" y="59970"/>
                    </a:cubicBezTo>
                    <a:cubicBezTo>
                      <a:pt x="27981" y="59970"/>
                      <a:pt x="27651" y="60035"/>
                      <a:pt x="27556" y="60035"/>
                    </a:cubicBezTo>
                    <a:cubicBezTo>
                      <a:pt x="27547" y="60035"/>
                      <a:pt x="27541" y="60035"/>
                      <a:pt x="27536" y="60034"/>
                    </a:cubicBezTo>
                    <a:cubicBezTo>
                      <a:pt x="27327" y="59971"/>
                      <a:pt x="26992" y="59573"/>
                      <a:pt x="26992" y="59364"/>
                    </a:cubicBezTo>
                    <a:cubicBezTo>
                      <a:pt x="27013" y="59050"/>
                      <a:pt x="27724" y="58778"/>
                      <a:pt x="27871" y="58506"/>
                    </a:cubicBezTo>
                    <a:lnTo>
                      <a:pt x="27996" y="57858"/>
                    </a:lnTo>
                    <a:lnTo>
                      <a:pt x="27013" y="57586"/>
                    </a:lnTo>
                    <a:lnTo>
                      <a:pt x="27076" y="57000"/>
                    </a:lnTo>
                    <a:lnTo>
                      <a:pt x="28478" y="56770"/>
                    </a:lnTo>
                    <a:cubicBezTo>
                      <a:pt x="28478" y="56770"/>
                      <a:pt x="30172" y="56163"/>
                      <a:pt x="30591" y="55765"/>
                    </a:cubicBezTo>
                    <a:cubicBezTo>
                      <a:pt x="30591" y="55765"/>
                      <a:pt x="31322" y="54446"/>
                      <a:pt x="31324" y="54446"/>
                    </a:cubicBezTo>
                    <a:lnTo>
                      <a:pt x="31324" y="54446"/>
                    </a:lnTo>
                    <a:cubicBezTo>
                      <a:pt x="31324" y="54446"/>
                      <a:pt x="31324" y="54446"/>
                      <a:pt x="31323" y="54447"/>
                    </a:cubicBezTo>
                    <a:lnTo>
                      <a:pt x="33039" y="52229"/>
                    </a:lnTo>
                    <a:lnTo>
                      <a:pt x="33541" y="51581"/>
                    </a:lnTo>
                    <a:lnTo>
                      <a:pt x="33039" y="49363"/>
                    </a:lnTo>
                    <a:lnTo>
                      <a:pt x="33039" y="49342"/>
                    </a:lnTo>
                    <a:cubicBezTo>
                      <a:pt x="33123" y="49028"/>
                      <a:pt x="33729" y="48170"/>
                      <a:pt x="33729" y="48170"/>
                    </a:cubicBezTo>
                    <a:lnTo>
                      <a:pt x="35780" y="48233"/>
                    </a:lnTo>
                    <a:lnTo>
                      <a:pt x="37161" y="47124"/>
                    </a:lnTo>
                    <a:cubicBezTo>
                      <a:pt x="37684" y="46182"/>
                      <a:pt x="37203" y="43818"/>
                      <a:pt x="37600" y="42814"/>
                    </a:cubicBezTo>
                    <a:cubicBezTo>
                      <a:pt x="37851" y="42249"/>
                      <a:pt x="38877" y="41433"/>
                      <a:pt x="39149" y="40868"/>
                    </a:cubicBezTo>
                    <a:cubicBezTo>
                      <a:pt x="39274" y="40575"/>
                      <a:pt x="39567" y="39905"/>
                      <a:pt x="39421" y="39612"/>
                    </a:cubicBezTo>
                    <a:cubicBezTo>
                      <a:pt x="39232" y="39298"/>
                      <a:pt x="38312" y="39403"/>
                      <a:pt x="38019" y="39173"/>
                    </a:cubicBezTo>
                    <a:cubicBezTo>
                      <a:pt x="38019" y="39173"/>
                      <a:pt x="37266" y="37813"/>
                      <a:pt x="37098" y="37666"/>
                    </a:cubicBezTo>
                    <a:cubicBezTo>
                      <a:pt x="37098" y="37666"/>
                      <a:pt x="36273" y="37703"/>
                      <a:pt x="35436" y="37703"/>
                    </a:cubicBezTo>
                    <a:cubicBezTo>
                      <a:pt x="34849" y="37703"/>
                      <a:pt x="34257" y="37685"/>
                      <a:pt x="33939" y="37625"/>
                    </a:cubicBezTo>
                    <a:cubicBezTo>
                      <a:pt x="33709" y="37583"/>
                      <a:pt x="33269" y="37373"/>
                      <a:pt x="33039" y="37290"/>
                    </a:cubicBezTo>
                    <a:cubicBezTo>
                      <a:pt x="32641" y="37143"/>
                      <a:pt x="33039" y="37290"/>
                      <a:pt x="31428" y="36683"/>
                    </a:cubicBezTo>
                    <a:cubicBezTo>
                      <a:pt x="31428" y="36683"/>
                      <a:pt x="31449" y="35323"/>
                      <a:pt x="31323" y="34884"/>
                    </a:cubicBezTo>
                    <a:cubicBezTo>
                      <a:pt x="31198" y="34486"/>
                      <a:pt x="30486" y="33440"/>
                      <a:pt x="30486" y="33440"/>
                    </a:cubicBezTo>
                    <a:lnTo>
                      <a:pt x="28227" y="33398"/>
                    </a:lnTo>
                    <a:cubicBezTo>
                      <a:pt x="27620" y="33398"/>
                      <a:pt x="27369" y="31745"/>
                      <a:pt x="26908" y="31347"/>
                    </a:cubicBezTo>
                    <a:cubicBezTo>
                      <a:pt x="26709" y="31166"/>
                      <a:pt x="26196" y="30750"/>
                      <a:pt x="25886" y="30750"/>
                    </a:cubicBezTo>
                    <a:cubicBezTo>
                      <a:pt x="25837" y="30750"/>
                      <a:pt x="25794" y="30760"/>
                      <a:pt x="25758" y="30783"/>
                    </a:cubicBezTo>
                    <a:cubicBezTo>
                      <a:pt x="25611" y="30866"/>
                      <a:pt x="25799" y="31306"/>
                      <a:pt x="25695" y="31410"/>
                    </a:cubicBezTo>
                    <a:cubicBezTo>
                      <a:pt x="25486" y="31607"/>
                      <a:pt x="25007" y="31695"/>
                      <a:pt x="24540" y="31695"/>
                    </a:cubicBezTo>
                    <a:cubicBezTo>
                      <a:pt x="24164" y="31695"/>
                      <a:pt x="23796" y="31638"/>
                      <a:pt x="23582" y="31536"/>
                    </a:cubicBezTo>
                    <a:cubicBezTo>
                      <a:pt x="23289" y="31389"/>
                      <a:pt x="23079" y="30636"/>
                      <a:pt x="22807" y="30469"/>
                    </a:cubicBezTo>
                    <a:cubicBezTo>
                      <a:pt x="22423" y="30218"/>
                      <a:pt x="21584" y="29954"/>
                      <a:pt x="20996" y="29954"/>
                    </a:cubicBezTo>
                    <a:cubicBezTo>
                      <a:pt x="20848" y="29954"/>
                      <a:pt x="20716" y="29970"/>
                      <a:pt x="20610" y="30008"/>
                    </a:cubicBezTo>
                    <a:cubicBezTo>
                      <a:pt x="19941" y="30238"/>
                      <a:pt x="19439" y="31871"/>
                      <a:pt x="18790" y="32101"/>
                    </a:cubicBezTo>
                    <a:cubicBezTo>
                      <a:pt x="18689" y="32137"/>
                      <a:pt x="18556" y="32153"/>
                      <a:pt x="18403" y="32153"/>
                    </a:cubicBezTo>
                    <a:cubicBezTo>
                      <a:pt x="17509" y="32153"/>
                      <a:pt x="15923" y="31619"/>
                      <a:pt x="15923" y="31619"/>
                    </a:cubicBezTo>
                    <a:cubicBezTo>
                      <a:pt x="15923" y="31619"/>
                      <a:pt x="16258" y="29004"/>
                      <a:pt x="15714" y="28397"/>
                    </a:cubicBezTo>
                    <a:cubicBezTo>
                      <a:pt x="15597" y="28273"/>
                      <a:pt x="15358" y="28245"/>
                      <a:pt x="15081" y="28245"/>
                    </a:cubicBezTo>
                    <a:cubicBezTo>
                      <a:pt x="14841" y="28245"/>
                      <a:pt x="14572" y="28266"/>
                      <a:pt x="14331" y="28266"/>
                    </a:cubicBezTo>
                    <a:cubicBezTo>
                      <a:pt x="14006" y="28266"/>
                      <a:pt x="13731" y="28227"/>
                      <a:pt x="13643" y="28042"/>
                    </a:cubicBezTo>
                    <a:cubicBezTo>
                      <a:pt x="13434" y="27644"/>
                      <a:pt x="14417" y="26912"/>
                      <a:pt x="14480" y="26472"/>
                    </a:cubicBezTo>
                    <a:cubicBezTo>
                      <a:pt x="14501" y="26242"/>
                      <a:pt x="14459" y="25656"/>
                      <a:pt x="14229" y="25552"/>
                    </a:cubicBezTo>
                    <a:cubicBezTo>
                      <a:pt x="14178" y="25534"/>
                      <a:pt x="14125" y="25525"/>
                      <a:pt x="14071" y="25525"/>
                    </a:cubicBezTo>
                    <a:cubicBezTo>
                      <a:pt x="13302" y="25525"/>
                      <a:pt x="12230" y="27217"/>
                      <a:pt x="11488" y="27393"/>
                    </a:cubicBezTo>
                    <a:cubicBezTo>
                      <a:pt x="11359" y="27425"/>
                      <a:pt x="11182" y="27441"/>
                      <a:pt x="10987" y="27441"/>
                    </a:cubicBezTo>
                    <a:cubicBezTo>
                      <a:pt x="10547" y="27441"/>
                      <a:pt x="10019" y="27358"/>
                      <a:pt x="9772" y="27184"/>
                    </a:cubicBezTo>
                    <a:cubicBezTo>
                      <a:pt x="9479" y="26974"/>
                      <a:pt x="9186" y="26200"/>
                      <a:pt x="9144" y="25845"/>
                    </a:cubicBezTo>
                    <a:cubicBezTo>
                      <a:pt x="9123" y="25489"/>
                      <a:pt x="9395" y="24777"/>
                      <a:pt x="9521" y="24443"/>
                    </a:cubicBezTo>
                    <a:cubicBezTo>
                      <a:pt x="9709" y="23982"/>
                      <a:pt x="10483" y="22706"/>
                      <a:pt x="10483" y="22706"/>
                    </a:cubicBezTo>
                    <a:cubicBezTo>
                      <a:pt x="10483" y="22706"/>
                      <a:pt x="12074" y="21744"/>
                      <a:pt x="12659" y="21597"/>
                    </a:cubicBezTo>
                    <a:cubicBezTo>
                      <a:pt x="13295" y="21444"/>
                      <a:pt x="14448" y="21199"/>
                      <a:pt x="15420" y="21199"/>
                    </a:cubicBezTo>
                    <a:cubicBezTo>
                      <a:pt x="16047" y="21199"/>
                      <a:pt x="16599" y="21301"/>
                      <a:pt x="16886" y="21597"/>
                    </a:cubicBezTo>
                    <a:cubicBezTo>
                      <a:pt x="17116" y="21827"/>
                      <a:pt x="16886" y="22873"/>
                      <a:pt x="16886" y="22873"/>
                    </a:cubicBezTo>
                    <a:cubicBezTo>
                      <a:pt x="16886" y="22873"/>
                      <a:pt x="17816" y="23621"/>
                      <a:pt x="18256" y="23621"/>
                    </a:cubicBezTo>
                    <a:cubicBezTo>
                      <a:pt x="18310" y="23621"/>
                      <a:pt x="18356" y="23610"/>
                      <a:pt x="18392" y="23585"/>
                    </a:cubicBezTo>
                    <a:cubicBezTo>
                      <a:pt x="18853" y="23271"/>
                      <a:pt x="18079" y="21890"/>
                      <a:pt x="18288" y="21388"/>
                    </a:cubicBezTo>
                    <a:cubicBezTo>
                      <a:pt x="18413" y="21011"/>
                      <a:pt x="19062" y="20530"/>
                      <a:pt x="19376" y="20279"/>
                    </a:cubicBezTo>
                    <a:cubicBezTo>
                      <a:pt x="19878" y="19860"/>
                      <a:pt x="21573" y="18835"/>
                      <a:pt x="21573" y="18835"/>
                    </a:cubicBezTo>
                    <a:cubicBezTo>
                      <a:pt x="21573" y="18835"/>
                      <a:pt x="21615" y="18040"/>
                      <a:pt x="21740" y="17810"/>
                    </a:cubicBezTo>
                    <a:cubicBezTo>
                      <a:pt x="22075" y="17098"/>
                      <a:pt x="23310" y="15990"/>
                      <a:pt x="23937" y="15508"/>
                    </a:cubicBezTo>
                    <a:cubicBezTo>
                      <a:pt x="24460" y="15111"/>
                      <a:pt x="26218" y="14881"/>
                      <a:pt x="26281" y="14211"/>
                    </a:cubicBezTo>
                    <a:cubicBezTo>
                      <a:pt x="26281" y="14148"/>
                      <a:pt x="26071" y="14106"/>
                      <a:pt x="26071" y="14044"/>
                    </a:cubicBezTo>
                    <a:cubicBezTo>
                      <a:pt x="26051" y="13500"/>
                      <a:pt x="27139" y="12684"/>
                      <a:pt x="27662" y="12558"/>
                    </a:cubicBezTo>
                    <a:cubicBezTo>
                      <a:pt x="27685" y="12551"/>
                      <a:pt x="27711" y="12549"/>
                      <a:pt x="27740" y="12549"/>
                    </a:cubicBezTo>
                    <a:cubicBezTo>
                      <a:pt x="27896" y="12549"/>
                      <a:pt x="28121" y="12634"/>
                      <a:pt x="28227" y="12705"/>
                    </a:cubicBezTo>
                    <a:cubicBezTo>
                      <a:pt x="28331" y="12767"/>
                      <a:pt x="28394" y="13039"/>
                      <a:pt x="28499" y="13039"/>
                    </a:cubicBezTo>
                    <a:cubicBezTo>
                      <a:pt x="28503" y="13040"/>
                      <a:pt x="28507" y="13040"/>
                      <a:pt x="28512" y="13040"/>
                    </a:cubicBezTo>
                    <a:cubicBezTo>
                      <a:pt x="28736" y="13040"/>
                      <a:pt x="28921" y="12513"/>
                      <a:pt x="29105" y="12370"/>
                    </a:cubicBezTo>
                    <a:cubicBezTo>
                      <a:pt x="29126" y="12349"/>
                      <a:pt x="29252" y="12349"/>
                      <a:pt x="29252" y="12307"/>
                    </a:cubicBezTo>
                    <a:cubicBezTo>
                      <a:pt x="29243" y="12234"/>
                      <a:pt x="29147" y="12217"/>
                      <a:pt x="29028" y="12217"/>
                    </a:cubicBezTo>
                    <a:cubicBezTo>
                      <a:pt x="28917" y="12217"/>
                      <a:pt x="28785" y="12232"/>
                      <a:pt x="28684" y="12232"/>
                    </a:cubicBezTo>
                    <a:cubicBezTo>
                      <a:pt x="28644" y="12232"/>
                      <a:pt x="28609" y="12230"/>
                      <a:pt x="28582" y="12223"/>
                    </a:cubicBezTo>
                    <a:cubicBezTo>
                      <a:pt x="28415" y="12181"/>
                      <a:pt x="28017" y="12140"/>
                      <a:pt x="27913" y="11993"/>
                    </a:cubicBezTo>
                    <a:cubicBezTo>
                      <a:pt x="27829" y="11868"/>
                      <a:pt x="27850" y="11491"/>
                      <a:pt x="27913" y="11344"/>
                    </a:cubicBezTo>
                    <a:cubicBezTo>
                      <a:pt x="27975" y="11240"/>
                      <a:pt x="28164" y="11093"/>
                      <a:pt x="28268" y="11052"/>
                    </a:cubicBezTo>
                    <a:cubicBezTo>
                      <a:pt x="28342" y="11027"/>
                      <a:pt x="28452" y="11018"/>
                      <a:pt x="28569" y="11018"/>
                    </a:cubicBezTo>
                    <a:cubicBezTo>
                      <a:pt x="28750" y="11018"/>
                      <a:pt x="28949" y="11039"/>
                      <a:pt x="29064" y="11052"/>
                    </a:cubicBezTo>
                    <a:cubicBezTo>
                      <a:pt x="29147" y="11072"/>
                      <a:pt x="29356" y="11156"/>
                      <a:pt x="29419" y="11219"/>
                    </a:cubicBezTo>
                    <a:cubicBezTo>
                      <a:pt x="29545" y="11344"/>
                      <a:pt x="29566" y="11763"/>
                      <a:pt x="29733" y="11847"/>
                    </a:cubicBezTo>
                    <a:cubicBezTo>
                      <a:pt x="29761" y="11861"/>
                      <a:pt x="29805" y="11868"/>
                      <a:pt x="29854" y="11868"/>
                    </a:cubicBezTo>
                    <a:cubicBezTo>
                      <a:pt x="29952" y="11868"/>
                      <a:pt x="30068" y="11840"/>
                      <a:pt x="30110" y="11784"/>
                    </a:cubicBezTo>
                    <a:cubicBezTo>
                      <a:pt x="30110" y="11784"/>
                      <a:pt x="30089" y="11742"/>
                      <a:pt x="30110" y="11721"/>
                    </a:cubicBezTo>
                    <a:cubicBezTo>
                      <a:pt x="30131" y="11721"/>
                      <a:pt x="30193" y="11763"/>
                      <a:pt x="30214" y="11763"/>
                    </a:cubicBezTo>
                    <a:cubicBezTo>
                      <a:pt x="30282" y="11768"/>
                      <a:pt x="30373" y="11772"/>
                      <a:pt x="30473" y="11772"/>
                    </a:cubicBezTo>
                    <a:cubicBezTo>
                      <a:pt x="30774" y="11772"/>
                      <a:pt x="31166" y="11737"/>
                      <a:pt x="31323" y="11596"/>
                    </a:cubicBezTo>
                    <a:cubicBezTo>
                      <a:pt x="31428" y="11512"/>
                      <a:pt x="31344" y="11135"/>
                      <a:pt x="31470" y="11052"/>
                    </a:cubicBezTo>
                    <a:cubicBezTo>
                      <a:pt x="31500" y="11039"/>
                      <a:pt x="31540" y="11033"/>
                      <a:pt x="31585" y="11033"/>
                    </a:cubicBezTo>
                    <a:cubicBezTo>
                      <a:pt x="31760" y="11033"/>
                      <a:pt x="32014" y="11119"/>
                      <a:pt x="32097" y="11219"/>
                    </a:cubicBezTo>
                    <a:cubicBezTo>
                      <a:pt x="32181" y="11324"/>
                      <a:pt x="32160" y="11679"/>
                      <a:pt x="32097" y="11805"/>
                    </a:cubicBezTo>
                    <a:cubicBezTo>
                      <a:pt x="32014" y="11951"/>
                      <a:pt x="31470" y="12035"/>
                      <a:pt x="31512" y="12202"/>
                    </a:cubicBezTo>
                    <a:cubicBezTo>
                      <a:pt x="31637" y="12307"/>
                      <a:pt x="31491" y="12705"/>
                      <a:pt x="31595" y="12830"/>
                    </a:cubicBezTo>
                    <a:cubicBezTo>
                      <a:pt x="31846" y="13123"/>
                      <a:pt x="32683" y="13165"/>
                      <a:pt x="33039" y="13290"/>
                    </a:cubicBezTo>
                    <a:cubicBezTo>
                      <a:pt x="33185" y="13332"/>
                      <a:pt x="33499" y="13353"/>
                      <a:pt x="33583" y="13458"/>
                    </a:cubicBezTo>
                    <a:cubicBezTo>
                      <a:pt x="33583" y="13458"/>
                      <a:pt x="33583" y="13458"/>
                      <a:pt x="33583" y="13479"/>
                    </a:cubicBezTo>
                    <a:cubicBezTo>
                      <a:pt x="33624" y="13503"/>
                      <a:pt x="33695" y="13515"/>
                      <a:pt x="33769" y="13515"/>
                    </a:cubicBezTo>
                    <a:cubicBezTo>
                      <a:pt x="33883" y="13515"/>
                      <a:pt x="34005" y="13488"/>
                      <a:pt x="34043" y="13437"/>
                    </a:cubicBezTo>
                    <a:cubicBezTo>
                      <a:pt x="34190" y="13269"/>
                      <a:pt x="34190" y="12767"/>
                      <a:pt x="34085" y="12579"/>
                    </a:cubicBezTo>
                    <a:cubicBezTo>
                      <a:pt x="33939" y="12328"/>
                      <a:pt x="33185" y="12349"/>
                      <a:pt x="33039" y="12098"/>
                    </a:cubicBezTo>
                    <a:cubicBezTo>
                      <a:pt x="32913" y="11909"/>
                      <a:pt x="32913" y="11407"/>
                      <a:pt x="33039" y="11219"/>
                    </a:cubicBezTo>
                    <a:cubicBezTo>
                      <a:pt x="33144" y="11072"/>
                      <a:pt x="33625" y="11135"/>
                      <a:pt x="33729" y="10989"/>
                    </a:cubicBezTo>
                    <a:cubicBezTo>
                      <a:pt x="33918" y="10738"/>
                      <a:pt x="33918" y="10026"/>
                      <a:pt x="33771" y="9733"/>
                    </a:cubicBezTo>
                    <a:cubicBezTo>
                      <a:pt x="33688" y="9545"/>
                      <a:pt x="33227" y="9399"/>
                      <a:pt x="33039" y="9294"/>
                    </a:cubicBezTo>
                    <a:cubicBezTo>
                      <a:pt x="32893" y="9189"/>
                      <a:pt x="32516" y="9064"/>
                      <a:pt x="32411" y="8917"/>
                    </a:cubicBezTo>
                    <a:cubicBezTo>
                      <a:pt x="32139" y="8457"/>
                      <a:pt x="32328" y="6804"/>
                      <a:pt x="32328" y="6804"/>
                    </a:cubicBezTo>
                    <a:lnTo>
                      <a:pt x="32328" y="6804"/>
                    </a:lnTo>
                    <a:cubicBezTo>
                      <a:pt x="32327" y="6804"/>
                      <a:pt x="30967" y="7599"/>
                      <a:pt x="30444" y="7725"/>
                    </a:cubicBezTo>
                    <a:cubicBezTo>
                      <a:pt x="30343" y="7750"/>
                      <a:pt x="30156" y="7791"/>
                      <a:pt x="30002" y="7791"/>
                    </a:cubicBezTo>
                    <a:cubicBezTo>
                      <a:pt x="29902" y="7791"/>
                      <a:pt x="29816" y="7774"/>
                      <a:pt x="29775" y="7725"/>
                    </a:cubicBezTo>
                    <a:cubicBezTo>
                      <a:pt x="29503" y="7411"/>
                      <a:pt x="30172" y="6448"/>
                      <a:pt x="29942" y="6114"/>
                    </a:cubicBezTo>
                    <a:cubicBezTo>
                      <a:pt x="29640" y="5677"/>
                      <a:pt x="28596" y="5469"/>
                      <a:pt x="27861" y="5469"/>
                    </a:cubicBezTo>
                    <a:cubicBezTo>
                      <a:pt x="27680" y="5469"/>
                      <a:pt x="27518" y="5482"/>
                      <a:pt x="27390" y="5507"/>
                    </a:cubicBezTo>
                    <a:cubicBezTo>
                      <a:pt x="27076" y="5570"/>
                      <a:pt x="26490" y="6009"/>
                      <a:pt x="26343" y="6302"/>
                    </a:cubicBezTo>
                    <a:cubicBezTo>
                      <a:pt x="26071" y="6846"/>
                      <a:pt x="26699" y="8248"/>
                      <a:pt x="26343" y="8729"/>
                    </a:cubicBezTo>
                    <a:cubicBezTo>
                      <a:pt x="26051" y="9147"/>
                      <a:pt x="24816" y="9022"/>
                      <a:pt x="24439" y="9336"/>
                    </a:cubicBezTo>
                    <a:cubicBezTo>
                      <a:pt x="24105" y="9629"/>
                      <a:pt x="24021" y="10654"/>
                      <a:pt x="23686" y="10926"/>
                    </a:cubicBezTo>
                    <a:cubicBezTo>
                      <a:pt x="23569" y="11014"/>
                      <a:pt x="23286" y="11113"/>
                      <a:pt x="23070" y="11113"/>
                    </a:cubicBezTo>
                    <a:cubicBezTo>
                      <a:pt x="22978" y="11113"/>
                      <a:pt x="22899" y="11095"/>
                      <a:pt x="22849" y="11052"/>
                    </a:cubicBezTo>
                    <a:cubicBezTo>
                      <a:pt x="22473" y="10738"/>
                      <a:pt x="23184" y="9420"/>
                      <a:pt x="22849" y="9022"/>
                    </a:cubicBezTo>
                    <a:cubicBezTo>
                      <a:pt x="22669" y="8816"/>
                      <a:pt x="22037" y="8776"/>
                      <a:pt x="21578" y="8776"/>
                    </a:cubicBezTo>
                    <a:cubicBezTo>
                      <a:pt x="21290" y="8776"/>
                      <a:pt x="21071" y="8792"/>
                      <a:pt x="21071" y="8792"/>
                    </a:cubicBezTo>
                    <a:lnTo>
                      <a:pt x="20171" y="8206"/>
                    </a:lnTo>
                    <a:cubicBezTo>
                      <a:pt x="20171" y="8206"/>
                      <a:pt x="19690" y="7202"/>
                      <a:pt x="19815" y="6888"/>
                    </a:cubicBezTo>
                    <a:cubicBezTo>
                      <a:pt x="20171" y="6030"/>
                      <a:pt x="22159" y="5381"/>
                      <a:pt x="23017" y="5026"/>
                    </a:cubicBezTo>
                    <a:cubicBezTo>
                      <a:pt x="23312" y="4887"/>
                      <a:pt x="23953" y="4488"/>
                      <a:pt x="24354" y="4488"/>
                    </a:cubicBezTo>
                    <a:cubicBezTo>
                      <a:pt x="24436" y="4488"/>
                      <a:pt x="24508" y="4505"/>
                      <a:pt x="24565" y="4544"/>
                    </a:cubicBezTo>
                    <a:cubicBezTo>
                      <a:pt x="24795" y="4691"/>
                      <a:pt x="24523" y="5423"/>
                      <a:pt x="24732" y="5590"/>
                    </a:cubicBezTo>
                    <a:cubicBezTo>
                      <a:pt x="24804" y="5653"/>
                      <a:pt x="24946" y="5682"/>
                      <a:pt x="25096" y="5682"/>
                    </a:cubicBezTo>
                    <a:cubicBezTo>
                      <a:pt x="25294" y="5682"/>
                      <a:pt x="25507" y="5632"/>
                      <a:pt x="25590" y="5549"/>
                    </a:cubicBezTo>
                    <a:cubicBezTo>
                      <a:pt x="25695" y="5444"/>
                      <a:pt x="25569" y="5109"/>
                      <a:pt x="25674" y="5005"/>
                    </a:cubicBezTo>
                    <a:cubicBezTo>
                      <a:pt x="25723" y="4956"/>
                      <a:pt x="25823" y="4944"/>
                      <a:pt x="25940" y="4944"/>
                    </a:cubicBezTo>
                    <a:cubicBezTo>
                      <a:pt x="26046" y="4944"/>
                      <a:pt x="26167" y="4954"/>
                      <a:pt x="26275" y="4954"/>
                    </a:cubicBezTo>
                    <a:cubicBezTo>
                      <a:pt x="26406" y="4954"/>
                      <a:pt x="26520" y="4940"/>
                      <a:pt x="26574" y="4879"/>
                    </a:cubicBezTo>
                    <a:cubicBezTo>
                      <a:pt x="26615" y="4858"/>
                      <a:pt x="26615" y="4733"/>
                      <a:pt x="26595" y="4691"/>
                    </a:cubicBezTo>
                    <a:cubicBezTo>
                      <a:pt x="26532" y="4607"/>
                      <a:pt x="26260" y="4628"/>
                      <a:pt x="26197" y="4544"/>
                    </a:cubicBezTo>
                    <a:cubicBezTo>
                      <a:pt x="26113" y="4419"/>
                      <a:pt x="26030" y="4084"/>
                      <a:pt x="26113" y="3979"/>
                    </a:cubicBezTo>
                    <a:cubicBezTo>
                      <a:pt x="26170" y="3908"/>
                      <a:pt x="26287" y="3888"/>
                      <a:pt x="26427" y="3888"/>
                    </a:cubicBezTo>
                    <a:cubicBezTo>
                      <a:pt x="26615" y="3888"/>
                      <a:pt x="26843" y="3924"/>
                      <a:pt x="27021" y="3924"/>
                    </a:cubicBezTo>
                    <a:cubicBezTo>
                      <a:pt x="27101" y="3924"/>
                      <a:pt x="27171" y="3917"/>
                      <a:pt x="27222" y="3896"/>
                    </a:cubicBezTo>
                    <a:cubicBezTo>
                      <a:pt x="27452" y="3791"/>
                      <a:pt x="27745" y="3373"/>
                      <a:pt x="27913" y="3184"/>
                    </a:cubicBezTo>
                    <a:cubicBezTo>
                      <a:pt x="27913" y="3163"/>
                      <a:pt x="27934" y="3142"/>
                      <a:pt x="27955" y="3142"/>
                    </a:cubicBezTo>
                    <a:cubicBezTo>
                      <a:pt x="28038" y="3121"/>
                      <a:pt x="28101" y="2954"/>
                      <a:pt x="28164" y="2933"/>
                    </a:cubicBezTo>
                    <a:cubicBezTo>
                      <a:pt x="28557" y="2729"/>
                      <a:pt x="29365" y="2559"/>
                      <a:pt x="29982" y="2559"/>
                    </a:cubicBezTo>
                    <a:cubicBezTo>
                      <a:pt x="30185" y="2559"/>
                      <a:pt x="30367" y="2578"/>
                      <a:pt x="30507" y="2619"/>
                    </a:cubicBezTo>
                    <a:cubicBezTo>
                      <a:pt x="30842" y="2724"/>
                      <a:pt x="31595" y="3163"/>
                      <a:pt x="31553" y="3519"/>
                    </a:cubicBezTo>
                    <a:cubicBezTo>
                      <a:pt x="31470" y="4272"/>
                      <a:pt x="28729" y="4189"/>
                      <a:pt x="28833" y="4963"/>
                    </a:cubicBezTo>
                    <a:cubicBezTo>
                      <a:pt x="28908" y="5593"/>
                      <a:pt x="30252" y="5954"/>
                      <a:pt x="31299" y="5954"/>
                    </a:cubicBezTo>
                    <a:cubicBezTo>
                      <a:pt x="31713" y="5954"/>
                      <a:pt x="32081" y="5897"/>
                      <a:pt x="32307" y="5779"/>
                    </a:cubicBezTo>
                    <a:cubicBezTo>
                      <a:pt x="32579" y="5632"/>
                      <a:pt x="32495" y="4795"/>
                      <a:pt x="32746" y="4628"/>
                    </a:cubicBezTo>
                    <a:cubicBezTo>
                      <a:pt x="32767" y="4614"/>
                      <a:pt x="32800" y="4609"/>
                      <a:pt x="32836" y="4609"/>
                    </a:cubicBezTo>
                    <a:cubicBezTo>
                      <a:pt x="32909" y="4609"/>
                      <a:pt x="32997" y="4628"/>
                      <a:pt x="33039" y="4628"/>
                    </a:cubicBezTo>
                    <a:cubicBezTo>
                      <a:pt x="33248" y="4628"/>
                      <a:pt x="33606" y="4693"/>
                      <a:pt x="33896" y="4693"/>
                    </a:cubicBezTo>
                    <a:cubicBezTo>
                      <a:pt x="34041" y="4693"/>
                      <a:pt x="34169" y="4677"/>
                      <a:pt x="34253" y="4628"/>
                    </a:cubicBezTo>
                    <a:cubicBezTo>
                      <a:pt x="34504" y="4482"/>
                      <a:pt x="34922" y="3875"/>
                      <a:pt x="34797" y="3603"/>
                    </a:cubicBezTo>
                    <a:cubicBezTo>
                      <a:pt x="34692" y="3352"/>
                      <a:pt x="33897" y="3561"/>
                      <a:pt x="33729" y="3331"/>
                    </a:cubicBezTo>
                    <a:cubicBezTo>
                      <a:pt x="33520" y="3101"/>
                      <a:pt x="33897" y="2326"/>
                      <a:pt x="33729" y="2054"/>
                    </a:cubicBezTo>
                    <a:cubicBezTo>
                      <a:pt x="33625" y="1908"/>
                      <a:pt x="33206" y="1845"/>
                      <a:pt x="33039" y="1761"/>
                    </a:cubicBezTo>
                    <a:cubicBezTo>
                      <a:pt x="32369" y="1469"/>
                      <a:pt x="31093" y="673"/>
                      <a:pt x="30361" y="569"/>
                    </a:cubicBezTo>
                    <a:cubicBezTo>
                      <a:pt x="30262" y="555"/>
                      <a:pt x="30146" y="548"/>
                      <a:pt x="30019" y="548"/>
                    </a:cubicBezTo>
                    <a:cubicBezTo>
                      <a:pt x="29396" y="548"/>
                      <a:pt x="28508" y="702"/>
                      <a:pt x="28038" y="841"/>
                    </a:cubicBezTo>
                    <a:cubicBezTo>
                      <a:pt x="27683" y="945"/>
                      <a:pt x="26908" y="1197"/>
                      <a:pt x="26720" y="1531"/>
                    </a:cubicBezTo>
                    <a:cubicBezTo>
                      <a:pt x="26532" y="1887"/>
                      <a:pt x="27118" y="2912"/>
                      <a:pt x="26825" y="3184"/>
                    </a:cubicBezTo>
                    <a:cubicBezTo>
                      <a:pt x="26741" y="3255"/>
                      <a:pt x="26603" y="3284"/>
                      <a:pt x="26443" y="3284"/>
                    </a:cubicBezTo>
                    <a:cubicBezTo>
                      <a:pt x="26084" y="3284"/>
                      <a:pt x="25618" y="3135"/>
                      <a:pt x="25444" y="2975"/>
                    </a:cubicBezTo>
                    <a:cubicBezTo>
                      <a:pt x="25276" y="2808"/>
                      <a:pt x="25172" y="2285"/>
                      <a:pt x="25234" y="2054"/>
                    </a:cubicBezTo>
                    <a:cubicBezTo>
                      <a:pt x="25381" y="1636"/>
                      <a:pt x="26699" y="1280"/>
                      <a:pt x="26553" y="862"/>
                    </a:cubicBezTo>
                    <a:cubicBezTo>
                      <a:pt x="26467" y="630"/>
                      <a:pt x="26148" y="557"/>
                      <a:pt x="25762" y="557"/>
                    </a:cubicBezTo>
                    <a:cubicBezTo>
                      <a:pt x="25207" y="557"/>
                      <a:pt x="24513" y="708"/>
                      <a:pt x="24167" y="757"/>
                    </a:cubicBezTo>
                    <a:cubicBezTo>
                      <a:pt x="24000" y="778"/>
                      <a:pt x="23623" y="841"/>
                      <a:pt x="23477" y="966"/>
                    </a:cubicBezTo>
                    <a:cubicBezTo>
                      <a:pt x="23330" y="1113"/>
                      <a:pt x="23079" y="1573"/>
                      <a:pt x="23184" y="1761"/>
                    </a:cubicBezTo>
                    <a:cubicBezTo>
                      <a:pt x="23227" y="1826"/>
                      <a:pt x="23331" y="1841"/>
                      <a:pt x="23454" y="1841"/>
                    </a:cubicBezTo>
                    <a:cubicBezTo>
                      <a:pt x="23568" y="1841"/>
                      <a:pt x="23699" y="1828"/>
                      <a:pt x="23813" y="1828"/>
                    </a:cubicBezTo>
                    <a:cubicBezTo>
                      <a:pt x="23937" y="1828"/>
                      <a:pt x="24041" y="1844"/>
                      <a:pt x="24084" y="1908"/>
                    </a:cubicBezTo>
                    <a:cubicBezTo>
                      <a:pt x="24209" y="2096"/>
                      <a:pt x="24063" y="2661"/>
                      <a:pt x="23895" y="2808"/>
                    </a:cubicBezTo>
                    <a:cubicBezTo>
                      <a:pt x="23816" y="2876"/>
                      <a:pt x="23691" y="2898"/>
                      <a:pt x="23544" y="2898"/>
                    </a:cubicBezTo>
                    <a:cubicBezTo>
                      <a:pt x="23278" y="2898"/>
                      <a:pt x="22941" y="2825"/>
                      <a:pt x="22685" y="2825"/>
                    </a:cubicBezTo>
                    <a:cubicBezTo>
                      <a:pt x="22563" y="2825"/>
                      <a:pt x="22458" y="2842"/>
                      <a:pt x="22389" y="2891"/>
                    </a:cubicBezTo>
                    <a:cubicBezTo>
                      <a:pt x="22242" y="2996"/>
                      <a:pt x="22263" y="3394"/>
                      <a:pt x="22138" y="3477"/>
                    </a:cubicBezTo>
                    <a:cubicBezTo>
                      <a:pt x="21889" y="3655"/>
                      <a:pt x="21345" y="3772"/>
                      <a:pt x="20848" y="3772"/>
                    </a:cubicBezTo>
                    <a:cubicBezTo>
                      <a:pt x="20467" y="3772"/>
                      <a:pt x="20113" y="3703"/>
                      <a:pt x="19941" y="3540"/>
                    </a:cubicBezTo>
                    <a:cubicBezTo>
                      <a:pt x="19711" y="3331"/>
                      <a:pt x="19878" y="2326"/>
                      <a:pt x="19794" y="2305"/>
                    </a:cubicBezTo>
                    <a:lnTo>
                      <a:pt x="19794" y="2305"/>
                    </a:lnTo>
                    <a:cubicBezTo>
                      <a:pt x="19845" y="2305"/>
                      <a:pt x="20324" y="2351"/>
                      <a:pt x="20777" y="2351"/>
                    </a:cubicBezTo>
                    <a:cubicBezTo>
                      <a:pt x="21078" y="2351"/>
                      <a:pt x="21368" y="2331"/>
                      <a:pt x="21510" y="2264"/>
                    </a:cubicBezTo>
                    <a:cubicBezTo>
                      <a:pt x="21949" y="2096"/>
                      <a:pt x="22891" y="1448"/>
                      <a:pt x="22828" y="987"/>
                    </a:cubicBezTo>
                    <a:cubicBezTo>
                      <a:pt x="22790" y="815"/>
                      <a:pt x="22386" y="626"/>
                      <a:pt x="22173" y="626"/>
                    </a:cubicBezTo>
                    <a:cubicBezTo>
                      <a:pt x="22152" y="626"/>
                      <a:pt x="22133" y="628"/>
                      <a:pt x="22117" y="632"/>
                    </a:cubicBezTo>
                    <a:cubicBezTo>
                      <a:pt x="21782" y="673"/>
                      <a:pt x="21468" y="1427"/>
                      <a:pt x="21154" y="1552"/>
                    </a:cubicBezTo>
                    <a:cubicBezTo>
                      <a:pt x="21009" y="1612"/>
                      <a:pt x="20778" y="1640"/>
                      <a:pt x="20531" y="1640"/>
                    </a:cubicBezTo>
                    <a:cubicBezTo>
                      <a:pt x="20173" y="1640"/>
                      <a:pt x="19784" y="1580"/>
                      <a:pt x="19585" y="1469"/>
                    </a:cubicBezTo>
                    <a:cubicBezTo>
                      <a:pt x="19229" y="1259"/>
                      <a:pt x="18999" y="339"/>
                      <a:pt x="18623" y="150"/>
                    </a:cubicBezTo>
                    <a:cubicBezTo>
                      <a:pt x="18420" y="44"/>
                      <a:pt x="18079" y="0"/>
                      <a:pt x="1772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1962175" y="775075"/>
                <a:ext cx="474475" cy="349075"/>
              </a:xfrm>
              <a:custGeom>
                <a:avLst/>
                <a:gdLst/>
                <a:ahLst/>
                <a:cxnLst/>
                <a:rect l="l" t="t" r="r" b="b"/>
                <a:pathLst>
                  <a:path w="18979" h="13963" extrusionOk="0">
                    <a:moveTo>
                      <a:pt x="9291" y="0"/>
                    </a:moveTo>
                    <a:cubicBezTo>
                      <a:pt x="9207" y="167"/>
                      <a:pt x="9019" y="565"/>
                      <a:pt x="8894" y="670"/>
                    </a:cubicBezTo>
                    <a:cubicBezTo>
                      <a:pt x="8559" y="963"/>
                      <a:pt x="7617" y="1067"/>
                      <a:pt x="7241" y="1318"/>
                    </a:cubicBezTo>
                    <a:cubicBezTo>
                      <a:pt x="7031" y="1465"/>
                      <a:pt x="6613" y="1841"/>
                      <a:pt x="6550" y="2072"/>
                    </a:cubicBezTo>
                    <a:cubicBezTo>
                      <a:pt x="6487" y="2302"/>
                      <a:pt x="6697" y="2950"/>
                      <a:pt x="6697" y="2950"/>
                    </a:cubicBezTo>
                    <a:cubicBezTo>
                      <a:pt x="6697" y="2950"/>
                      <a:pt x="7387" y="2950"/>
                      <a:pt x="7554" y="3076"/>
                    </a:cubicBezTo>
                    <a:cubicBezTo>
                      <a:pt x="7826" y="3285"/>
                      <a:pt x="7764" y="4227"/>
                      <a:pt x="8077" y="4373"/>
                    </a:cubicBezTo>
                    <a:cubicBezTo>
                      <a:pt x="8103" y="4384"/>
                      <a:pt x="8131" y="4389"/>
                      <a:pt x="8161" y="4389"/>
                    </a:cubicBezTo>
                    <a:cubicBezTo>
                      <a:pt x="8506" y="4389"/>
                      <a:pt x="9099" y="3741"/>
                      <a:pt x="9440" y="3741"/>
                    </a:cubicBezTo>
                    <a:cubicBezTo>
                      <a:pt x="9477" y="3741"/>
                      <a:pt x="9511" y="3749"/>
                      <a:pt x="9542" y="3766"/>
                    </a:cubicBezTo>
                    <a:cubicBezTo>
                      <a:pt x="9919" y="3996"/>
                      <a:pt x="10065" y="5168"/>
                      <a:pt x="9793" y="5482"/>
                    </a:cubicBezTo>
                    <a:cubicBezTo>
                      <a:pt x="9762" y="5514"/>
                      <a:pt x="9706" y="5524"/>
                      <a:pt x="9644" y="5524"/>
                    </a:cubicBezTo>
                    <a:cubicBezTo>
                      <a:pt x="9541" y="5524"/>
                      <a:pt x="9419" y="5495"/>
                      <a:pt x="9354" y="5482"/>
                    </a:cubicBezTo>
                    <a:cubicBezTo>
                      <a:pt x="9040" y="5461"/>
                      <a:pt x="8433" y="5315"/>
                      <a:pt x="8140" y="5315"/>
                    </a:cubicBezTo>
                    <a:cubicBezTo>
                      <a:pt x="7805" y="5315"/>
                      <a:pt x="7094" y="5357"/>
                      <a:pt x="6801" y="5545"/>
                    </a:cubicBezTo>
                    <a:cubicBezTo>
                      <a:pt x="6320" y="5838"/>
                      <a:pt x="5985" y="7072"/>
                      <a:pt x="5504" y="7365"/>
                    </a:cubicBezTo>
                    <a:cubicBezTo>
                      <a:pt x="5334" y="7473"/>
                      <a:pt x="5029" y="7480"/>
                      <a:pt x="4711" y="7480"/>
                    </a:cubicBezTo>
                    <a:cubicBezTo>
                      <a:pt x="4658" y="7480"/>
                      <a:pt x="4605" y="7480"/>
                      <a:pt x="4552" y="7480"/>
                    </a:cubicBezTo>
                    <a:cubicBezTo>
                      <a:pt x="4180" y="7480"/>
                      <a:pt x="3820" y="7491"/>
                      <a:pt x="3663" y="7658"/>
                    </a:cubicBezTo>
                    <a:cubicBezTo>
                      <a:pt x="3370" y="7930"/>
                      <a:pt x="3160" y="8914"/>
                      <a:pt x="3391" y="9248"/>
                    </a:cubicBezTo>
                    <a:cubicBezTo>
                      <a:pt x="3495" y="9416"/>
                      <a:pt x="4060" y="9248"/>
                      <a:pt x="4165" y="9437"/>
                    </a:cubicBezTo>
                    <a:cubicBezTo>
                      <a:pt x="4311" y="9646"/>
                      <a:pt x="4165" y="10294"/>
                      <a:pt x="3935" y="10441"/>
                    </a:cubicBezTo>
                    <a:cubicBezTo>
                      <a:pt x="3869" y="10488"/>
                      <a:pt x="3785" y="10508"/>
                      <a:pt x="3689" y="10508"/>
                    </a:cubicBezTo>
                    <a:cubicBezTo>
                      <a:pt x="3240" y="10508"/>
                      <a:pt x="2519" y="10085"/>
                      <a:pt x="2117" y="10085"/>
                    </a:cubicBezTo>
                    <a:cubicBezTo>
                      <a:pt x="2109" y="10085"/>
                      <a:pt x="2101" y="10085"/>
                      <a:pt x="2093" y="10085"/>
                    </a:cubicBezTo>
                    <a:cubicBezTo>
                      <a:pt x="1675" y="10085"/>
                      <a:pt x="419" y="10441"/>
                      <a:pt x="419" y="10441"/>
                    </a:cubicBezTo>
                    <a:cubicBezTo>
                      <a:pt x="419" y="10441"/>
                      <a:pt x="85" y="11131"/>
                      <a:pt x="64" y="11383"/>
                    </a:cubicBezTo>
                    <a:cubicBezTo>
                      <a:pt x="1" y="11885"/>
                      <a:pt x="43" y="12952"/>
                      <a:pt x="357" y="13349"/>
                    </a:cubicBezTo>
                    <a:cubicBezTo>
                      <a:pt x="503" y="13579"/>
                      <a:pt x="1068" y="13768"/>
                      <a:pt x="1340" y="13810"/>
                    </a:cubicBezTo>
                    <a:cubicBezTo>
                      <a:pt x="1486" y="13848"/>
                      <a:pt x="1695" y="13861"/>
                      <a:pt x="1920" y="13861"/>
                    </a:cubicBezTo>
                    <a:cubicBezTo>
                      <a:pt x="2307" y="13861"/>
                      <a:pt x="2742" y="13823"/>
                      <a:pt x="2993" y="13810"/>
                    </a:cubicBezTo>
                    <a:cubicBezTo>
                      <a:pt x="3030" y="13807"/>
                      <a:pt x="3073" y="13806"/>
                      <a:pt x="3119" y="13806"/>
                    </a:cubicBezTo>
                    <a:cubicBezTo>
                      <a:pt x="3240" y="13806"/>
                      <a:pt x="3385" y="13813"/>
                      <a:pt x="3530" y="13813"/>
                    </a:cubicBezTo>
                    <a:cubicBezTo>
                      <a:pt x="3765" y="13813"/>
                      <a:pt x="3999" y="13795"/>
                      <a:pt x="4123" y="13705"/>
                    </a:cubicBezTo>
                    <a:cubicBezTo>
                      <a:pt x="4311" y="13559"/>
                      <a:pt x="4458" y="12805"/>
                      <a:pt x="4458" y="12805"/>
                    </a:cubicBezTo>
                    <a:cubicBezTo>
                      <a:pt x="4458" y="12805"/>
                      <a:pt x="5546" y="10776"/>
                      <a:pt x="6215" y="10525"/>
                    </a:cubicBezTo>
                    <a:cubicBezTo>
                      <a:pt x="6241" y="10517"/>
                      <a:pt x="6271" y="10513"/>
                      <a:pt x="6302" y="10513"/>
                    </a:cubicBezTo>
                    <a:cubicBezTo>
                      <a:pt x="6576" y="10513"/>
                      <a:pt x="7037" y="10782"/>
                      <a:pt x="7301" y="10782"/>
                    </a:cubicBezTo>
                    <a:cubicBezTo>
                      <a:pt x="7324" y="10782"/>
                      <a:pt x="7346" y="10780"/>
                      <a:pt x="7366" y="10776"/>
                    </a:cubicBezTo>
                    <a:cubicBezTo>
                      <a:pt x="7721" y="10677"/>
                      <a:pt x="8095" y="9740"/>
                      <a:pt x="8435" y="9740"/>
                    </a:cubicBezTo>
                    <a:cubicBezTo>
                      <a:pt x="8456" y="9740"/>
                      <a:pt x="8476" y="9743"/>
                      <a:pt x="8496" y="9750"/>
                    </a:cubicBezTo>
                    <a:cubicBezTo>
                      <a:pt x="8705" y="9792"/>
                      <a:pt x="8601" y="10378"/>
                      <a:pt x="8726" y="10546"/>
                    </a:cubicBezTo>
                    <a:cubicBezTo>
                      <a:pt x="9207" y="11236"/>
                      <a:pt x="11362" y="11592"/>
                      <a:pt x="11509" y="12429"/>
                    </a:cubicBezTo>
                    <a:cubicBezTo>
                      <a:pt x="11530" y="12575"/>
                      <a:pt x="11300" y="12826"/>
                      <a:pt x="11174" y="12889"/>
                    </a:cubicBezTo>
                    <a:cubicBezTo>
                      <a:pt x="11138" y="12905"/>
                      <a:pt x="11093" y="12911"/>
                      <a:pt x="11043" y="12911"/>
                    </a:cubicBezTo>
                    <a:cubicBezTo>
                      <a:pt x="10784" y="12911"/>
                      <a:pt x="10372" y="12739"/>
                      <a:pt x="10118" y="12739"/>
                    </a:cubicBezTo>
                    <a:cubicBezTo>
                      <a:pt x="10025" y="12739"/>
                      <a:pt x="9953" y="12762"/>
                      <a:pt x="9919" y="12826"/>
                    </a:cubicBezTo>
                    <a:cubicBezTo>
                      <a:pt x="9814" y="13015"/>
                      <a:pt x="10212" y="13391"/>
                      <a:pt x="10400" y="13517"/>
                    </a:cubicBezTo>
                    <a:cubicBezTo>
                      <a:pt x="10550" y="13610"/>
                      <a:pt x="10884" y="13687"/>
                      <a:pt x="11103" y="13687"/>
                    </a:cubicBezTo>
                    <a:cubicBezTo>
                      <a:pt x="11128" y="13687"/>
                      <a:pt x="11152" y="13686"/>
                      <a:pt x="11174" y="13684"/>
                    </a:cubicBezTo>
                    <a:cubicBezTo>
                      <a:pt x="11425" y="13663"/>
                      <a:pt x="11948" y="13517"/>
                      <a:pt x="12074" y="13307"/>
                    </a:cubicBezTo>
                    <a:cubicBezTo>
                      <a:pt x="12220" y="13077"/>
                      <a:pt x="11927" y="12450"/>
                      <a:pt x="12074" y="12199"/>
                    </a:cubicBezTo>
                    <a:cubicBezTo>
                      <a:pt x="12116" y="12115"/>
                      <a:pt x="12451" y="12115"/>
                      <a:pt x="12471" y="12010"/>
                    </a:cubicBezTo>
                    <a:cubicBezTo>
                      <a:pt x="12492" y="11885"/>
                      <a:pt x="12241" y="11738"/>
                      <a:pt x="12137" y="11655"/>
                    </a:cubicBezTo>
                    <a:cubicBezTo>
                      <a:pt x="11718" y="11341"/>
                      <a:pt x="10630" y="11027"/>
                      <a:pt x="10274" y="10629"/>
                    </a:cubicBezTo>
                    <a:cubicBezTo>
                      <a:pt x="10044" y="10336"/>
                      <a:pt x="9584" y="9541"/>
                      <a:pt x="9793" y="9248"/>
                    </a:cubicBezTo>
                    <a:cubicBezTo>
                      <a:pt x="9880" y="9118"/>
                      <a:pt x="10102" y="9070"/>
                      <a:pt x="10357" y="9070"/>
                    </a:cubicBezTo>
                    <a:cubicBezTo>
                      <a:pt x="10713" y="9070"/>
                      <a:pt x="11134" y="9163"/>
                      <a:pt x="11342" y="9248"/>
                    </a:cubicBezTo>
                    <a:cubicBezTo>
                      <a:pt x="11488" y="9311"/>
                      <a:pt x="11697" y="9604"/>
                      <a:pt x="11823" y="9730"/>
                    </a:cubicBezTo>
                    <a:cubicBezTo>
                      <a:pt x="12158" y="10022"/>
                      <a:pt x="12974" y="10483"/>
                      <a:pt x="13162" y="10880"/>
                    </a:cubicBezTo>
                    <a:cubicBezTo>
                      <a:pt x="13308" y="11194"/>
                      <a:pt x="13099" y="11947"/>
                      <a:pt x="13225" y="12282"/>
                    </a:cubicBezTo>
                    <a:cubicBezTo>
                      <a:pt x="13413" y="12743"/>
                      <a:pt x="14606" y="13747"/>
                      <a:pt x="14606" y="13747"/>
                    </a:cubicBezTo>
                    <a:cubicBezTo>
                      <a:pt x="14606" y="13747"/>
                      <a:pt x="14794" y="12136"/>
                      <a:pt x="15129" y="11717"/>
                    </a:cubicBezTo>
                    <a:cubicBezTo>
                      <a:pt x="15276" y="11533"/>
                      <a:pt x="15714" y="11172"/>
                      <a:pt x="15988" y="11172"/>
                    </a:cubicBezTo>
                    <a:cubicBezTo>
                      <a:pt x="16026" y="11172"/>
                      <a:pt x="16061" y="11179"/>
                      <a:pt x="16091" y="11194"/>
                    </a:cubicBezTo>
                    <a:cubicBezTo>
                      <a:pt x="16447" y="11403"/>
                      <a:pt x="16091" y="12471"/>
                      <a:pt x="16259" y="12847"/>
                    </a:cubicBezTo>
                    <a:cubicBezTo>
                      <a:pt x="16405" y="13182"/>
                      <a:pt x="16886" y="13747"/>
                      <a:pt x="17200" y="13893"/>
                    </a:cubicBezTo>
                    <a:cubicBezTo>
                      <a:pt x="17332" y="13944"/>
                      <a:pt x="17552" y="13962"/>
                      <a:pt x="17796" y="13962"/>
                    </a:cubicBezTo>
                    <a:cubicBezTo>
                      <a:pt x="18251" y="13962"/>
                      <a:pt x="18788" y="13900"/>
                      <a:pt x="18979" y="13872"/>
                    </a:cubicBezTo>
                    <a:cubicBezTo>
                      <a:pt x="16886" y="8495"/>
                      <a:pt x="13539" y="3745"/>
                      <a:pt x="92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1846575" y="1107250"/>
                <a:ext cx="650750" cy="901800"/>
              </a:xfrm>
              <a:custGeom>
                <a:avLst/>
                <a:gdLst/>
                <a:ahLst/>
                <a:cxnLst/>
                <a:rect l="l" t="t" r="r" b="b"/>
                <a:pathLst>
                  <a:path w="26030" h="36072" extrusionOk="0">
                    <a:moveTo>
                      <a:pt x="12601" y="0"/>
                    </a:moveTo>
                    <a:cubicBezTo>
                      <a:pt x="11610" y="0"/>
                      <a:pt x="10292" y="404"/>
                      <a:pt x="9626" y="606"/>
                    </a:cubicBezTo>
                    <a:cubicBezTo>
                      <a:pt x="9291" y="690"/>
                      <a:pt x="8726" y="1171"/>
                      <a:pt x="8391" y="1276"/>
                    </a:cubicBezTo>
                    <a:cubicBezTo>
                      <a:pt x="8259" y="1304"/>
                      <a:pt x="8080" y="1313"/>
                      <a:pt x="7885" y="1313"/>
                    </a:cubicBezTo>
                    <a:cubicBezTo>
                      <a:pt x="7496" y="1313"/>
                      <a:pt x="7045" y="1276"/>
                      <a:pt x="6780" y="1276"/>
                    </a:cubicBezTo>
                    <a:cubicBezTo>
                      <a:pt x="6623" y="1258"/>
                      <a:pt x="6319" y="1182"/>
                      <a:pt x="6114" y="1182"/>
                    </a:cubicBezTo>
                    <a:cubicBezTo>
                      <a:pt x="6073" y="1182"/>
                      <a:pt x="6037" y="1185"/>
                      <a:pt x="6006" y="1192"/>
                    </a:cubicBezTo>
                    <a:cubicBezTo>
                      <a:pt x="5462" y="1297"/>
                      <a:pt x="4353" y="1778"/>
                      <a:pt x="4081" y="2259"/>
                    </a:cubicBezTo>
                    <a:cubicBezTo>
                      <a:pt x="3809" y="2699"/>
                      <a:pt x="4311" y="3829"/>
                      <a:pt x="4081" y="4289"/>
                    </a:cubicBezTo>
                    <a:cubicBezTo>
                      <a:pt x="3516" y="5377"/>
                      <a:pt x="524" y="5984"/>
                      <a:pt x="105" y="7135"/>
                    </a:cubicBezTo>
                    <a:cubicBezTo>
                      <a:pt x="1" y="7448"/>
                      <a:pt x="189" y="8181"/>
                      <a:pt x="440" y="8369"/>
                    </a:cubicBezTo>
                    <a:cubicBezTo>
                      <a:pt x="471" y="8392"/>
                      <a:pt x="514" y="8401"/>
                      <a:pt x="564" y="8401"/>
                    </a:cubicBezTo>
                    <a:cubicBezTo>
                      <a:pt x="719" y="8401"/>
                      <a:pt x="942" y="8316"/>
                      <a:pt x="1094" y="8316"/>
                    </a:cubicBezTo>
                    <a:cubicBezTo>
                      <a:pt x="1156" y="8316"/>
                      <a:pt x="1206" y="8330"/>
                      <a:pt x="1235" y="8369"/>
                    </a:cubicBezTo>
                    <a:cubicBezTo>
                      <a:pt x="1445" y="8599"/>
                      <a:pt x="1235" y="9290"/>
                      <a:pt x="1026" y="9520"/>
                    </a:cubicBezTo>
                    <a:cubicBezTo>
                      <a:pt x="942" y="9645"/>
                      <a:pt x="566" y="9603"/>
                      <a:pt x="461" y="9729"/>
                    </a:cubicBezTo>
                    <a:cubicBezTo>
                      <a:pt x="22" y="10357"/>
                      <a:pt x="440" y="12763"/>
                      <a:pt x="440" y="12763"/>
                    </a:cubicBezTo>
                    <a:lnTo>
                      <a:pt x="3872" y="16655"/>
                    </a:lnTo>
                    <a:cubicBezTo>
                      <a:pt x="3872" y="16655"/>
                      <a:pt x="4392" y="16757"/>
                      <a:pt x="4833" y="16757"/>
                    </a:cubicBezTo>
                    <a:cubicBezTo>
                      <a:pt x="5053" y="16757"/>
                      <a:pt x="5253" y="16731"/>
                      <a:pt x="5357" y="16655"/>
                    </a:cubicBezTo>
                    <a:cubicBezTo>
                      <a:pt x="5399" y="16634"/>
                      <a:pt x="5399" y="16466"/>
                      <a:pt x="5441" y="16425"/>
                    </a:cubicBezTo>
                    <a:cubicBezTo>
                      <a:pt x="5573" y="16333"/>
                      <a:pt x="5762" y="16301"/>
                      <a:pt x="5981" y="16301"/>
                    </a:cubicBezTo>
                    <a:cubicBezTo>
                      <a:pt x="6506" y="16301"/>
                      <a:pt x="7204" y="16486"/>
                      <a:pt x="7716" y="16486"/>
                    </a:cubicBezTo>
                    <a:cubicBezTo>
                      <a:pt x="7871" y="16486"/>
                      <a:pt x="8009" y="16469"/>
                      <a:pt x="8119" y="16425"/>
                    </a:cubicBezTo>
                    <a:cubicBezTo>
                      <a:pt x="8370" y="16320"/>
                      <a:pt x="8642" y="15818"/>
                      <a:pt x="8893" y="15713"/>
                    </a:cubicBezTo>
                    <a:cubicBezTo>
                      <a:pt x="9071" y="15640"/>
                      <a:pt x="9364" y="15603"/>
                      <a:pt x="9654" y="15603"/>
                    </a:cubicBezTo>
                    <a:cubicBezTo>
                      <a:pt x="9945" y="15603"/>
                      <a:pt x="10232" y="15640"/>
                      <a:pt x="10400" y="15713"/>
                    </a:cubicBezTo>
                    <a:cubicBezTo>
                      <a:pt x="10672" y="15818"/>
                      <a:pt x="10986" y="16425"/>
                      <a:pt x="11237" y="16550"/>
                    </a:cubicBezTo>
                    <a:cubicBezTo>
                      <a:pt x="11361" y="16605"/>
                      <a:pt x="11532" y="16622"/>
                      <a:pt x="11727" y="16622"/>
                    </a:cubicBezTo>
                    <a:cubicBezTo>
                      <a:pt x="12050" y="16622"/>
                      <a:pt x="12436" y="16575"/>
                      <a:pt x="12772" y="16575"/>
                    </a:cubicBezTo>
                    <a:cubicBezTo>
                      <a:pt x="13090" y="16575"/>
                      <a:pt x="13364" y="16617"/>
                      <a:pt x="13497" y="16780"/>
                    </a:cubicBezTo>
                    <a:cubicBezTo>
                      <a:pt x="13978" y="17366"/>
                      <a:pt x="13204" y="19793"/>
                      <a:pt x="13204" y="19793"/>
                    </a:cubicBezTo>
                    <a:lnTo>
                      <a:pt x="15714" y="24229"/>
                    </a:lnTo>
                    <a:cubicBezTo>
                      <a:pt x="15714" y="24229"/>
                      <a:pt x="14543" y="26049"/>
                      <a:pt x="14396" y="26761"/>
                    </a:cubicBezTo>
                    <a:cubicBezTo>
                      <a:pt x="14334" y="27054"/>
                      <a:pt x="14354" y="27682"/>
                      <a:pt x="14480" y="27954"/>
                    </a:cubicBezTo>
                    <a:cubicBezTo>
                      <a:pt x="14626" y="28288"/>
                      <a:pt x="15380" y="28644"/>
                      <a:pt x="15526" y="28979"/>
                    </a:cubicBezTo>
                    <a:cubicBezTo>
                      <a:pt x="15798" y="29648"/>
                      <a:pt x="15526" y="31845"/>
                      <a:pt x="15526" y="31845"/>
                    </a:cubicBezTo>
                    <a:cubicBezTo>
                      <a:pt x="15526" y="31845"/>
                      <a:pt x="16719" y="33143"/>
                      <a:pt x="16886" y="33687"/>
                    </a:cubicBezTo>
                    <a:cubicBezTo>
                      <a:pt x="17075" y="34252"/>
                      <a:pt x="16886" y="36072"/>
                      <a:pt x="16886" y="36072"/>
                    </a:cubicBezTo>
                    <a:lnTo>
                      <a:pt x="18016" y="36072"/>
                    </a:lnTo>
                    <a:cubicBezTo>
                      <a:pt x="23017" y="29920"/>
                      <a:pt x="26030" y="22074"/>
                      <a:pt x="26030" y="13537"/>
                    </a:cubicBezTo>
                    <a:cubicBezTo>
                      <a:pt x="26030" y="10043"/>
                      <a:pt x="25528" y="6653"/>
                      <a:pt x="24586" y="3473"/>
                    </a:cubicBezTo>
                    <a:cubicBezTo>
                      <a:pt x="24544" y="3515"/>
                      <a:pt x="24481" y="3577"/>
                      <a:pt x="24461" y="3577"/>
                    </a:cubicBezTo>
                    <a:cubicBezTo>
                      <a:pt x="24140" y="3708"/>
                      <a:pt x="23627" y="3766"/>
                      <a:pt x="23103" y="3766"/>
                    </a:cubicBezTo>
                    <a:cubicBezTo>
                      <a:pt x="22534" y="3766"/>
                      <a:pt x="21954" y="3697"/>
                      <a:pt x="21594" y="3577"/>
                    </a:cubicBezTo>
                    <a:cubicBezTo>
                      <a:pt x="21092" y="3410"/>
                      <a:pt x="20380" y="2427"/>
                      <a:pt x="19857" y="2301"/>
                    </a:cubicBezTo>
                    <a:cubicBezTo>
                      <a:pt x="19669" y="2247"/>
                      <a:pt x="19362" y="2209"/>
                      <a:pt x="19049" y="2209"/>
                    </a:cubicBezTo>
                    <a:cubicBezTo>
                      <a:pt x="18631" y="2209"/>
                      <a:pt x="18204" y="2277"/>
                      <a:pt x="18037" y="2469"/>
                    </a:cubicBezTo>
                    <a:cubicBezTo>
                      <a:pt x="17849" y="2678"/>
                      <a:pt x="18225" y="3389"/>
                      <a:pt x="18037" y="3577"/>
                    </a:cubicBezTo>
                    <a:cubicBezTo>
                      <a:pt x="17991" y="3624"/>
                      <a:pt x="17896" y="3641"/>
                      <a:pt x="17794" y="3641"/>
                    </a:cubicBezTo>
                    <a:cubicBezTo>
                      <a:pt x="17664" y="3641"/>
                      <a:pt x="17521" y="3613"/>
                      <a:pt x="17451" y="3577"/>
                    </a:cubicBezTo>
                    <a:cubicBezTo>
                      <a:pt x="17263" y="3536"/>
                      <a:pt x="16991" y="3222"/>
                      <a:pt x="16823" y="3138"/>
                    </a:cubicBezTo>
                    <a:cubicBezTo>
                      <a:pt x="16091" y="2803"/>
                      <a:pt x="14145" y="2971"/>
                      <a:pt x="13643" y="2343"/>
                    </a:cubicBezTo>
                    <a:cubicBezTo>
                      <a:pt x="13329" y="1925"/>
                      <a:pt x="14020" y="627"/>
                      <a:pt x="13643" y="292"/>
                    </a:cubicBezTo>
                    <a:cubicBezTo>
                      <a:pt x="13418" y="80"/>
                      <a:pt x="13042" y="0"/>
                      <a:pt x="126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2014500" y="846400"/>
                <a:ext cx="93125" cy="108750"/>
              </a:xfrm>
              <a:custGeom>
                <a:avLst/>
                <a:gdLst/>
                <a:ahLst/>
                <a:cxnLst/>
                <a:rect l="l" t="t" r="r" b="b"/>
                <a:pathLst>
                  <a:path w="3725" h="4350" extrusionOk="0">
                    <a:moveTo>
                      <a:pt x="1335" y="0"/>
                    </a:moveTo>
                    <a:cubicBezTo>
                      <a:pt x="1022" y="0"/>
                      <a:pt x="575" y="178"/>
                      <a:pt x="398" y="307"/>
                    </a:cubicBezTo>
                    <a:cubicBezTo>
                      <a:pt x="272" y="390"/>
                      <a:pt x="105" y="662"/>
                      <a:pt x="63" y="809"/>
                    </a:cubicBezTo>
                    <a:cubicBezTo>
                      <a:pt x="21" y="934"/>
                      <a:pt x="0" y="1248"/>
                      <a:pt x="63" y="1374"/>
                    </a:cubicBezTo>
                    <a:cubicBezTo>
                      <a:pt x="147" y="1520"/>
                      <a:pt x="482" y="1667"/>
                      <a:pt x="628" y="1750"/>
                    </a:cubicBezTo>
                    <a:cubicBezTo>
                      <a:pt x="816" y="1897"/>
                      <a:pt x="1298" y="2064"/>
                      <a:pt x="1423" y="2273"/>
                    </a:cubicBezTo>
                    <a:cubicBezTo>
                      <a:pt x="1507" y="2399"/>
                      <a:pt x="1591" y="2734"/>
                      <a:pt x="1507" y="2838"/>
                    </a:cubicBezTo>
                    <a:cubicBezTo>
                      <a:pt x="1381" y="3027"/>
                      <a:pt x="795" y="2859"/>
                      <a:pt x="649" y="3027"/>
                    </a:cubicBezTo>
                    <a:cubicBezTo>
                      <a:pt x="440" y="3257"/>
                      <a:pt x="314" y="4031"/>
                      <a:pt x="523" y="4261"/>
                    </a:cubicBezTo>
                    <a:cubicBezTo>
                      <a:pt x="582" y="4327"/>
                      <a:pt x="696" y="4350"/>
                      <a:pt x="830" y="4350"/>
                    </a:cubicBezTo>
                    <a:cubicBezTo>
                      <a:pt x="1077" y="4350"/>
                      <a:pt x="1393" y="4275"/>
                      <a:pt x="1570" y="4261"/>
                    </a:cubicBezTo>
                    <a:cubicBezTo>
                      <a:pt x="1904" y="4240"/>
                      <a:pt x="2637" y="4282"/>
                      <a:pt x="2951" y="4136"/>
                    </a:cubicBezTo>
                    <a:cubicBezTo>
                      <a:pt x="3202" y="4010"/>
                      <a:pt x="3725" y="3550"/>
                      <a:pt x="3662" y="3278"/>
                    </a:cubicBezTo>
                    <a:cubicBezTo>
                      <a:pt x="3620" y="3089"/>
                      <a:pt x="3076" y="3110"/>
                      <a:pt x="2909" y="2985"/>
                    </a:cubicBezTo>
                    <a:cubicBezTo>
                      <a:pt x="2762" y="2901"/>
                      <a:pt x="2574" y="2629"/>
                      <a:pt x="2490" y="2504"/>
                    </a:cubicBezTo>
                    <a:cubicBezTo>
                      <a:pt x="2302" y="2273"/>
                      <a:pt x="1967" y="1771"/>
                      <a:pt x="1863" y="1499"/>
                    </a:cubicBezTo>
                    <a:cubicBezTo>
                      <a:pt x="1716" y="1143"/>
                      <a:pt x="1863" y="265"/>
                      <a:pt x="1570" y="55"/>
                    </a:cubicBezTo>
                    <a:cubicBezTo>
                      <a:pt x="1511" y="17"/>
                      <a:pt x="1429" y="0"/>
                      <a:pt x="13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1964275" y="887975"/>
                <a:ext cx="64900" cy="54975"/>
              </a:xfrm>
              <a:custGeom>
                <a:avLst/>
                <a:gdLst/>
                <a:ahLst/>
                <a:cxnLst/>
                <a:rect l="l" t="t" r="r" b="b"/>
                <a:pathLst>
                  <a:path w="2596" h="2199" extrusionOk="0">
                    <a:moveTo>
                      <a:pt x="1751" y="1"/>
                    </a:moveTo>
                    <a:cubicBezTo>
                      <a:pt x="1483" y="1"/>
                      <a:pt x="1031" y="100"/>
                      <a:pt x="859" y="234"/>
                    </a:cubicBezTo>
                    <a:cubicBezTo>
                      <a:pt x="566" y="422"/>
                      <a:pt x="231" y="1050"/>
                      <a:pt x="126" y="1385"/>
                    </a:cubicBezTo>
                    <a:cubicBezTo>
                      <a:pt x="84" y="1552"/>
                      <a:pt x="1" y="1991"/>
                      <a:pt x="126" y="2117"/>
                    </a:cubicBezTo>
                    <a:cubicBezTo>
                      <a:pt x="186" y="2177"/>
                      <a:pt x="306" y="2198"/>
                      <a:pt x="439" y="2198"/>
                    </a:cubicBezTo>
                    <a:cubicBezTo>
                      <a:pt x="632" y="2198"/>
                      <a:pt x="852" y="2154"/>
                      <a:pt x="963" y="2117"/>
                    </a:cubicBezTo>
                    <a:cubicBezTo>
                      <a:pt x="1403" y="1991"/>
                      <a:pt x="2219" y="1468"/>
                      <a:pt x="2449" y="1071"/>
                    </a:cubicBezTo>
                    <a:cubicBezTo>
                      <a:pt x="2532" y="903"/>
                      <a:pt x="2595" y="464"/>
                      <a:pt x="2511" y="296"/>
                    </a:cubicBezTo>
                    <a:cubicBezTo>
                      <a:pt x="2407" y="150"/>
                      <a:pt x="2009" y="24"/>
                      <a:pt x="1821" y="4"/>
                    </a:cubicBezTo>
                    <a:cubicBezTo>
                      <a:pt x="1799" y="2"/>
                      <a:pt x="1776" y="1"/>
                      <a:pt x="175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19"/>
            <p:cNvSpPr/>
            <p:nvPr/>
          </p:nvSpPr>
          <p:spPr>
            <a:xfrm>
              <a:off x="1274850" y="723800"/>
              <a:ext cx="25" cy="550"/>
            </a:xfrm>
            <a:custGeom>
              <a:avLst/>
              <a:gdLst/>
              <a:ahLst/>
              <a:cxnLst/>
              <a:rect l="l" t="t" r="r" b="b"/>
              <a:pathLst>
                <a:path w="1" h="22" extrusionOk="0">
                  <a:moveTo>
                    <a:pt x="0" y="21"/>
                  </a:moveTo>
                  <a:cubicBezTo>
                    <a:pt x="0" y="21"/>
                    <a:pt x="0" y="1"/>
                    <a:pt x="0" y="21"/>
                  </a:cubicBezTo>
                  <a:cubicBezTo>
                    <a:pt x="0" y="1"/>
                    <a:pt x="0" y="1"/>
                    <a:pt x="0" y="2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1604400" y="550125"/>
              <a:ext cx="892925" cy="1785875"/>
            </a:xfrm>
            <a:custGeom>
              <a:avLst/>
              <a:gdLst/>
              <a:ahLst/>
              <a:cxnLst/>
              <a:rect l="l" t="t" r="r" b="b"/>
              <a:pathLst>
                <a:path w="35717" h="71435" extrusionOk="0">
                  <a:moveTo>
                    <a:pt x="0" y="1"/>
                  </a:moveTo>
                  <a:lnTo>
                    <a:pt x="0" y="71434"/>
                  </a:lnTo>
                  <a:cubicBezTo>
                    <a:pt x="19731" y="71434"/>
                    <a:pt x="35717" y="55448"/>
                    <a:pt x="35717" y="35718"/>
                  </a:cubicBezTo>
                  <a:cubicBezTo>
                    <a:pt x="35717" y="15987"/>
                    <a:pt x="19731" y="1"/>
                    <a:pt x="0" y="1"/>
                  </a:cubicBez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19"/>
          <p:cNvGrpSpPr/>
          <p:nvPr/>
        </p:nvGrpSpPr>
        <p:grpSpPr>
          <a:xfrm>
            <a:off x="1768469" y="1635630"/>
            <a:ext cx="2001525" cy="2514156"/>
            <a:chOff x="1583713" y="720865"/>
            <a:chExt cx="1544626" cy="1940235"/>
          </a:xfrm>
        </p:grpSpPr>
        <p:grpSp>
          <p:nvGrpSpPr>
            <p:cNvPr id="249" name="Google Shape;249;p19"/>
            <p:cNvGrpSpPr/>
            <p:nvPr/>
          </p:nvGrpSpPr>
          <p:grpSpPr>
            <a:xfrm rot="923478">
              <a:off x="2483202" y="778845"/>
              <a:ext cx="546913" cy="814069"/>
              <a:chOff x="3065550" y="1439825"/>
              <a:chExt cx="546933" cy="814099"/>
            </a:xfrm>
          </p:grpSpPr>
          <p:sp>
            <p:nvSpPr>
              <p:cNvPr id="250" name="Google Shape;250;p19"/>
              <p:cNvSpPr/>
              <p:nvPr/>
            </p:nvSpPr>
            <p:spPr>
              <a:xfrm>
                <a:off x="3171143" y="1707668"/>
                <a:ext cx="100041" cy="174077"/>
              </a:xfrm>
              <a:custGeom>
                <a:avLst/>
                <a:gdLst/>
                <a:ahLst/>
                <a:cxnLst/>
                <a:rect l="l" t="t" r="r" b="b"/>
                <a:pathLst>
                  <a:path w="2993" h="5208" extrusionOk="0">
                    <a:moveTo>
                      <a:pt x="2595" y="1"/>
                    </a:moveTo>
                    <a:lnTo>
                      <a:pt x="0" y="5148"/>
                    </a:lnTo>
                    <a:cubicBezTo>
                      <a:pt x="88" y="5188"/>
                      <a:pt x="179" y="5207"/>
                      <a:pt x="270" y="5207"/>
                    </a:cubicBezTo>
                    <a:cubicBezTo>
                      <a:pt x="463" y="5207"/>
                      <a:pt x="653" y="5123"/>
                      <a:pt x="796" y="4981"/>
                    </a:cubicBezTo>
                    <a:lnTo>
                      <a:pt x="858" y="5023"/>
                    </a:lnTo>
                    <a:lnTo>
                      <a:pt x="2993" y="838"/>
                    </a:lnTo>
                    <a:lnTo>
                      <a:pt x="2909" y="796"/>
                    </a:lnTo>
                    <a:cubicBezTo>
                      <a:pt x="2993" y="503"/>
                      <a:pt x="2867" y="147"/>
                      <a:pt x="2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a:off x="3065550" y="1439825"/>
                <a:ext cx="546933" cy="814099"/>
              </a:xfrm>
              <a:custGeom>
                <a:avLst/>
                <a:gdLst/>
                <a:ahLst/>
                <a:cxnLst/>
                <a:rect l="l" t="t" r="r" b="b"/>
                <a:pathLst>
                  <a:path w="16363" h="24356" extrusionOk="0">
                    <a:moveTo>
                      <a:pt x="11822" y="712"/>
                    </a:moveTo>
                    <a:lnTo>
                      <a:pt x="14375" y="2030"/>
                    </a:lnTo>
                    <a:lnTo>
                      <a:pt x="12324" y="2888"/>
                    </a:lnTo>
                    <a:lnTo>
                      <a:pt x="11822" y="712"/>
                    </a:lnTo>
                    <a:close/>
                    <a:moveTo>
                      <a:pt x="11403" y="879"/>
                    </a:moveTo>
                    <a:lnTo>
                      <a:pt x="11926" y="3055"/>
                    </a:lnTo>
                    <a:lnTo>
                      <a:pt x="9876" y="3913"/>
                    </a:lnTo>
                    <a:lnTo>
                      <a:pt x="11403" y="879"/>
                    </a:lnTo>
                    <a:close/>
                    <a:moveTo>
                      <a:pt x="14479" y="2448"/>
                    </a:moveTo>
                    <a:lnTo>
                      <a:pt x="12952" y="5482"/>
                    </a:lnTo>
                    <a:lnTo>
                      <a:pt x="12429" y="3306"/>
                    </a:lnTo>
                    <a:lnTo>
                      <a:pt x="14479" y="2448"/>
                    </a:lnTo>
                    <a:close/>
                    <a:moveTo>
                      <a:pt x="12031" y="3473"/>
                    </a:moveTo>
                    <a:lnTo>
                      <a:pt x="12554" y="5629"/>
                    </a:lnTo>
                    <a:lnTo>
                      <a:pt x="9981" y="4331"/>
                    </a:lnTo>
                    <a:lnTo>
                      <a:pt x="12031" y="3473"/>
                    </a:lnTo>
                    <a:close/>
                    <a:moveTo>
                      <a:pt x="9792" y="4708"/>
                    </a:moveTo>
                    <a:lnTo>
                      <a:pt x="12345" y="6005"/>
                    </a:lnTo>
                    <a:lnTo>
                      <a:pt x="10315" y="6863"/>
                    </a:lnTo>
                    <a:lnTo>
                      <a:pt x="9792" y="4708"/>
                    </a:lnTo>
                    <a:close/>
                    <a:moveTo>
                      <a:pt x="9374" y="4854"/>
                    </a:moveTo>
                    <a:lnTo>
                      <a:pt x="9897" y="7030"/>
                    </a:lnTo>
                    <a:lnTo>
                      <a:pt x="7846" y="7888"/>
                    </a:lnTo>
                    <a:lnTo>
                      <a:pt x="9374" y="4854"/>
                    </a:lnTo>
                    <a:close/>
                    <a:moveTo>
                      <a:pt x="12470" y="6424"/>
                    </a:moveTo>
                    <a:lnTo>
                      <a:pt x="10922" y="9458"/>
                    </a:lnTo>
                    <a:lnTo>
                      <a:pt x="10399" y="7302"/>
                    </a:lnTo>
                    <a:lnTo>
                      <a:pt x="12470" y="6424"/>
                    </a:lnTo>
                    <a:close/>
                    <a:moveTo>
                      <a:pt x="10002" y="7449"/>
                    </a:moveTo>
                    <a:lnTo>
                      <a:pt x="10525" y="9604"/>
                    </a:lnTo>
                    <a:lnTo>
                      <a:pt x="8014" y="8349"/>
                    </a:lnTo>
                    <a:lnTo>
                      <a:pt x="7993" y="8307"/>
                    </a:lnTo>
                    <a:lnTo>
                      <a:pt x="10002" y="7449"/>
                    </a:lnTo>
                    <a:close/>
                    <a:moveTo>
                      <a:pt x="8328" y="8976"/>
                    </a:moveTo>
                    <a:lnTo>
                      <a:pt x="9834" y="9751"/>
                    </a:lnTo>
                    <a:lnTo>
                      <a:pt x="8767" y="9897"/>
                    </a:lnTo>
                    <a:lnTo>
                      <a:pt x="8328" y="8976"/>
                    </a:lnTo>
                    <a:close/>
                    <a:moveTo>
                      <a:pt x="6444" y="14479"/>
                    </a:moveTo>
                    <a:lnTo>
                      <a:pt x="6926" y="15400"/>
                    </a:lnTo>
                    <a:lnTo>
                      <a:pt x="5482" y="14647"/>
                    </a:lnTo>
                    <a:lnTo>
                      <a:pt x="6444" y="14479"/>
                    </a:lnTo>
                    <a:close/>
                    <a:moveTo>
                      <a:pt x="4771" y="14793"/>
                    </a:moveTo>
                    <a:lnTo>
                      <a:pt x="7261" y="16049"/>
                    </a:lnTo>
                    <a:lnTo>
                      <a:pt x="5210" y="16885"/>
                    </a:lnTo>
                    <a:lnTo>
                      <a:pt x="4708" y="14793"/>
                    </a:lnTo>
                    <a:close/>
                    <a:moveTo>
                      <a:pt x="4289" y="14898"/>
                    </a:moveTo>
                    <a:lnTo>
                      <a:pt x="4812" y="17074"/>
                    </a:lnTo>
                    <a:lnTo>
                      <a:pt x="2741" y="17932"/>
                    </a:lnTo>
                    <a:lnTo>
                      <a:pt x="2741" y="17932"/>
                    </a:lnTo>
                    <a:lnTo>
                      <a:pt x="4289" y="14898"/>
                    </a:lnTo>
                    <a:close/>
                    <a:moveTo>
                      <a:pt x="7365" y="16467"/>
                    </a:moveTo>
                    <a:lnTo>
                      <a:pt x="5838" y="19501"/>
                    </a:lnTo>
                    <a:lnTo>
                      <a:pt x="5315" y="17325"/>
                    </a:lnTo>
                    <a:lnTo>
                      <a:pt x="7365" y="16467"/>
                    </a:lnTo>
                    <a:close/>
                    <a:moveTo>
                      <a:pt x="4917" y="17492"/>
                    </a:moveTo>
                    <a:lnTo>
                      <a:pt x="5419" y="19647"/>
                    </a:lnTo>
                    <a:lnTo>
                      <a:pt x="2867" y="18350"/>
                    </a:lnTo>
                    <a:lnTo>
                      <a:pt x="4917" y="17492"/>
                    </a:lnTo>
                    <a:close/>
                    <a:moveTo>
                      <a:pt x="2678" y="18727"/>
                    </a:moveTo>
                    <a:lnTo>
                      <a:pt x="5231" y="20024"/>
                    </a:lnTo>
                    <a:lnTo>
                      <a:pt x="3201" y="20882"/>
                    </a:lnTo>
                    <a:lnTo>
                      <a:pt x="2678" y="18727"/>
                    </a:lnTo>
                    <a:close/>
                    <a:moveTo>
                      <a:pt x="2260" y="18894"/>
                    </a:moveTo>
                    <a:lnTo>
                      <a:pt x="2783" y="21049"/>
                    </a:lnTo>
                    <a:lnTo>
                      <a:pt x="732" y="21907"/>
                    </a:lnTo>
                    <a:lnTo>
                      <a:pt x="2260" y="18894"/>
                    </a:lnTo>
                    <a:close/>
                    <a:moveTo>
                      <a:pt x="5356" y="20442"/>
                    </a:moveTo>
                    <a:lnTo>
                      <a:pt x="3808" y="23476"/>
                    </a:lnTo>
                    <a:lnTo>
                      <a:pt x="3285" y="21321"/>
                    </a:lnTo>
                    <a:lnTo>
                      <a:pt x="5356" y="20442"/>
                    </a:lnTo>
                    <a:close/>
                    <a:moveTo>
                      <a:pt x="2887" y="21468"/>
                    </a:moveTo>
                    <a:lnTo>
                      <a:pt x="3411" y="23623"/>
                    </a:lnTo>
                    <a:lnTo>
                      <a:pt x="837" y="22326"/>
                    </a:lnTo>
                    <a:lnTo>
                      <a:pt x="2887" y="21468"/>
                    </a:lnTo>
                    <a:close/>
                    <a:moveTo>
                      <a:pt x="11362" y="0"/>
                    </a:moveTo>
                    <a:lnTo>
                      <a:pt x="7114" y="8370"/>
                    </a:lnTo>
                    <a:lnTo>
                      <a:pt x="7700" y="8662"/>
                    </a:lnTo>
                    <a:lnTo>
                      <a:pt x="8307" y="9939"/>
                    </a:lnTo>
                    <a:lnTo>
                      <a:pt x="8328" y="9981"/>
                    </a:lnTo>
                    <a:lnTo>
                      <a:pt x="6235" y="14082"/>
                    </a:lnTo>
                    <a:lnTo>
                      <a:pt x="6131" y="14103"/>
                    </a:lnTo>
                    <a:lnTo>
                      <a:pt x="4833" y="14333"/>
                    </a:lnTo>
                    <a:lnTo>
                      <a:pt x="4248" y="14019"/>
                    </a:lnTo>
                    <a:lnTo>
                      <a:pt x="0" y="22388"/>
                    </a:lnTo>
                    <a:lnTo>
                      <a:pt x="3850" y="24355"/>
                    </a:lnTo>
                    <a:lnTo>
                      <a:pt x="8097" y="15986"/>
                    </a:lnTo>
                    <a:lnTo>
                      <a:pt x="7595" y="15735"/>
                    </a:lnTo>
                    <a:lnTo>
                      <a:pt x="6947" y="14521"/>
                    </a:lnTo>
                    <a:lnTo>
                      <a:pt x="6947" y="14521"/>
                    </a:lnTo>
                    <a:lnTo>
                      <a:pt x="9813" y="15965"/>
                    </a:lnTo>
                    <a:lnTo>
                      <a:pt x="9813" y="15944"/>
                    </a:lnTo>
                    <a:lnTo>
                      <a:pt x="9855" y="15944"/>
                    </a:lnTo>
                    <a:cubicBezTo>
                      <a:pt x="10201" y="16122"/>
                      <a:pt x="10565" y="16206"/>
                      <a:pt x="10924" y="16206"/>
                    </a:cubicBezTo>
                    <a:cubicBezTo>
                      <a:pt x="11326" y="16206"/>
                      <a:pt x="11720" y="16101"/>
                      <a:pt x="12073" y="15902"/>
                    </a:cubicBezTo>
                    <a:cubicBezTo>
                      <a:pt x="12157" y="16655"/>
                      <a:pt x="12617" y="17346"/>
                      <a:pt x="13349" y="17722"/>
                    </a:cubicBezTo>
                    <a:cubicBezTo>
                      <a:pt x="13349" y="17722"/>
                      <a:pt x="13349" y="17722"/>
                      <a:pt x="13370" y="17743"/>
                    </a:cubicBezTo>
                    <a:lnTo>
                      <a:pt x="13349" y="17764"/>
                    </a:lnTo>
                    <a:lnTo>
                      <a:pt x="14249" y="18225"/>
                    </a:lnTo>
                    <a:lnTo>
                      <a:pt x="16362" y="14040"/>
                    </a:lnTo>
                    <a:lnTo>
                      <a:pt x="15463" y="13580"/>
                    </a:lnTo>
                    <a:lnTo>
                      <a:pt x="15483" y="13559"/>
                    </a:lnTo>
                    <a:cubicBezTo>
                      <a:pt x="15483" y="13559"/>
                      <a:pt x="15463" y="13538"/>
                      <a:pt x="15463" y="13538"/>
                    </a:cubicBezTo>
                    <a:cubicBezTo>
                      <a:pt x="15122" y="13372"/>
                      <a:pt x="14760" y="13293"/>
                      <a:pt x="14404" y="13293"/>
                    </a:cubicBezTo>
                    <a:cubicBezTo>
                      <a:pt x="13994" y="13293"/>
                      <a:pt x="13592" y="13399"/>
                      <a:pt x="13245" y="13600"/>
                    </a:cubicBezTo>
                    <a:cubicBezTo>
                      <a:pt x="13161" y="12847"/>
                      <a:pt x="12701" y="12136"/>
                      <a:pt x="11968" y="11780"/>
                    </a:cubicBezTo>
                    <a:cubicBezTo>
                      <a:pt x="11968" y="11759"/>
                      <a:pt x="11947" y="11759"/>
                      <a:pt x="11947" y="11759"/>
                    </a:cubicBezTo>
                    <a:lnTo>
                      <a:pt x="11926" y="11780"/>
                    </a:lnTo>
                    <a:lnTo>
                      <a:pt x="9018" y="10315"/>
                    </a:lnTo>
                    <a:lnTo>
                      <a:pt x="10504" y="10085"/>
                    </a:lnTo>
                    <a:lnTo>
                      <a:pt x="10964" y="10336"/>
                    </a:lnTo>
                    <a:lnTo>
                      <a:pt x="15211" y="1967"/>
                    </a:lnTo>
                    <a:lnTo>
                      <a:pt x="1136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3199822" y="1735646"/>
                <a:ext cx="144095" cy="175582"/>
              </a:xfrm>
              <a:custGeom>
                <a:avLst/>
                <a:gdLst/>
                <a:ahLst/>
                <a:cxnLst/>
                <a:rect l="l" t="t" r="r" b="b"/>
                <a:pathLst>
                  <a:path w="4311" h="5253" extrusionOk="0">
                    <a:moveTo>
                      <a:pt x="2135" y="1"/>
                    </a:moveTo>
                    <a:lnTo>
                      <a:pt x="0" y="4165"/>
                    </a:lnTo>
                    <a:lnTo>
                      <a:pt x="2114" y="5253"/>
                    </a:lnTo>
                    <a:lnTo>
                      <a:pt x="2218" y="5232"/>
                    </a:lnTo>
                    <a:lnTo>
                      <a:pt x="4311" y="1131"/>
                    </a:lnTo>
                    <a:lnTo>
                      <a:pt x="4290" y="1089"/>
                    </a:lnTo>
                    <a:lnTo>
                      <a:pt x="21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19"/>
            <p:cNvGrpSpPr/>
            <p:nvPr/>
          </p:nvGrpSpPr>
          <p:grpSpPr>
            <a:xfrm>
              <a:off x="1583713" y="1423950"/>
              <a:ext cx="1240800" cy="1237150"/>
              <a:chOff x="2103125" y="1557425"/>
              <a:chExt cx="1240800" cy="1237150"/>
            </a:xfrm>
          </p:grpSpPr>
          <p:sp>
            <p:nvSpPr>
              <p:cNvPr id="254" name="Google Shape;254;p19"/>
              <p:cNvSpPr/>
              <p:nvPr/>
            </p:nvSpPr>
            <p:spPr>
              <a:xfrm>
                <a:off x="2103125" y="1557425"/>
                <a:ext cx="1110025" cy="1106375"/>
              </a:xfrm>
              <a:custGeom>
                <a:avLst/>
                <a:gdLst/>
                <a:ahLst/>
                <a:cxnLst/>
                <a:rect l="l" t="t" r="r" b="b"/>
                <a:pathLst>
                  <a:path w="44401" h="44255" extrusionOk="0">
                    <a:moveTo>
                      <a:pt x="44129" y="1"/>
                    </a:moveTo>
                    <a:cubicBezTo>
                      <a:pt x="44150" y="5776"/>
                      <a:pt x="43020" y="11550"/>
                      <a:pt x="40802" y="16907"/>
                    </a:cubicBezTo>
                    <a:cubicBezTo>
                      <a:pt x="38605" y="22242"/>
                      <a:pt x="35341" y="27160"/>
                      <a:pt x="31261" y="31240"/>
                    </a:cubicBezTo>
                    <a:cubicBezTo>
                      <a:pt x="27181" y="35341"/>
                      <a:pt x="22285" y="38647"/>
                      <a:pt x="16928" y="40864"/>
                    </a:cubicBezTo>
                    <a:cubicBezTo>
                      <a:pt x="11593" y="43103"/>
                      <a:pt x="5797" y="44254"/>
                      <a:pt x="1" y="44254"/>
                    </a:cubicBezTo>
                    <a:cubicBezTo>
                      <a:pt x="54" y="44254"/>
                      <a:pt x="106" y="44254"/>
                      <a:pt x="159" y="44254"/>
                    </a:cubicBezTo>
                    <a:cubicBezTo>
                      <a:pt x="5902" y="44254"/>
                      <a:pt x="11641" y="43125"/>
                      <a:pt x="16949" y="40927"/>
                    </a:cubicBezTo>
                    <a:cubicBezTo>
                      <a:pt x="22326" y="38709"/>
                      <a:pt x="27243" y="35445"/>
                      <a:pt x="31345" y="31344"/>
                    </a:cubicBezTo>
                    <a:cubicBezTo>
                      <a:pt x="35466" y="27243"/>
                      <a:pt x="38751" y="22347"/>
                      <a:pt x="40990" y="16970"/>
                    </a:cubicBezTo>
                    <a:cubicBezTo>
                      <a:pt x="43229" y="11613"/>
                      <a:pt x="44380" y="5817"/>
                      <a:pt x="444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9"/>
              <p:cNvSpPr/>
              <p:nvPr/>
            </p:nvSpPr>
            <p:spPr>
              <a:xfrm>
                <a:off x="2103125" y="1557425"/>
                <a:ext cx="1175425" cy="1171750"/>
              </a:xfrm>
              <a:custGeom>
                <a:avLst/>
                <a:gdLst/>
                <a:ahLst/>
                <a:cxnLst/>
                <a:rect l="l" t="t" r="r" b="b"/>
                <a:pathLst>
                  <a:path w="47017" h="46870" extrusionOk="0">
                    <a:moveTo>
                      <a:pt x="46744" y="1"/>
                    </a:moveTo>
                    <a:cubicBezTo>
                      <a:pt x="46744" y="6131"/>
                      <a:pt x="45573" y="12241"/>
                      <a:pt x="43229" y="17911"/>
                    </a:cubicBezTo>
                    <a:cubicBezTo>
                      <a:pt x="40886" y="23561"/>
                      <a:pt x="37433" y="28750"/>
                      <a:pt x="33102" y="33102"/>
                    </a:cubicBezTo>
                    <a:cubicBezTo>
                      <a:pt x="28771" y="37433"/>
                      <a:pt x="23603" y="40927"/>
                      <a:pt x="17932" y="43271"/>
                    </a:cubicBezTo>
                    <a:cubicBezTo>
                      <a:pt x="12283" y="45635"/>
                      <a:pt x="6152" y="46870"/>
                      <a:pt x="1" y="46870"/>
                    </a:cubicBezTo>
                    <a:cubicBezTo>
                      <a:pt x="53" y="46870"/>
                      <a:pt x="105" y="46870"/>
                      <a:pt x="157" y="46870"/>
                    </a:cubicBezTo>
                    <a:cubicBezTo>
                      <a:pt x="6256" y="46870"/>
                      <a:pt x="12331" y="45657"/>
                      <a:pt x="17953" y="43333"/>
                    </a:cubicBezTo>
                    <a:cubicBezTo>
                      <a:pt x="23645" y="41011"/>
                      <a:pt x="28855" y="37538"/>
                      <a:pt x="33207" y="33186"/>
                    </a:cubicBezTo>
                    <a:cubicBezTo>
                      <a:pt x="37559" y="28854"/>
                      <a:pt x="41053" y="23665"/>
                      <a:pt x="43397" y="17974"/>
                    </a:cubicBezTo>
                    <a:cubicBezTo>
                      <a:pt x="45782" y="12304"/>
                      <a:pt x="46995" y="6152"/>
                      <a:pt x="470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9"/>
              <p:cNvSpPr/>
              <p:nvPr/>
            </p:nvSpPr>
            <p:spPr>
              <a:xfrm>
                <a:off x="2103125" y="1557425"/>
                <a:ext cx="1240800" cy="1237150"/>
              </a:xfrm>
              <a:custGeom>
                <a:avLst/>
                <a:gdLst/>
                <a:ahLst/>
                <a:cxnLst/>
                <a:rect l="l" t="t" r="r" b="b"/>
                <a:pathLst>
                  <a:path w="49632" h="49486" extrusionOk="0">
                    <a:moveTo>
                      <a:pt x="49360" y="1"/>
                    </a:moveTo>
                    <a:cubicBezTo>
                      <a:pt x="49360" y="6466"/>
                      <a:pt x="48104" y="12931"/>
                      <a:pt x="45635" y="18895"/>
                    </a:cubicBezTo>
                    <a:cubicBezTo>
                      <a:pt x="43187" y="24879"/>
                      <a:pt x="39526" y="30361"/>
                      <a:pt x="34943" y="34943"/>
                    </a:cubicBezTo>
                    <a:cubicBezTo>
                      <a:pt x="30382" y="39525"/>
                      <a:pt x="24921" y="43208"/>
                      <a:pt x="18937" y="45698"/>
                    </a:cubicBezTo>
                    <a:cubicBezTo>
                      <a:pt x="12953" y="48188"/>
                      <a:pt x="6487" y="49485"/>
                      <a:pt x="1" y="49485"/>
                    </a:cubicBezTo>
                    <a:cubicBezTo>
                      <a:pt x="53" y="49485"/>
                      <a:pt x="106" y="49485"/>
                      <a:pt x="158" y="49485"/>
                    </a:cubicBezTo>
                    <a:cubicBezTo>
                      <a:pt x="6592" y="49485"/>
                      <a:pt x="13022" y="48210"/>
                      <a:pt x="18958" y="45761"/>
                    </a:cubicBezTo>
                    <a:cubicBezTo>
                      <a:pt x="24963" y="43292"/>
                      <a:pt x="30445" y="39630"/>
                      <a:pt x="35048" y="35048"/>
                    </a:cubicBezTo>
                    <a:cubicBezTo>
                      <a:pt x="39630" y="30465"/>
                      <a:pt x="43334" y="24983"/>
                      <a:pt x="45824" y="18978"/>
                    </a:cubicBezTo>
                    <a:cubicBezTo>
                      <a:pt x="48334" y="12994"/>
                      <a:pt x="49611" y="6508"/>
                      <a:pt x="496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7" name="Google Shape;257;p19"/>
          <p:cNvSpPr/>
          <p:nvPr/>
        </p:nvSpPr>
        <p:spPr>
          <a:xfrm rot="-1190705">
            <a:off x="824005" y="4611051"/>
            <a:ext cx="265996" cy="252899"/>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9"/>
          <p:cNvSpPr/>
          <p:nvPr/>
        </p:nvSpPr>
        <p:spPr>
          <a:xfrm rot="1320575">
            <a:off x="325941" y="1926692"/>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9"/>
          <p:cNvSpPr/>
          <p:nvPr/>
        </p:nvSpPr>
        <p:spPr>
          <a:xfrm rot="-1190705">
            <a:off x="8656406" y="4490518"/>
            <a:ext cx="265996" cy="252899"/>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9"/>
          <p:cNvSpPr/>
          <p:nvPr/>
        </p:nvSpPr>
        <p:spPr>
          <a:xfrm rot="1319922">
            <a:off x="2782947" y="1908921"/>
            <a:ext cx="161779" cy="153701"/>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9"/>
          <p:cNvSpPr/>
          <p:nvPr/>
        </p:nvSpPr>
        <p:spPr>
          <a:xfrm rot="1320761">
            <a:off x="2605238" y="1530147"/>
            <a:ext cx="241721" cy="229856"/>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p:nvPr/>
        </p:nvSpPr>
        <p:spPr>
          <a:xfrm>
            <a:off x="-680416" y="1899681"/>
            <a:ext cx="9552875" cy="3260275"/>
          </a:xfrm>
          <a:custGeom>
            <a:avLst/>
            <a:gdLst/>
            <a:ahLst/>
            <a:cxnLst/>
            <a:rect l="l" t="t" r="r" b="b"/>
            <a:pathLst>
              <a:path w="382115" h="130411" extrusionOk="0">
                <a:moveTo>
                  <a:pt x="0" y="130411"/>
                </a:moveTo>
                <a:cubicBezTo>
                  <a:pt x="8755" y="127554"/>
                  <a:pt x="31312" y="114543"/>
                  <a:pt x="52530" y="113266"/>
                </a:cubicBezTo>
                <a:cubicBezTo>
                  <a:pt x="73749" y="111989"/>
                  <a:pt x="99071" y="123572"/>
                  <a:pt x="127311" y="122751"/>
                </a:cubicBezTo>
                <a:cubicBezTo>
                  <a:pt x="155552" y="121930"/>
                  <a:pt x="197380" y="117917"/>
                  <a:pt x="221973" y="108341"/>
                </a:cubicBezTo>
                <a:cubicBezTo>
                  <a:pt x="246566" y="98765"/>
                  <a:pt x="253345" y="78673"/>
                  <a:pt x="274867" y="65297"/>
                </a:cubicBezTo>
                <a:cubicBezTo>
                  <a:pt x="296390" y="51922"/>
                  <a:pt x="333233" y="38971"/>
                  <a:pt x="351108" y="28088"/>
                </a:cubicBezTo>
                <a:cubicBezTo>
                  <a:pt x="368983" y="17205"/>
                  <a:pt x="376947" y="4681"/>
                  <a:pt x="382115" y="0"/>
                </a:cubicBez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0"/>
          <p:cNvSpPr txBox="1">
            <a:spLocks noGrp="1"/>
          </p:cNvSpPr>
          <p:nvPr>
            <p:ph type="subTitle" idx="1"/>
          </p:nvPr>
        </p:nvSpPr>
        <p:spPr>
          <a:xfrm>
            <a:off x="100463" y="1116602"/>
            <a:ext cx="5289900" cy="203620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US" sz="1800" dirty="0"/>
              <a:t>In our province, so far this year, fire has consumed 69,500 hectares of native forests. Our project can help by taking images of areas before and after a fire and measuring atmospheric changes. In cities, to observe the increase in urbanization, the increase in temperature and the decrease in air quality. In lakes, dams and rivers, to compare the water level, the amount of algae and pollution with the images. Our satellite is amphibious, it can fall on water without being damaged.</a:t>
            </a:r>
            <a:endParaRPr sz="1800" dirty="0"/>
          </a:p>
        </p:txBody>
      </p:sp>
      <p:sp>
        <p:nvSpPr>
          <p:cNvPr id="276" name="Google Shape;276;p20"/>
          <p:cNvSpPr/>
          <p:nvPr/>
        </p:nvSpPr>
        <p:spPr>
          <a:xfrm rot="-1193401">
            <a:off x="7048232" y="2862593"/>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0"/>
          <p:cNvSpPr txBox="1">
            <a:spLocks noGrp="1"/>
          </p:cNvSpPr>
          <p:nvPr>
            <p:ph type="title"/>
          </p:nvPr>
        </p:nvSpPr>
        <p:spPr>
          <a:xfrm>
            <a:off x="0" y="411697"/>
            <a:ext cx="9144000" cy="70490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s-AR" dirty="0"/>
              <a:t>Real problem</a:t>
            </a:r>
            <a:endParaRPr dirty="0"/>
          </a:p>
        </p:txBody>
      </p:sp>
      <p:pic>
        <p:nvPicPr>
          <p:cNvPr id="2" name="Marcador de contenido 4">
            <a:extLst>
              <a:ext uri="{FF2B5EF4-FFF2-40B4-BE49-F238E27FC236}">
                <a16:creationId xmlns:a16="http://schemas.microsoft.com/office/drawing/2014/main" id="{4F532FAF-B017-0E64-9B33-FBBDDA41D4C9}"/>
              </a:ext>
            </a:extLst>
          </p:cNvPr>
          <p:cNvPicPr>
            <a:picLocks noGrp="1" noChangeAspect="1"/>
          </p:cNvPicPr>
          <p:nvPr/>
        </p:nvPicPr>
        <p:blipFill>
          <a:blip r:embed="rId3">
            <a:extLst>
              <a:ext uri="{28A0092B-C50C-407E-A947-70E740481C1C}">
                <a14:useLocalDpi xmlns:a14="http://schemas.microsoft.com/office/drawing/2010/main" val="0"/>
              </a:ext>
            </a:extLst>
          </a:blip>
          <a:srcRect l="5043" r="5043"/>
          <a:stretch/>
        </p:blipFill>
        <p:spPr>
          <a:xfrm>
            <a:off x="5390363" y="1116602"/>
            <a:ext cx="3653174" cy="3114043"/>
          </a:xfrm>
          <a:prstGeom prst="rect">
            <a:avLst/>
          </a:prstGeom>
        </p:spPr>
      </p:pic>
      <p:sp>
        <p:nvSpPr>
          <p:cNvPr id="3" name="CuadroTexto 2">
            <a:extLst>
              <a:ext uri="{FF2B5EF4-FFF2-40B4-BE49-F238E27FC236}">
                <a16:creationId xmlns:a16="http://schemas.microsoft.com/office/drawing/2014/main" id="{F6CC6FF5-D558-B958-C47E-2ECFCD614818}"/>
              </a:ext>
            </a:extLst>
          </p:cNvPr>
          <p:cNvSpPr txBox="1"/>
          <p:nvPr/>
        </p:nvSpPr>
        <p:spPr>
          <a:xfrm>
            <a:off x="5390363" y="4230645"/>
            <a:ext cx="3653173" cy="738664"/>
          </a:xfrm>
          <a:prstGeom prst="rect">
            <a:avLst/>
          </a:prstGeom>
          <a:noFill/>
        </p:spPr>
        <p:txBody>
          <a:bodyPr wrap="square" rtlCol="0">
            <a:spAutoFit/>
          </a:bodyPr>
          <a:lstStyle/>
          <a:p>
            <a:r>
              <a:rPr lang="es-AR" dirty="0">
                <a:solidFill>
                  <a:schemeClr val="dk1"/>
                </a:solidFill>
                <a:latin typeface="Heebo"/>
                <a:cs typeface="Heebo"/>
                <a:sym typeface="Heebo"/>
              </a:rPr>
              <a:t>Villa Carlos Paz</a:t>
            </a:r>
          </a:p>
          <a:p>
            <a:r>
              <a:rPr lang="en-US" dirty="0">
                <a:solidFill>
                  <a:schemeClr val="dk1"/>
                </a:solidFill>
                <a:latin typeface="Heebo"/>
                <a:cs typeface="Heebo"/>
                <a:sym typeface="Heebo"/>
              </a:rPr>
              <a:t>Before the fire 03/09/23</a:t>
            </a:r>
          </a:p>
          <a:p>
            <a:r>
              <a:rPr lang="en-US" dirty="0">
                <a:solidFill>
                  <a:schemeClr val="dk1"/>
                </a:solidFill>
                <a:latin typeface="Heebo"/>
                <a:cs typeface="Heebo"/>
                <a:sym typeface="Heebo"/>
              </a:rPr>
              <a:t>After the fire 10/29/23</a:t>
            </a:r>
            <a:endParaRPr lang="es-AR" dirty="0">
              <a:solidFill>
                <a:schemeClr val="dk1"/>
              </a:solidFill>
              <a:latin typeface="Heebo"/>
              <a:cs typeface="Heebo"/>
              <a:sym typeface="Heeb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p:nvPr/>
        </p:nvSpPr>
        <p:spPr>
          <a:xfrm>
            <a:off x="-680416" y="1899681"/>
            <a:ext cx="9552875" cy="3260275"/>
          </a:xfrm>
          <a:custGeom>
            <a:avLst/>
            <a:gdLst/>
            <a:ahLst/>
            <a:cxnLst/>
            <a:rect l="l" t="t" r="r" b="b"/>
            <a:pathLst>
              <a:path w="382115" h="130411" extrusionOk="0">
                <a:moveTo>
                  <a:pt x="0" y="130411"/>
                </a:moveTo>
                <a:cubicBezTo>
                  <a:pt x="8755" y="127554"/>
                  <a:pt x="31312" y="114543"/>
                  <a:pt x="52530" y="113266"/>
                </a:cubicBezTo>
                <a:cubicBezTo>
                  <a:pt x="73749" y="111989"/>
                  <a:pt x="99071" y="123572"/>
                  <a:pt x="127311" y="122751"/>
                </a:cubicBezTo>
                <a:cubicBezTo>
                  <a:pt x="155552" y="121930"/>
                  <a:pt x="197380" y="117917"/>
                  <a:pt x="221973" y="108341"/>
                </a:cubicBezTo>
                <a:cubicBezTo>
                  <a:pt x="246566" y="98765"/>
                  <a:pt x="253345" y="78673"/>
                  <a:pt x="274867" y="65297"/>
                </a:cubicBezTo>
                <a:cubicBezTo>
                  <a:pt x="296390" y="51922"/>
                  <a:pt x="333233" y="38971"/>
                  <a:pt x="351108" y="28088"/>
                </a:cubicBezTo>
                <a:cubicBezTo>
                  <a:pt x="368983" y="17205"/>
                  <a:pt x="376947" y="4681"/>
                  <a:pt x="382115" y="0"/>
                </a:cubicBez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6" name="Google Shape;276;p20"/>
          <p:cNvSpPr/>
          <p:nvPr/>
        </p:nvSpPr>
        <p:spPr>
          <a:xfrm rot="-1193401">
            <a:off x="7048232" y="2862593"/>
            <a:ext cx="141969" cy="134946"/>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0"/>
          <p:cNvSpPr txBox="1">
            <a:spLocks noGrp="1"/>
          </p:cNvSpPr>
          <p:nvPr>
            <p:ph type="title"/>
          </p:nvPr>
        </p:nvSpPr>
        <p:spPr>
          <a:xfrm>
            <a:off x="0" y="456301"/>
            <a:ext cx="9144000" cy="70490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s-AR" dirty="0"/>
              <a:t>Advantages over other options</a:t>
            </a:r>
            <a:endParaRPr dirty="0"/>
          </a:p>
        </p:txBody>
      </p:sp>
      <p:sp>
        <p:nvSpPr>
          <p:cNvPr id="5" name="Subtítulo 4">
            <a:extLst>
              <a:ext uri="{FF2B5EF4-FFF2-40B4-BE49-F238E27FC236}">
                <a16:creationId xmlns:a16="http://schemas.microsoft.com/office/drawing/2014/main" id="{C8A6F8F3-9B1E-BF5E-993A-4513AE73B6E1}"/>
              </a:ext>
            </a:extLst>
          </p:cNvPr>
          <p:cNvSpPr>
            <a:spLocks noGrp="1"/>
          </p:cNvSpPr>
          <p:nvPr>
            <p:ph type="subTitle" idx="1"/>
          </p:nvPr>
        </p:nvSpPr>
        <p:spPr>
          <a:xfrm>
            <a:off x="271541" y="1528035"/>
            <a:ext cx="5289900" cy="1752900"/>
          </a:xfrm>
        </p:spPr>
        <p:txBody>
          <a:bodyPr/>
          <a:lstStyle/>
          <a:p>
            <a:pPr marL="139700" indent="0" algn="ctr">
              <a:buNone/>
            </a:pPr>
            <a:r>
              <a:rPr lang="en-US" sz="1800" dirty="0"/>
              <a:t>The great advantage that our probe has over obtaining data from satellites is the ease of obtaining environmental data and atmospheric images on a scale of any desired location at any time. It is also modular, allowing the addition of other sensors for any application. Whereas satellite images are difficult or impossible to obtain, too expensive and some are dated.</a:t>
            </a:r>
            <a:endParaRPr lang="es-AR" sz="1800" dirty="0"/>
          </a:p>
        </p:txBody>
      </p:sp>
      <p:pic>
        <p:nvPicPr>
          <p:cNvPr id="2" name="Imagen 1">
            <a:extLst>
              <a:ext uri="{FF2B5EF4-FFF2-40B4-BE49-F238E27FC236}">
                <a16:creationId xmlns:a16="http://schemas.microsoft.com/office/drawing/2014/main" id="{9406D889-167F-C9D8-1665-296EAC307A88}"/>
              </a:ext>
            </a:extLst>
          </p:cNvPr>
          <p:cNvPicPr>
            <a:picLocks noChangeAspect="1"/>
          </p:cNvPicPr>
          <p:nvPr/>
        </p:nvPicPr>
        <p:blipFill>
          <a:blip r:embed="rId3"/>
          <a:srcRect l="16162" t="8009" r="14184" b="16128"/>
          <a:stretch/>
        </p:blipFill>
        <p:spPr>
          <a:xfrm>
            <a:off x="6185291" y="1212329"/>
            <a:ext cx="2063317" cy="3260275"/>
          </a:xfrm>
          <a:prstGeom prst="rect">
            <a:avLst/>
          </a:prstGeom>
        </p:spPr>
      </p:pic>
      <p:sp>
        <p:nvSpPr>
          <p:cNvPr id="3" name="CuadroTexto 2">
            <a:extLst>
              <a:ext uri="{FF2B5EF4-FFF2-40B4-BE49-F238E27FC236}">
                <a16:creationId xmlns:a16="http://schemas.microsoft.com/office/drawing/2014/main" id="{F318E9AD-5295-3688-97EF-F22102DFB72A}"/>
              </a:ext>
            </a:extLst>
          </p:cNvPr>
          <p:cNvSpPr txBox="1"/>
          <p:nvPr/>
        </p:nvSpPr>
        <p:spPr>
          <a:xfrm>
            <a:off x="6185290" y="4472605"/>
            <a:ext cx="2063317" cy="584775"/>
          </a:xfrm>
          <a:prstGeom prst="rect">
            <a:avLst/>
          </a:prstGeom>
          <a:noFill/>
        </p:spPr>
        <p:txBody>
          <a:bodyPr wrap="square" rtlCol="0">
            <a:spAutoFit/>
          </a:bodyPr>
          <a:lstStyle/>
          <a:p>
            <a:r>
              <a:rPr lang="es-AR" sz="1600" dirty="0">
                <a:solidFill>
                  <a:schemeClr val="dk1"/>
                </a:solidFill>
                <a:latin typeface="Heebo"/>
                <a:cs typeface="Heebo"/>
                <a:sym typeface="Heebo"/>
              </a:rPr>
              <a:t>Our probe in production</a:t>
            </a:r>
          </a:p>
        </p:txBody>
      </p:sp>
    </p:spTree>
    <p:extLst>
      <p:ext uri="{BB962C8B-B14F-4D97-AF65-F5344CB8AC3E}">
        <p14:creationId xmlns:p14="http://schemas.microsoft.com/office/powerpoint/2010/main" val="360973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2"/>
          <p:cNvSpPr/>
          <p:nvPr/>
        </p:nvSpPr>
        <p:spPr>
          <a:xfrm>
            <a:off x="-194550" y="2109675"/>
            <a:ext cx="9479900" cy="2531475"/>
          </a:xfrm>
          <a:custGeom>
            <a:avLst/>
            <a:gdLst/>
            <a:ahLst/>
            <a:cxnLst/>
            <a:rect l="l" t="t" r="r" b="b"/>
            <a:pathLst>
              <a:path w="379196" h="101259" extrusionOk="0">
                <a:moveTo>
                  <a:pt x="0" y="0"/>
                </a:moveTo>
                <a:cubicBezTo>
                  <a:pt x="3222" y="5411"/>
                  <a:pt x="9605" y="26326"/>
                  <a:pt x="19333" y="32466"/>
                </a:cubicBezTo>
                <a:cubicBezTo>
                  <a:pt x="29061" y="38607"/>
                  <a:pt x="48274" y="32466"/>
                  <a:pt x="58366" y="36843"/>
                </a:cubicBezTo>
                <a:cubicBezTo>
                  <a:pt x="68459" y="41221"/>
                  <a:pt x="68641" y="54658"/>
                  <a:pt x="79888" y="58731"/>
                </a:cubicBezTo>
                <a:cubicBezTo>
                  <a:pt x="91136" y="62805"/>
                  <a:pt x="106274" y="64598"/>
                  <a:pt x="125851" y="61284"/>
                </a:cubicBezTo>
                <a:cubicBezTo>
                  <a:pt x="145428" y="57971"/>
                  <a:pt x="178320" y="42498"/>
                  <a:pt x="197350" y="38850"/>
                </a:cubicBezTo>
                <a:cubicBezTo>
                  <a:pt x="216380" y="35202"/>
                  <a:pt x="222308" y="29335"/>
                  <a:pt x="240030" y="39397"/>
                </a:cubicBezTo>
                <a:cubicBezTo>
                  <a:pt x="257753" y="49459"/>
                  <a:pt x="280491" y="91258"/>
                  <a:pt x="303685" y="99222"/>
                </a:cubicBezTo>
                <a:cubicBezTo>
                  <a:pt x="326879" y="107187"/>
                  <a:pt x="366611" y="89190"/>
                  <a:pt x="379196" y="87184"/>
                </a:cubicBez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8" name="Google Shape;318;p22"/>
          <p:cNvSpPr txBox="1">
            <a:spLocks noGrp="1"/>
          </p:cNvSpPr>
          <p:nvPr>
            <p:ph type="title"/>
          </p:nvPr>
        </p:nvSpPr>
        <p:spPr>
          <a:xfrm>
            <a:off x="884290" y="544491"/>
            <a:ext cx="4282538" cy="165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4800" dirty="0"/>
              <a:t>Thank you for your time!</a:t>
            </a:r>
            <a:endParaRPr sz="4800" dirty="0"/>
          </a:p>
        </p:txBody>
      </p:sp>
      <p:grpSp>
        <p:nvGrpSpPr>
          <p:cNvPr id="319" name="Google Shape;319;p22"/>
          <p:cNvGrpSpPr/>
          <p:nvPr/>
        </p:nvGrpSpPr>
        <p:grpSpPr>
          <a:xfrm>
            <a:off x="6591550" y="1676575"/>
            <a:ext cx="2021669" cy="3658740"/>
            <a:chOff x="471240" y="2088680"/>
            <a:chExt cx="2623160" cy="4747295"/>
          </a:xfrm>
        </p:grpSpPr>
        <p:cxnSp>
          <p:nvCxnSpPr>
            <p:cNvPr id="320" name="Google Shape;320;p22"/>
            <p:cNvCxnSpPr/>
            <p:nvPr/>
          </p:nvCxnSpPr>
          <p:spPr>
            <a:xfrm rot="-5400000" flipH="1">
              <a:off x="910850" y="4652425"/>
              <a:ext cx="3212100" cy="1155000"/>
            </a:xfrm>
            <a:prstGeom prst="curvedConnector3">
              <a:avLst>
                <a:gd name="adj1" fmla="val 95743"/>
              </a:avLst>
            </a:prstGeom>
            <a:noFill/>
            <a:ln w="28575" cap="flat" cmpd="sng">
              <a:solidFill>
                <a:schemeClr val="dk2"/>
              </a:solidFill>
              <a:prstDash val="solid"/>
              <a:round/>
              <a:headEnd type="none" w="sm" len="sm"/>
              <a:tailEnd type="none" w="sm" len="sm"/>
            </a:ln>
          </p:spPr>
        </p:cxnSp>
        <p:grpSp>
          <p:nvGrpSpPr>
            <p:cNvPr id="321" name="Google Shape;321;p22"/>
            <p:cNvGrpSpPr/>
            <p:nvPr/>
          </p:nvGrpSpPr>
          <p:grpSpPr>
            <a:xfrm>
              <a:off x="471240" y="2088680"/>
              <a:ext cx="2461476" cy="2860945"/>
              <a:chOff x="5952450" y="3284325"/>
              <a:chExt cx="594775" cy="691300"/>
            </a:xfrm>
          </p:grpSpPr>
          <p:sp>
            <p:nvSpPr>
              <p:cNvPr id="322" name="Google Shape;322;p22"/>
              <p:cNvSpPr/>
              <p:nvPr/>
            </p:nvSpPr>
            <p:spPr>
              <a:xfrm>
                <a:off x="6007375" y="3433425"/>
                <a:ext cx="502700" cy="335125"/>
              </a:xfrm>
              <a:custGeom>
                <a:avLst/>
                <a:gdLst/>
                <a:ahLst/>
                <a:cxnLst/>
                <a:rect l="l" t="t" r="r" b="b"/>
                <a:pathLst>
                  <a:path w="20108" h="13405" extrusionOk="0">
                    <a:moveTo>
                      <a:pt x="8924" y="1"/>
                    </a:moveTo>
                    <a:cubicBezTo>
                      <a:pt x="8788" y="1"/>
                      <a:pt x="8659" y="33"/>
                      <a:pt x="8537" y="94"/>
                    </a:cubicBezTo>
                    <a:cubicBezTo>
                      <a:pt x="8474" y="115"/>
                      <a:pt x="8390" y="157"/>
                      <a:pt x="8307" y="199"/>
                    </a:cubicBezTo>
                    <a:lnTo>
                      <a:pt x="649" y="4153"/>
                    </a:lnTo>
                    <a:cubicBezTo>
                      <a:pt x="251" y="4362"/>
                      <a:pt x="0" y="4655"/>
                      <a:pt x="84" y="4802"/>
                    </a:cubicBezTo>
                    <a:lnTo>
                      <a:pt x="1067" y="6664"/>
                    </a:lnTo>
                    <a:cubicBezTo>
                      <a:pt x="1095" y="6738"/>
                      <a:pt x="1201" y="6776"/>
                      <a:pt x="1346" y="6776"/>
                    </a:cubicBezTo>
                    <a:cubicBezTo>
                      <a:pt x="1527" y="6776"/>
                      <a:pt x="1767" y="6718"/>
                      <a:pt x="1988" y="6601"/>
                    </a:cubicBezTo>
                    <a:lnTo>
                      <a:pt x="7156" y="3986"/>
                    </a:lnTo>
                    <a:lnTo>
                      <a:pt x="5147" y="10347"/>
                    </a:lnTo>
                    <a:cubicBezTo>
                      <a:pt x="4980" y="10828"/>
                      <a:pt x="5126" y="11309"/>
                      <a:pt x="5608" y="11456"/>
                    </a:cubicBezTo>
                    <a:lnTo>
                      <a:pt x="11634" y="13360"/>
                    </a:lnTo>
                    <a:cubicBezTo>
                      <a:pt x="11722" y="13390"/>
                      <a:pt x="11807" y="13405"/>
                      <a:pt x="11888" y="13405"/>
                    </a:cubicBezTo>
                    <a:cubicBezTo>
                      <a:pt x="12247" y="13405"/>
                      <a:pt x="12522" y="13121"/>
                      <a:pt x="12659" y="12711"/>
                    </a:cubicBezTo>
                    <a:lnTo>
                      <a:pt x="14668" y="6350"/>
                    </a:lnTo>
                    <a:lnTo>
                      <a:pt x="17388" y="11477"/>
                    </a:lnTo>
                    <a:cubicBezTo>
                      <a:pt x="17575" y="11833"/>
                      <a:pt x="17847" y="12072"/>
                      <a:pt x="18022" y="12072"/>
                    </a:cubicBezTo>
                    <a:cubicBezTo>
                      <a:pt x="18042" y="12072"/>
                      <a:pt x="18061" y="12069"/>
                      <a:pt x="18078" y="12062"/>
                    </a:cubicBezTo>
                    <a:lnTo>
                      <a:pt x="19961" y="11100"/>
                    </a:lnTo>
                    <a:cubicBezTo>
                      <a:pt x="20108" y="11016"/>
                      <a:pt x="20087" y="10640"/>
                      <a:pt x="19877" y="10242"/>
                    </a:cubicBezTo>
                    <a:lnTo>
                      <a:pt x="15902" y="2584"/>
                    </a:lnTo>
                    <a:cubicBezTo>
                      <a:pt x="15860" y="2521"/>
                      <a:pt x="15818" y="2438"/>
                      <a:pt x="15776" y="2375"/>
                    </a:cubicBezTo>
                    <a:cubicBezTo>
                      <a:pt x="15651" y="2186"/>
                      <a:pt x="15463" y="2019"/>
                      <a:pt x="15232" y="1956"/>
                    </a:cubicBezTo>
                    <a:lnTo>
                      <a:pt x="9227" y="52"/>
                    </a:lnTo>
                    <a:cubicBezTo>
                      <a:pt x="9123" y="17"/>
                      <a:pt x="9021" y="1"/>
                      <a:pt x="89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2"/>
              <p:cNvSpPr/>
              <p:nvPr/>
            </p:nvSpPr>
            <p:spPr>
              <a:xfrm>
                <a:off x="6111975" y="3479700"/>
                <a:ext cx="62800" cy="71175"/>
              </a:xfrm>
              <a:custGeom>
                <a:avLst/>
                <a:gdLst/>
                <a:ahLst/>
                <a:cxnLst/>
                <a:rect l="l" t="t" r="r" b="b"/>
                <a:pathLst>
                  <a:path w="2512" h="2847" extrusionOk="0">
                    <a:moveTo>
                      <a:pt x="942" y="1"/>
                    </a:moveTo>
                    <a:lnTo>
                      <a:pt x="1" y="482"/>
                    </a:lnTo>
                    <a:lnTo>
                      <a:pt x="1570" y="2846"/>
                    </a:lnTo>
                    <a:lnTo>
                      <a:pt x="2512" y="2365"/>
                    </a:lnTo>
                    <a:lnTo>
                      <a:pt x="942" y="1"/>
                    </a:ln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2"/>
              <p:cNvSpPr/>
              <p:nvPr/>
            </p:nvSpPr>
            <p:spPr>
              <a:xfrm>
                <a:off x="6379275" y="3577525"/>
                <a:ext cx="78500" cy="49725"/>
              </a:xfrm>
              <a:custGeom>
                <a:avLst/>
                <a:gdLst/>
                <a:ahLst/>
                <a:cxnLst/>
                <a:rect l="l" t="t" r="r" b="b"/>
                <a:pathLst>
                  <a:path w="3140" h="1989" extrusionOk="0">
                    <a:moveTo>
                      <a:pt x="2658" y="0"/>
                    </a:moveTo>
                    <a:lnTo>
                      <a:pt x="1" y="1026"/>
                    </a:lnTo>
                    <a:lnTo>
                      <a:pt x="524" y="1988"/>
                    </a:lnTo>
                    <a:lnTo>
                      <a:pt x="3139" y="942"/>
                    </a:lnTo>
                    <a:lnTo>
                      <a:pt x="2658" y="0"/>
                    </a:ln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2"/>
              <p:cNvSpPr/>
              <p:nvPr/>
            </p:nvSpPr>
            <p:spPr>
              <a:xfrm>
                <a:off x="6174750" y="3491725"/>
                <a:ext cx="186775" cy="204750"/>
              </a:xfrm>
              <a:custGeom>
                <a:avLst/>
                <a:gdLst/>
                <a:ahLst/>
                <a:cxnLst/>
                <a:rect l="l" t="t" r="r" b="b"/>
                <a:pathLst>
                  <a:path w="7471" h="8190" extrusionOk="0">
                    <a:moveTo>
                      <a:pt x="2951" y="1"/>
                    </a:moveTo>
                    <a:lnTo>
                      <a:pt x="1779" y="608"/>
                    </a:lnTo>
                    <a:lnTo>
                      <a:pt x="147" y="5734"/>
                    </a:lnTo>
                    <a:cubicBezTo>
                      <a:pt x="1" y="6236"/>
                      <a:pt x="273" y="6759"/>
                      <a:pt x="754" y="6906"/>
                    </a:cubicBezTo>
                    <a:lnTo>
                      <a:pt x="4687" y="8140"/>
                    </a:lnTo>
                    <a:cubicBezTo>
                      <a:pt x="4784" y="8174"/>
                      <a:pt x="4882" y="8190"/>
                      <a:pt x="4978" y="8190"/>
                    </a:cubicBezTo>
                    <a:cubicBezTo>
                      <a:pt x="5364" y="8190"/>
                      <a:pt x="5725" y="7935"/>
                      <a:pt x="5859" y="7533"/>
                    </a:cubicBezTo>
                    <a:lnTo>
                      <a:pt x="7470" y="2407"/>
                    </a:lnTo>
                    <a:lnTo>
                      <a:pt x="6864" y="1235"/>
                    </a:lnTo>
                    <a:lnTo>
                      <a:pt x="29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2"/>
              <p:cNvSpPr/>
              <p:nvPr/>
            </p:nvSpPr>
            <p:spPr>
              <a:xfrm>
                <a:off x="6219750" y="3528875"/>
                <a:ext cx="27225" cy="22000"/>
              </a:xfrm>
              <a:custGeom>
                <a:avLst/>
                <a:gdLst/>
                <a:ahLst/>
                <a:cxnLst/>
                <a:rect l="l" t="t" r="r" b="b"/>
                <a:pathLst>
                  <a:path w="1089" h="880" extrusionOk="0">
                    <a:moveTo>
                      <a:pt x="188" y="0"/>
                    </a:moveTo>
                    <a:lnTo>
                      <a:pt x="0" y="607"/>
                    </a:lnTo>
                    <a:lnTo>
                      <a:pt x="900" y="879"/>
                    </a:lnTo>
                    <a:lnTo>
                      <a:pt x="1088" y="293"/>
                    </a:lnTo>
                    <a:lnTo>
                      <a:pt x="18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2"/>
              <p:cNvSpPr/>
              <p:nvPr/>
            </p:nvSpPr>
            <p:spPr>
              <a:xfrm>
                <a:off x="6264725" y="3544050"/>
                <a:ext cx="35075" cy="24600"/>
              </a:xfrm>
              <a:custGeom>
                <a:avLst/>
                <a:gdLst/>
                <a:ahLst/>
                <a:cxnLst/>
                <a:rect l="l" t="t" r="r" b="b"/>
                <a:pathLst>
                  <a:path w="1403" h="984" extrusionOk="0">
                    <a:moveTo>
                      <a:pt x="189" y="0"/>
                    </a:moveTo>
                    <a:lnTo>
                      <a:pt x="0" y="607"/>
                    </a:lnTo>
                    <a:lnTo>
                      <a:pt x="1214" y="984"/>
                    </a:lnTo>
                    <a:lnTo>
                      <a:pt x="1402" y="377"/>
                    </a:lnTo>
                    <a:lnTo>
                      <a:pt x="18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2"/>
              <p:cNvSpPr/>
              <p:nvPr/>
            </p:nvSpPr>
            <p:spPr>
              <a:xfrm>
                <a:off x="6317025" y="3560775"/>
                <a:ext cx="27225" cy="22000"/>
              </a:xfrm>
              <a:custGeom>
                <a:avLst/>
                <a:gdLst/>
                <a:ahLst/>
                <a:cxnLst/>
                <a:rect l="l" t="t" r="r" b="b"/>
                <a:pathLst>
                  <a:path w="1089" h="880" extrusionOk="0">
                    <a:moveTo>
                      <a:pt x="189" y="1"/>
                    </a:moveTo>
                    <a:lnTo>
                      <a:pt x="1" y="587"/>
                    </a:lnTo>
                    <a:lnTo>
                      <a:pt x="901" y="880"/>
                    </a:lnTo>
                    <a:lnTo>
                      <a:pt x="1089" y="273"/>
                    </a:lnTo>
                    <a:lnTo>
                      <a:pt x="1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2"/>
              <p:cNvSpPr/>
              <p:nvPr/>
            </p:nvSpPr>
            <p:spPr>
              <a:xfrm>
                <a:off x="6193575" y="3551375"/>
                <a:ext cx="143875" cy="113525"/>
              </a:xfrm>
              <a:custGeom>
                <a:avLst/>
                <a:gdLst/>
                <a:ahLst/>
                <a:cxnLst/>
                <a:rect l="l" t="t" r="r" b="b"/>
                <a:pathLst>
                  <a:path w="5755" h="4541" extrusionOk="0">
                    <a:moveTo>
                      <a:pt x="942" y="0"/>
                    </a:moveTo>
                    <a:lnTo>
                      <a:pt x="1" y="3013"/>
                    </a:lnTo>
                    <a:lnTo>
                      <a:pt x="4813" y="4541"/>
                    </a:lnTo>
                    <a:lnTo>
                      <a:pt x="5755" y="1528"/>
                    </a:lnTo>
                    <a:lnTo>
                      <a:pt x="9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2"/>
              <p:cNvSpPr/>
              <p:nvPr/>
            </p:nvSpPr>
            <p:spPr>
              <a:xfrm>
                <a:off x="6206650" y="3646250"/>
                <a:ext cx="14150" cy="12650"/>
              </a:xfrm>
              <a:custGeom>
                <a:avLst/>
                <a:gdLst/>
                <a:ahLst/>
                <a:cxnLst/>
                <a:rect l="l" t="t" r="r" b="b"/>
                <a:pathLst>
                  <a:path w="566" h="506" extrusionOk="0">
                    <a:moveTo>
                      <a:pt x="278" y="1"/>
                    </a:moveTo>
                    <a:cubicBezTo>
                      <a:pt x="176" y="1"/>
                      <a:pt x="76" y="64"/>
                      <a:pt x="43" y="181"/>
                    </a:cubicBezTo>
                    <a:cubicBezTo>
                      <a:pt x="1" y="306"/>
                      <a:pt x="64" y="453"/>
                      <a:pt x="210" y="495"/>
                    </a:cubicBezTo>
                    <a:cubicBezTo>
                      <a:pt x="232" y="502"/>
                      <a:pt x="255" y="505"/>
                      <a:pt x="278" y="505"/>
                    </a:cubicBezTo>
                    <a:cubicBezTo>
                      <a:pt x="384" y="505"/>
                      <a:pt x="486" y="430"/>
                      <a:pt x="503" y="327"/>
                    </a:cubicBezTo>
                    <a:cubicBezTo>
                      <a:pt x="566" y="181"/>
                      <a:pt x="482" y="55"/>
                      <a:pt x="357" y="13"/>
                    </a:cubicBezTo>
                    <a:cubicBezTo>
                      <a:pt x="331" y="5"/>
                      <a:pt x="305"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2"/>
              <p:cNvSpPr/>
              <p:nvPr/>
            </p:nvSpPr>
            <p:spPr>
              <a:xfrm>
                <a:off x="6241175" y="3656925"/>
                <a:ext cx="13625" cy="12475"/>
              </a:xfrm>
              <a:custGeom>
                <a:avLst/>
                <a:gdLst/>
                <a:ahLst/>
                <a:cxnLst/>
                <a:rect l="l" t="t" r="r" b="b"/>
                <a:pathLst>
                  <a:path w="545" h="499" extrusionOk="0">
                    <a:moveTo>
                      <a:pt x="302" y="1"/>
                    </a:moveTo>
                    <a:cubicBezTo>
                      <a:pt x="180" y="1"/>
                      <a:pt x="79" y="63"/>
                      <a:pt x="43" y="172"/>
                    </a:cubicBezTo>
                    <a:cubicBezTo>
                      <a:pt x="1" y="319"/>
                      <a:pt x="64" y="444"/>
                      <a:pt x="189" y="486"/>
                    </a:cubicBezTo>
                    <a:cubicBezTo>
                      <a:pt x="220" y="495"/>
                      <a:pt x="249" y="499"/>
                      <a:pt x="278" y="499"/>
                    </a:cubicBezTo>
                    <a:cubicBezTo>
                      <a:pt x="384" y="499"/>
                      <a:pt x="470" y="439"/>
                      <a:pt x="503" y="340"/>
                    </a:cubicBezTo>
                    <a:cubicBezTo>
                      <a:pt x="545" y="193"/>
                      <a:pt x="482" y="68"/>
                      <a:pt x="357" y="5"/>
                    </a:cubicBezTo>
                    <a:cubicBezTo>
                      <a:pt x="338" y="2"/>
                      <a:pt x="320" y="1"/>
                      <a:pt x="3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2"/>
              <p:cNvSpPr/>
              <p:nvPr/>
            </p:nvSpPr>
            <p:spPr>
              <a:xfrm>
                <a:off x="6275175" y="3667750"/>
                <a:ext cx="14150" cy="12650"/>
              </a:xfrm>
              <a:custGeom>
                <a:avLst/>
                <a:gdLst/>
                <a:ahLst/>
                <a:cxnLst/>
                <a:rect l="l" t="t" r="r" b="b"/>
                <a:pathLst>
                  <a:path w="566" h="506" extrusionOk="0">
                    <a:moveTo>
                      <a:pt x="302" y="0"/>
                    </a:moveTo>
                    <a:cubicBezTo>
                      <a:pt x="189" y="0"/>
                      <a:pt x="98" y="75"/>
                      <a:pt x="64" y="179"/>
                    </a:cubicBezTo>
                    <a:cubicBezTo>
                      <a:pt x="1" y="304"/>
                      <a:pt x="85" y="451"/>
                      <a:pt x="210" y="492"/>
                    </a:cubicBezTo>
                    <a:cubicBezTo>
                      <a:pt x="240" y="501"/>
                      <a:pt x="269" y="505"/>
                      <a:pt x="297" y="505"/>
                    </a:cubicBezTo>
                    <a:cubicBezTo>
                      <a:pt x="404" y="505"/>
                      <a:pt x="491" y="442"/>
                      <a:pt x="524" y="325"/>
                    </a:cubicBezTo>
                    <a:cubicBezTo>
                      <a:pt x="566" y="199"/>
                      <a:pt x="503" y="53"/>
                      <a:pt x="378" y="11"/>
                    </a:cubicBezTo>
                    <a:cubicBezTo>
                      <a:pt x="352" y="4"/>
                      <a:pt x="326" y="0"/>
                      <a:pt x="3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2"/>
              <p:cNvSpPr/>
              <p:nvPr/>
            </p:nvSpPr>
            <p:spPr>
              <a:xfrm>
                <a:off x="6073800" y="3707775"/>
                <a:ext cx="136025" cy="206650"/>
              </a:xfrm>
              <a:custGeom>
                <a:avLst/>
                <a:gdLst/>
                <a:ahLst/>
                <a:cxnLst/>
                <a:rect l="l" t="t" r="r" b="b"/>
                <a:pathLst>
                  <a:path w="5441" h="8266" extrusionOk="0">
                    <a:moveTo>
                      <a:pt x="2281" y="0"/>
                    </a:moveTo>
                    <a:lnTo>
                      <a:pt x="0" y="7261"/>
                    </a:lnTo>
                    <a:lnTo>
                      <a:pt x="3139" y="8265"/>
                    </a:lnTo>
                    <a:lnTo>
                      <a:pt x="5440" y="1005"/>
                    </a:lnTo>
                    <a:lnTo>
                      <a:pt x="22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2"/>
              <p:cNvSpPr/>
              <p:nvPr/>
            </p:nvSpPr>
            <p:spPr>
              <a:xfrm>
                <a:off x="6181550" y="3742300"/>
                <a:ext cx="136025" cy="206650"/>
              </a:xfrm>
              <a:custGeom>
                <a:avLst/>
                <a:gdLst/>
                <a:ahLst/>
                <a:cxnLst/>
                <a:rect l="l" t="t" r="r" b="b"/>
                <a:pathLst>
                  <a:path w="5441" h="8266" extrusionOk="0">
                    <a:moveTo>
                      <a:pt x="2302" y="0"/>
                    </a:moveTo>
                    <a:lnTo>
                      <a:pt x="1" y="7261"/>
                    </a:lnTo>
                    <a:lnTo>
                      <a:pt x="3139" y="8265"/>
                    </a:lnTo>
                    <a:lnTo>
                      <a:pt x="5441" y="1005"/>
                    </a:lnTo>
                    <a:lnTo>
                      <a:pt x="230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2"/>
              <p:cNvSpPr/>
              <p:nvPr/>
            </p:nvSpPr>
            <p:spPr>
              <a:xfrm>
                <a:off x="6125050" y="3692075"/>
                <a:ext cx="199325" cy="92100"/>
              </a:xfrm>
              <a:custGeom>
                <a:avLst/>
                <a:gdLst/>
                <a:ahLst/>
                <a:cxnLst/>
                <a:rect l="l" t="t" r="r" b="b"/>
                <a:pathLst>
                  <a:path w="7973" h="3684" extrusionOk="0">
                    <a:moveTo>
                      <a:pt x="398" y="1"/>
                    </a:moveTo>
                    <a:lnTo>
                      <a:pt x="1" y="1298"/>
                    </a:lnTo>
                    <a:lnTo>
                      <a:pt x="7554" y="3683"/>
                    </a:lnTo>
                    <a:lnTo>
                      <a:pt x="7973" y="2386"/>
                    </a:lnTo>
                    <a:lnTo>
                      <a:pt x="3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2"/>
              <p:cNvSpPr/>
              <p:nvPr/>
            </p:nvSpPr>
            <p:spPr>
              <a:xfrm>
                <a:off x="6058100" y="3887200"/>
                <a:ext cx="100975" cy="54425"/>
              </a:xfrm>
              <a:custGeom>
                <a:avLst/>
                <a:gdLst/>
                <a:ahLst/>
                <a:cxnLst/>
                <a:rect l="l" t="t" r="r" b="b"/>
                <a:pathLst>
                  <a:path w="4039" h="2177" extrusionOk="0">
                    <a:moveTo>
                      <a:pt x="314" y="0"/>
                    </a:moveTo>
                    <a:lnTo>
                      <a:pt x="1" y="984"/>
                    </a:lnTo>
                    <a:lnTo>
                      <a:pt x="3725" y="2176"/>
                    </a:lnTo>
                    <a:lnTo>
                      <a:pt x="4039" y="1193"/>
                    </a:lnTo>
                    <a:lnTo>
                      <a:pt x="31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2"/>
              <p:cNvSpPr/>
              <p:nvPr/>
            </p:nvSpPr>
            <p:spPr>
              <a:xfrm>
                <a:off x="6167425" y="3921725"/>
                <a:ext cx="100975" cy="53900"/>
              </a:xfrm>
              <a:custGeom>
                <a:avLst/>
                <a:gdLst/>
                <a:ahLst/>
                <a:cxnLst/>
                <a:rect l="l" t="t" r="r" b="b"/>
                <a:pathLst>
                  <a:path w="4039" h="2156" extrusionOk="0">
                    <a:moveTo>
                      <a:pt x="315" y="0"/>
                    </a:moveTo>
                    <a:lnTo>
                      <a:pt x="1" y="984"/>
                    </a:lnTo>
                    <a:lnTo>
                      <a:pt x="3725" y="2155"/>
                    </a:lnTo>
                    <a:lnTo>
                      <a:pt x="4039" y="1172"/>
                    </a:lnTo>
                    <a:lnTo>
                      <a:pt x="3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2"/>
              <p:cNvSpPr/>
              <p:nvPr/>
            </p:nvSpPr>
            <p:spPr>
              <a:xfrm>
                <a:off x="6213975" y="3284325"/>
                <a:ext cx="240125" cy="215025"/>
              </a:xfrm>
              <a:custGeom>
                <a:avLst/>
                <a:gdLst/>
                <a:ahLst/>
                <a:cxnLst/>
                <a:rect l="l" t="t" r="r" b="b"/>
                <a:pathLst>
                  <a:path w="9605" h="8601" extrusionOk="0">
                    <a:moveTo>
                      <a:pt x="4801" y="0"/>
                    </a:moveTo>
                    <a:cubicBezTo>
                      <a:pt x="2978" y="0"/>
                      <a:pt x="1289" y="1172"/>
                      <a:pt x="712" y="3003"/>
                    </a:cubicBezTo>
                    <a:cubicBezTo>
                      <a:pt x="1" y="5263"/>
                      <a:pt x="1235" y="7669"/>
                      <a:pt x="3495" y="8402"/>
                    </a:cubicBezTo>
                    <a:cubicBezTo>
                      <a:pt x="3928" y="8536"/>
                      <a:pt x="4365" y="8601"/>
                      <a:pt x="4794" y="8601"/>
                    </a:cubicBezTo>
                    <a:cubicBezTo>
                      <a:pt x="6628" y="8601"/>
                      <a:pt x="8317" y="7429"/>
                      <a:pt x="8893" y="5598"/>
                    </a:cubicBezTo>
                    <a:cubicBezTo>
                      <a:pt x="9605" y="3338"/>
                      <a:pt x="8349" y="911"/>
                      <a:pt x="6090" y="199"/>
                    </a:cubicBezTo>
                    <a:cubicBezTo>
                      <a:pt x="5661" y="65"/>
                      <a:pt x="5227" y="0"/>
                      <a:pt x="48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2"/>
              <p:cNvSpPr/>
              <p:nvPr/>
            </p:nvSpPr>
            <p:spPr>
              <a:xfrm>
                <a:off x="6236475" y="3312625"/>
                <a:ext cx="189900" cy="173075"/>
              </a:xfrm>
              <a:custGeom>
                <a:avLst/>
                <a:gdLst/>
                <a:ahLst/>
                <a:cxnLst/>
                <a:rect l="l" t="t" r="r" b="b"/>
                <a:pathLst>
                  <a:path w="7596" h="6923" extrusionOk="0">
                    <a:moveTo>
                      <a:pt x="3857" y="0"/>
                    </a:moveTo>
                    <a:cubicBezTo>
                      <a:pt x="2413" y="0"/>
                      <a:pt x="1063" y="955"/>
                      <a:pt x="586" y="2436"/>
                    </a:cubicBezTo>
                    <a:cubicBezTo>
                      <a:pt x="1" y="4277"/>
                      <a:pt x="984" y="6223"/>
                      <a:pt x="2763" y="6767"/>
                    </a:cubicBezTo>
                    <a:cubicBezTo>
                      <a:pt x="3094" y="6873"/>
                      <a:pt x="3430" y="6923"/>
                      <a:pt x="3760" y="6923"/>
                    </a:cubicBezTo>
                    <a:cubicBezTo>
                      <a:pt x="5205" y="6923"/>
                      <a:pt x="6554" y="5968"/>
                      <a:pt x="7031" y="4487"/>
                    </a:cubicBezTo>
                    <a:cubicBezTo>
                      <a:pt x="7596" y="2645"/>
                      <a:pt x="6633" y="720"/>
                      <a:pt x="4855" y="155"/>
                    </a:cubicBezTo>
                    <a:cubicBezTo>
                      <a:pt x="4524" y="50"/>
                      <a:pt x="4188" y="0"/>
                      <a:pt x="38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2"/>
              <p:cNvSpPr/>
              <p:nvPr/>
            </p:nvSpPr>
            <p:spPr>
              <a:xfrm>
                <a:off x="6251125" y="3308900"/>
                <a:ext cx="166900" cy="115900"/>
              </a:xfrm>
              <a:custGeom>
                <a:avLst/>
                <a:gdLst/>
                <a:ahLst/>
                <a:cxnLst/>
                <a:rect l="l" t="t" r="r" b="b"/>
                <a:pathLst>
                  <a:path w="6676" h="4636" extrusionOk="0">
                    <a:moveTo>
                      <a:pt x="3304" y="0"/>
                    </a:moveTo>
                    <a:cubicBezTo>
                      <a:pt x="2709" y="0"/>
                      <a:pt x="2118" y="158"/>
                      <a:pt x="1612" y="451"/>
                    </a:cubicBezTo>
                    <a:cubicBezTo>
                      <a:pt x="1214" y="702"/>
                      <a:pt x="858" y="1016"/>
                      <a:pt x="565" y="1372"/>
                    </a:cubicBezTo>
                    <a:cubicBezTo>
                      <a:pt x="314" y="1748"/>
                      <a:pt x="105" y="2167"/>
                      <a:pt x="0" y="2606"/>
                    </a:cubicBezTo>
                    <a:cubicBezTo>
                      <a:pt x="335" y="1769"/>
                      <a:pt x="942" y="1058"/>
                      <a:pt x="1716" y="660"/>
                    </a:cubicBezTo>
                    <a:cubicBezTo>
                      <a:pt x="2195" y="427"/>
                      <a:pt x="2730" y="298"/>
                      <a:pt x="3262" y="298"/>
                    </a:cubicBezTo>
                    <a:cubicBezTo>
                      <a:pt x="3590" y="298"/>
                      <a:pt x="3916" y="347"/>
                      <a:pt x="4227" y="451"/>
                    </a:cubicBezTo>
                    <a:cubicBezTo>
                      <a:pt x="5043" y="702"/>
                      <a:pt x="5734" y="1309"/>
                      <a:pt x="6131" y="2062"/>
                    </a:cubicBezTo>
                    <a:cubicBezTo>
                      <a:pt x="6550" y="2836"/>
                      <a:pt x="6654" y="3757"/>
                      <a:pt x="6445" y="4636"/>
                    </a:cubicBezTo>
                    <a:cubicBezTo>
                      <a:pt x="6612" y="4217"/>
                      <a:pt x="6675" y="3757"/>
                      <a:pt x="6675" y="3297"/>
                    </a:cubicBezTo>
                    <a:cubicBezTo>
                      <a:pt x="6654" y="2836"/>
                      <a:pt x="6550" y="2397"/>
                      <a:pt x="6361" y="1957"/>
                    </a:cubicBezTo>
                    <a:cubicBezTo>
                      <a:pt x="5964" y="1121"/>
                      <a:pt x="5210" y="430"/>
                      <a:pt x="4311" y="158"/>
                    </a:cubicBezTo>
                    <a:cubicBezTo>
                      <a:pt x="3984" y="52"/>
                      <a:pt x="3643" y="0"/>
                      <a:pt x="33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2"/>
              <p:cNvSpPr/>
              <p:nvPr/>
            </p:nvSpPr>
            <p:spPr>
              <a:xfrm>
                <a:off x="5952450" y="3545575"/>
                <a:ext cx="87900" cy="89850"/>
              </a:xfrm>
              <a:custGeom>
                <a:avLst/>
                <a:gdLst/>
                <a:ahLst/>
                <a:cxnLst/>
                <a:rect l="l" t="t" r="r" b="b"/>
                <a:pathLst>
                  <a:path w="3516" h="3594" extrusionOk="0">
                    <a:moveTo>
                      <a:pt x="1510" y="0"/>
                    </a:moveTo>
                    <a:cubicBezTo>
                      <a:pt x="1056" y="0"/>
                      <a:pt x="608" y="166"/>
                      <a:pt x="272" y="462"/>
                    </a:cubicBezTo>
                    <a:cubicBezTo>
                      <a:pt x="21" y="693"/>
                      <a:pt x="0" y="1090"/>
                      <a:pt x="230" y="1362"/>
                    </a:cubicBezTo>
                    <a:cubicBezTo>
                      <a:pt x="353" y="1496"/>
                      <a:pt x="523" y="1564"/>
                      <a:pt x="696" y="1564"/>
                    </a:cubicBezTo>
                    <a:cubicBezTo>
                      <a:pt x="848" y="1564"/>
                      <a:pt x="1003" y="1511"/>
                      <a:pt x="1130" y="1404"/>
                    </a:cubicBezTo>
                    <a:cubicBezTo>
                      <a:pt x="1235" y="1299"/>
                      <a:pt x="1381" y="1257"/>
                      <a:pt x="1527" y="1257"/>
                    </a:cubicBezTo>
                    <a:cubicBezTo>
                      <a:pt x="1674" y="1257"/>
                      <a:pt x="1800" y="1320"/>
                      <a:pt x="1904" y="1446"/>
                    </a:cubicBezTo>
                    <a:cubicBezTo>
                      <a:pt x="2009" y="1550"/>
                      <a:pt x="2051" y="1697"/>
                      <a:pt x="2051" y="1843"/>
                    </a:cubicBezTo>
                    <a:cubicBezTo>
                      <a:pt x="2030" y="1990"/>
                      <a:pt x="1967" y="2115"/>
                      <a:pt x="1862" y="2220"/>
                    </a:cubicBezTo>
                    <a:cubicBezTo>
                      <a:pt x="1779" y="2283"/>
                      <a:pt x="1716" y="2325"/>
                      <a:pt x="1611" y="2345"/>
                    </a:cubicBezTo>
                    <a:cubicBezTo>
                      <a:pt x="1276" y="2429"/>
                      <a:pt x="1067" y="2764"/>
                      <a:pt x="1130" y="3099"/>
                    </a:cubicBezTo>
                    <a:cubicBezTo>
                      <a:pt x="1193" y="3329"/>
                      <a:pt x="1360" y="3496"/>
                      <a:pt x="1569" y="3559"/>
                    </a:cubicBezTo>
                    <a:cubicBezTo>
                      <a:pt x="1618" y="3584"/>
                      <a:pt x="1682" y="3594"/>
                      <a:pt x="1747" y="3594"/>
                    </a:cubicBezTo>
                    <a:cubicBezTo>
                      <a:pt x="1793" y="3594"/>
                      <a:pt x="1840" y="3589"/>
                      <a:pt x="1883" y="3580"/>
                    </a:cubicBezTo>
                    <a:cubicBezTo>
                      <a:pt x="2197" y="3517"/>
                      <a:pt x="2490" y="3350"/>
                      <a:pt x="2720" y="3141"/>
                    </a:cubicBezTo>
                    <a:cubicBezTo>
                      <a:pt x="3452" y="2471"/>
                      <a:pt x="3515" y="1320"/>
                      <a:pt x="2846" y="588"/>
                    </a:cubicBezTo>
                    <a:cubicBezTo>
                      <a:pt x="2511" y="232"/>
                      <a:pt x="2072" y="23"/>
                      <a:pt x="1590" y="2"/>
                    </a:cubicBezTo>
                    <a:cubicBezTo>
                      <a:pt x="1563" y="1"/>
                      <a:pt x="1536" y="0"/>
                      <a:pt x="15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6451475" y="3707200"/>
                <a:ext cx="95750" cy="80800"/>
              </a:xfrm>
              <a:custGeom>
                <a:avLst/>
                <a:gdLst/>
                <a:ahLst/>
                <a:cxnLst/>
                <a:rect l="l" t="t" r="r" b="b"/>
                <a:pathLst>
                  <a:path w="3830" h="3232" extrusionOk="0">
                    <a:moveTo>
                      <a:pt x="1975" y="0"/>
                    </a:moveTo>
                    <a:cubicBezTo>
                      <a:pt x="1841" y="0"/>
                      <a:pt x="1705" y="15"/>
                      <a:pt x="1569" y="44"/>
                    </a:cubicBezTo>
                    <a:cubicBezTo>
                      <a:pt x="607" y="254"/>
                      <a:pt x="0" y="1237"/>
                      <a:pt x="209" y="2199"/>
                    </a:cubicBezTo>
                    <a:cubicBezTo>
                      <a:pt x="272" y="2513"/>
                      <a:pt x="419" y="2806"/>
                      <a:pt x="649" y="3036"/>
                    </a:cubicBezTo>
                    <a:cubicBezTo>
                      <a:pt x="712" y="3120"/>
                      <a:pt x="816" y="3183"/>
                      <a:pt x="921" y="3204"/>
                    </a:cubicBezTo>
                    <a:cubicBezTo>
                      <a:pt x="984" y="3223"/>
                      <a:pt x="1048" y="3232"/>
                      <a:pt x="1113" y="3232"/>
                    </a:cubicBezTo>
                    <a:cubicBezTo>
                      <a:pt x="1263" y="3232"/>
                      <a:pt x="1410" y="3181"/>
                      <a:pt x="1528" y="3078"/>
                    </a:cubicBezTo>
                    <a:cubicBezTo>
                      <a:pt x="1779" y="2848"/>
                      <a:pt x="1800" y="2450"/>
                      <a:pt x="1569" y="2178"/>
                    </a:cubicBezTo>
                    <a:cubicBezTo>
                      <a:pt x="1507" y="2116"/>
                      <a:pt x="1465" y="2032"/>
                      <a:pt x="1444" y="1927"/>
                    </a:cubicBezTo>
                    <a:cubicBezTo>
                      <a:pt x="1402" y="1781"/>
                      <a:pt x="1423" y="1634"/>
                      <a:pt x="1507" y="1509"/>
                    </a:cubicBezTo>
                    <a:cubicBezTo>
                      <a:pt x="1590" y="1383"/>
                      <a:pt x="1716" y="1300"/>
                      <a:pt x="1862" y="1279"/>
                    </a:cubicBezTo>
                    <a:cubicBezTo>
                      <a:pt x="1903" y="1267"/>
                      <a:pt x="1944" y="1262"/>
                      <a:pt x="1985" y="1262"/>
                    </a:cubicBezTo>
                    <a:cubicBezTo>
                      <a:pt x="2089" y="1262"/>
                      <a:pt x="2190" y="1296"/>
                      <a:pt x="2281" y="1342"/>
                    </a:cubicBezTo>
                    <a:cubicBezTo>
                      <a:pt x="2406" y="1425"/>
                      <a:pt x="2490" y="1551"/>
                      <a:pt x="2511" y="1697"/>
                    </a:cubicBezTo>
                    <a:cubicBezTo>
                      <a:pt x="2585" y="1992"/>
                      <a:pt x="2853" y="2190"/>
                      <a:pt x="3145" y="2190"/>
                    </a:cubicBezTo>
                    <a:cubicBezTo>
                      <a:pt x="3184" y="2190"/>
                      <a:pt x="3224" y="2186"/>
                      <a:pt x="3264" y="2178"/>
                    </a:cubicBezTo>
                    <a:cubicBezTo>
                      <a:pt x="3620" y="2095"/>
                      <a:pt x="3829" y="1760"/>
                      <a:pt x="3746" y="1425"/>
                    </a:cubicBezTo>
                    <a:cubicBezTo>
                      <a:pt x="3641" y="944"/>
                      <a:pt x="3348" y="546"/>
                      <a:pt x="2950" y="274"/>
                    </a:cubicBezTo>
                    <a:cubicBezTo>
                      <a:pt x="2650" y="94"/>
                      <a:pt x="2317" y="0"/>
                      <a:pt x="19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6336900" y="3383400"/>
                <a:ext cx="65425" cy="90450"/>
              </a:xfrm>
              <a:custGeom>
                <a:avLst/>
                <a:gdLst/>
                <a:ahLst/>
                <a:cxnLst/>
                <a:rect l="l" t="t" r="r" b="b"/>
                <a:pathLst>
                  <a:path w="2617" h="3618" extrusionOk="0">
                    <a:moveTo>
                      <a:pt x="2193" y="0"/>
                    </a:moveTo>
                    <a:cubicBezTo>
                      <a:pt x="2181" y="0"/>
                      <a:pt x="2168" y="1"/>
                      <a:pt x="2156" y="3"/>
                    </a:cubicBezTo>
                    <a:cubicBezTo>
                      <a:pt x="1989" y="24"/>
                      <a:pt x="1863" y="170"/>
                      <a:pt x="1884" y="337"/>
                    </a:cubicBezTo>
                    <a:cubicBezTo>
                      <a:pt x="1884" y="442"/>
                      <a:pt x="2114" y="2493"/>
                      <a:pt x="273" y="2995"/>
                    </a:cubicBezTo>
                    <a:cubicBezTo>
                      <a:pt x="106" y="3037"/>
                      <a:pt x="1" y="3204"/>
                      <a:pt x="43" y="3371"/>
                    </a:cubicBezTo>
                    <a:cubicBezTo>
                      <a:pt x="85" y="3476"/>
                      <a:pt x="147" y="3560"/>
                      <a:pt x="252" y="3602"/>
                    </a:cubicBezTo>
                    <a:cubicBezTo>
                      <a:pt x="283" y="3612"/>
                      <a:pt x="315" y="3617"/>
                      <a:pt x="346" y="3617"/>
                    </a:cubicBezTo>
                    <a:cubicBezTo>
                      <a:pt x="378" y="3617"/>
                      <a:pt x="409" y="3612"/>
                      <a:pt x="440" y="3602"/>
                    </a:cubicBezTo>
                    <a:cubicBezTo>
                      <a:pt x="2323" y="3099"/>
                      <a:pt x="2616" y="1195"/>
                      <a:pt x="2512" y="275"/>
                    </a:cubicBezTo>
                    <a:cubicBezTo>
                      <a:pt x="2492" y="120"/>
                      <a:pt x="2347" y="0"/>
                      <a:pt x="2193" y="0"/>
                    </a:cubicBezTo>
                    <a:close/>
                  </a:path>
                </a:pathLst>
              </a:custGeom>
              <a:solidFill>
                <a:srgbClr val="F3F3F3">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2"/>
              <p:cNvSpPr/>
              <p:nvPr/>
            </p:nvSpPr>
            <p:spPr>
              <a:xfrm>
                <a:off x="6376150" y="3357900"/>
                <a:ext cx="19900" cy="17975"/>
              </a:xfrm>
              <a:custGeom>
                <a:avLst/>
                <a:gdLst/>
                <a:ahLst/>
                <a:cxnLst/>
                <a:rect l="l" t="t" r="r" b="b"/>
                <a:pathLst>
                  <a:path w="796" h="719" extrusionOk="0">
                    <a:moveTo>
                      <a:pt x="392" y="0"/>
                    </a:moveTo>
                    <a:cubicBezTo>
                      <a:pt x="245" y="0"/>
                      <a:pt x="113" y="97"/>
                      <a:pt x="63" y="249"/>
                    </a:cubicBezTo>
                    <a:cubicBezTo>
                      <a:pt x="0" y="437"/>
                      <a:pt x="105" y="646"/>
                      <a:pt x="293" y="709"/>
                    </a:cubicBezTo>
                    <a:cubicBezTo>
                      <a:pt x="321" y="715"/>
                      <a:pt x="349" y="718"/>
                      <a:pt x="377" y="718"/>
                    </a:cubicBezTo>
                    <a:cubicBezTo>
                      <a:pt x="535" y="718"/>
                      <a:pt x="679" y="621"/>
                      <a:pt x="733" y="479"/>
                    </a:cubicBezTo>
                    <a:cubicBezTo>
                      <a:pt x="795" y="290"/>
                      <a:pt x="691" y="81"/>
                      <a:pt x="502" y="18"/>
                    </a:cubicBezTo>
                    <a:cubicBezTo>
                      <a:pt x="465" y="6"/>
                      <a:pt x="428" y="0"/>
                      <a:pt x="392"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45" name="Google Shape;345;p22"/>
          <p:cNvGrpSpPr/>
          <p:nvPr/>
        </p:nvGrpSpPr>
        <p:grpSpPr>
          <a:xfrm rot="6258742">
            <a:off x="4363886" y="2740820"/>
            <a:ext cx="1138342" cy="2586833"/>
            <a:chOff x="5058614" y="1783055"/>
            <a:chExt cx="651859" cy="1481321"/>
          </a:xfrm>
        </p:grpSpPr>
        <p:sp>
          <p:nvSpPr>
            <p:cNvPr id="346" name="Google Shape;346;p22"/>
            <p:cNvSpPr/>
            <p:nvPr/>
          </p:nvSpPr>
          <p:spPr>
            <a:xfrm>
              <a:off x="5321826" y="2733482"/>
              <a:ext cx="34387" cy="34425"/>
            </a:xfrm>
            <a:custGeom>
              <a:avLst/>
              <a:gdLst/>
              <a:ahLst/>
              <a:cxnLst/>
              <a:rect l="l" t="t" r="r" b="b"/>
              <a:pathLst>
                <a:path w="900" h="901" extrusionOk="0">
                  <a:moveTo>
                    <a:pt x="251" y="1"/>
                  </a:moveTo>
                  <a:lnTo>
                    <a:pt x="356" y="377"/>
                  </a:lnTo>
                  <a:lnTo>
                    <a:pt x="0" y="503"/>
                  </a:lnTo>
                  <a:lnTo>
                    <a:pt x="377" y="524"/>
                  </a:lnTo>
                  <a:lnTo>
                    <a:pt x="398" y="900"/>
                  </a:lnTo>
                  <a:lnTo>
                    <a:pt x="544" y="545"/>
                  </a:lnTo>
                  <a:lnTo>
                    <a:pt x="900" y="628"/>
                  </a:lnTo>
                  <a:lnTo>
                    <a:pt x="586" y="419"/>
                  </a:lnTo>
                  <a:lnTo>
                    <a:pt x="816" y="84"/>
                  </a:lnTo>
                  <a:lnTo>
                    <a:pt x="502" y="315"/>
                  </a:lnTo>
                  <a:lnTo>
                    <a:pt x="25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2"/>
            <p:cNvSpPr/>
            <p:nvPr/>
          </p:nvSpPr>
          <p:spPr>
            <a:xfrm>
              <a:off x="5258669" y="2213057"/>
              <a:ext cx="251864" cy="756317"/>
            </a:xfrm>
            <a:custGeom>
              <a:avLst/>
              <a:gdLst/>
              <a:ahLst/>
              <a:cxnLst/>
              <a:rect l="l" t="t" r="r" b="b"/>
              <a:pathLst>
                <a:path w="6592" h="19795" extrusionOk="0">
                  <a:moveTo>
                    <a:pt x="21" y="0"/>
                  </a:moveTo>
                  <a:cubicBezTo>
                    <a:pt x="0" y="126"/>
                    <a:pt x="0" y="272"/>
                    <a:pt x="0" y="398"/>
                  </a:cubicBezTo>
                  <a:lnTo>
                    <a:pt x="0" y="18957"/>
                  </a:lnTo>
                  <a:lnTo>
                    <a:pt x="21" y="18957"/>
                  </a:lnTo>
                  <a:cubicBezTo>
                    <a:pt x="21" y="18978"/>
                    <a:pt x="21" y="18999"/>
                    <a:pt x="21" y="19020"/>
                  </a:cubicBezTo>
                  <a:cubicBezTo>
                    <a:pt x="1005" y="19522"/>
                    <a:pt x="2114" y="19794"/>
                    <a:pt x="3285" y="19794"/>
                  </a:cubicBezTo>
                  <a:cubicBezTo>
                    <a:pt x="4478" y="19794"/>
                    <a:pt x="5587" y="19522"/>
                    <a:pt x="6570" y="19020"/>
                  </a:cubicBezTo>
                  <a:cubicBezTo>
                    <a:pt x="6570" y="18999"/>
                    <a:pt x="6570" y="18978"/>
                    <a:pt x="6570" y="18957"/>
                  </a:cubicBezTo>
                  <a:lnTo>
                    <a:pt x="6591" y="18957"/>
                  </a:lnTo>
                  <a:lnTo>
                    <a:pt x="6591" y="398"/>
                  </a:lnTo>
                  <a:cubicBezTo>
                    <a:pt x="6591" y="272"/>
                    <a:pt x="6570" y="126"/>
                    <a:pt x="6570" y="0"/>
                  </a:cubicBezTo>
                  <a:cubicBezTo>
                    <a:pt x="5587" y="482"/>
                    <a:pt x="4478" y="775"/>
                    <a:pt x="3285" y="775"/>
                  </a:cubicBezTo>
                  <a:cubicBezTo>
                    <a:pt x="2114" y="775"/>
                    <a:pt x="1005" y="503"/>
                    <a:pt x="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2"/>
            <p:cNvSpPr/>
            <p:nvPr/>
          </p:nvSpPr>
          <p:spPr>
            <a:xfrm>
              <a:off x="5247111" y="1783055"/>
              <a:ext cx="274185" cy="310486"/>
            </a:xfrm>
            <a:custGeom>
              <a:avLst/>
              <a:gdLst/>
              <a:ahLst/>
              <a:cxnLst/>
              <a:rect l="l" t="t" r="r" b="b"/>
              <a:pathLst>
                <a:path w="7073" h="7847" extrusionOk="0">
                  <a:moveTo>
                    <a:pt x="3536" y="0"/>
                  </a:moveTo>
                  <a:cubicBezTo>
                    <a:pt x="1611" y="900"/>
                    <a:pt x="126" y="3683"/>
                    <a:pt x="0" y="7010"/>
                  </a:cubicBezTo>
                  <a:cubicBezTo>
                    <a:pt x="1067" y="7554"/>
                    <a:pt x="2260" y="7847"/>
                    <a:pt x="3536" y="7847"/>
                  </a:cubicBezTo>
                  <a:cubicBezTo>
                    <a:pt x="4813" y="7847"/>
                    <a:pt x="6026" y="7554"/>
                    <a:pt x="7072" y="7010"/>
                  </a:cubicBezTo>
                  <a:cubicBezTo>
                    <a:pt x="6968" y="3683"/>
                    <a:pt x="5482" y="900"/>
                    <a:pt x="35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2"/>
            <p:cNvSpPr/>
            <p:nvPr/>
          </p:nvSpPr>
          <p:spPr>
            <a:xfrm>
              <a:off x="5244265" y="2085138"/>
              <a:ext cx="279832" cy="842666"/>
            </a:xfrm>
            <a:custGeom>
              <a:avLst/>
              <a:gdLst/>
              <a:ahLst/>
              <a:cxnLst/>
              <a:rect l="l" t="t" r="r" b="b"/>
              <a:pathLst>
                <a:path w="7324" h="22055" extrusionOk="0">
                  <a:moveTo>
                    <a:pt x="22" y="1"/>
                  </a:moveTo>
                  <a:cubicBezTo>
                    <a:pt x="22" y="168"/>
                    <a:pt x="1" y="315"/>
                    <a:pt x="1" y="461"/>
                  </a:cubicBezTo>
                  <a:lnTo>
                    <a:pt x="1" y="21113"/>
                  </a:lnTo>
                  <a:lnTo>
                    <a:pt x="22" y="21113"/>
                  </a:lnTo>
                  <a:cubicBezTo>
                    <a:pt x="22" y="21154"/>
                    <a:pt x="22" y="21175"/>
                    <a:pt x="22" y="21196"/>
                  </a:cubicBezTo>
                  <a:cubicBezTo>
                    <a:pt x="1110" y="21740"/>
                    <a:pt x="2344" y="22054"/>
                    <a:pt x="3662" y="22054"/>
                  </a:cubicBezTo>
                  <a:cubicBezTo>
                    <a:pt x="4980" y="22054"/>
                    <a:pt x="6215" y="21740"/>
                    <a:pt x="7303" y="21196"/>
                  </a:cubicBezTo>
                  <a:cubicBezTo>
                    <a:pt x="7303" y="21175"/>
                    <a:pt x="7303" y="21154"/>
                    <a:pt x="7303" y="21113"/>
                  </a:cubicBezTo>
                  <a:lnTo>
                    <a:pt x="7324" y="21113"/>
                  </a:lnTo>
                  <a:lnTo>
                    <a:pt x="7324" y="461"/>
                  </a:lnTo>
                  <a:cubicBezTo>
                    <a:pt x="7324" y="315"/>
                    <a:pt x="7324" y="168"/>
                    <a:pt x="7324" y="1"/>
                  </a:cubicBezTo>
                  <a:cubicBezTo>
                    <a:pt x="6215" y="566"/>
                    <a:pt x="4980" y="879"/>
                    <a:pt x="3662" y="879"/>
                  </a:cubicBezTo>
                  <a:cubicBezTo>
                    <a:pt x="2365" y="879"/>
                    <a:pt x="1110" y="566"/>
                    <a:pt x="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2"/>
            <p:cNvSpPr/>
            <p:nvPr/>
          </p:nvSpPr>
          <p:spPr>
            <a:xfrm>
              <a:off x="5317012" y="2169882"/>
              <a:ext cx="135140" cy="135140"/>
            </a:xfrm>
            <a:custGeom>
              <a:avLst/>
              <a:gdLst/>
              <a:ahLst/>
              <a:cxnLst/>
              <a:rect l="l" t="t" r="r" b="b"/>
              <a:pathLst>
                <a:path w="3537" h="3537" extrusionOk="0">
                  <a:moveTo>
                    <a:pt x="1758" y="1"/>
                  </a:moveTo>
                  <a:cubicBezTo>
                    <a:pt x="796" y="1"/>
                    <a:pt x="1" y="796"/>
                    <a:pt x="1" y="1779"/>
                  </a:cubicBezTo>
                  <a:cubicBezTo>
                    <a:pt x="1" y="2742"/>
                    <a:pt x="796" y="3537"/>
                    <a:pt x="1758" y="3537"/>
                  </a:cubicBezTo>
                  <a:cubicBezTo>
                    <a:pt x="2742" y="3537"/>
                    <a:pt x="3537" y="2742"/>
                    <a:pt x="3537" y="1779"/>
                  </a:cubicBezTo>
                  <a:cubicBezTo>
                    <a:pt x="3537" y="796"/>
                    <a:pt x="2742"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2"/>
            <p:cNvSpPr/>
            <p:nvPr/>
          </p:nvSpPr>
          <p:spPr>
            <a:xfrm>
              <a:off x="5312236" y="2165106"/>
              <a:ext cx="144730" cy="144730"/>
            </a:xfrm>
            <a:custGeom>
              <a:avLst/>
              <a:gdLst/>
              <a:ahLst/>
              <a:cxnLst/>
              <a:rect l="l" t="t" r="r" b="b"/>
              <a:pathLst>
                <a:path w="3788" h="3788" extrusionOk="0">
                  <a:moveTo>
                    <a:pt x="1883" y="272"/>
                  </a:moveTo>
                  <a:cubicBezTo>
                    <a:pt x="2783" y="272"/>
                    <a:pt x="3515" y="1004"/>
                    <a:pt x="3515" y="1904"/>
                  </a:cubicBezTo>
                  <a:cubicBezTo>
                    <a:pt x="3515" y="2804"/>
                    <a:pt x="2783" y="3536"/>
                    <a:pt x="1883" y="3536"/>
                  </a:cubicBezTo>
                  <a:cubicBezTo>
                    <a:pt x="984" y="3536"/>
                    <a:pt x="251" y="2804"/>
                    <a:pt x="251" y="1904"/>
                  </a:cubicBezTo>
                  <a:cubicBezTo>
                    <a:pt x="251" y="1004"/>
                    <a:pt x="984" y="272"/>
                    <a:pt x="1883" y="272"/>
                  </a:cubicBezTo>
                  <a:close/>
                  <a:moveTo>
                    <a:pt x="1883" y="0"/>
                  </a:moveTo>
                  <a:cubicBezTo>
                    <a:pt x="837" y="0"/>
                    <a:pt x="0" y="858"/>
                    <a:pt x="0" y="1904"/>
                  </a:cubicBezTo>
                  <a:cubicBezTo>
                    <a:pt x="0" y="2950"/>
                    <a:pt x="837" y="3787"/>
                    <a:pt x="1883" y="3787"/>
                  </a:cubicBezTo>
                  <a:cubicBezTo>
                    <a:pt x="2929" y="3787"/>
                    <a:pt x="3787" y="2950"/>
                    <a:pt x="3787" y="1904"/>
                  </a:cubicBezTo>
                  <a:cubicBezTo>
                    <a:pt x="3787" y="858"/>
                    <a:pt x="2929" y="0"/>
                    <a:pt x="18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2"/>
            <p:cNvSpPr/>
            <p:nvPr/>
          </p:nvSpPr>
          <p:spPr>
            <a:xfrm>
              <a:off x="5317012" y="2380139"/>
              <a:ext cx="135140" cy="135140"/>
            </a:xfrm>
            <a:custGeom>
              <a:avLst/>
              <a:gdLst/>
              <a:ahLst/>
              <a:cxnLst/>
              <a:rect l="l" t="t" r="r" b="b"/>
              <a:pathLst>
                <a:path w="3537" h="3537" extrusionOk="0">
                  <a:moveTo>
                    <a:pt x="1758" y="0"/>
                  </a:moveTo>
                  <a:cubicBezTo>
                    <a:pt x="796" y="0"/>
                    <a:pt x="1" y="796"/>
                    <a:pt x="1" y="1758"/>
                  </a:cubicBezTo>
                  <a:cubicBezTo>
                    <a:pt x="1" y="2741"/>
                    <a:pt x="796" y="3537"/>
                    <a:pt x="1758" y="3537"/>
                  </a:cubicBezTo>
                  <a:cubicBezTo>
                    <a:pt x="2742" y="3537"/>
                    <a:pt x="3537" y="2741"/>
                    <a:pt x="3537" y="1758"/>
                  </a:cubicBezTo>
                  <a:cubicBezTo>
                    <a:pt x="3537" y="796"/>
                    <a:pt x="2742" y="0"/>
                    <a:pt x="17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2"/>
            <p:cNvSpPr/>
            <p:nvPr/>
          </p:nvSpPr>
          <p:spPr>
            <a:xfrm>
              <a:off x="5312236" y="2375324"/>
              <a:ext cx="144730" cy="144768"/>
            </a:xfrm>
            <a:custGeom>
              <a:avLst/>
              <a:gdLst/>
              <a:ahLst/>
              <a:cxnLst/>
              <a:rect l="l" t="t" r="r" b="b"/>
              <a:pathLst>
                <a:path w="3788" h="3789" extrusionOk="0">
                  <a:moveTo>
                    <a:pt x="1883" y="252"/>
                  </a:moveTo>
                  <a:cubicBezTo>
                    <a:pt x="2783" y="252"/>
                    <a:pt x="3515" y="984"/>
                    <a:pt x="3515" y="1884"/>
                  </a:cubicBezTo>
                  <a:cubicBezTo>
                    <a:pt x="3515" y="2784"/>
                    <a:pt x="2783" y="3516"/>
                    <a:pt x="1883" y="3516"/>
                  </a:cubicBezTo>
                  <a:cubicBezTo>
                    <a:pt x="984" y="3516"/>
                    <a:pt x="251" y="2784"/>
                    <a:pt x="251" y="1884"/>
                  </a:cubicBezTo>
                  <a:cubicBezTo>
                    <a:pt x="251" y="984"/>
                    <a:pt x="984" y="252"/>
                    <a:pt x="1883" y="252"/>
                  </a:cubicBezTo>
                  <a:close/>
                  <a:moveTo>
                    <a:pt x="1883" y="1"/>
                  </a:moveTo>
                  <a:cubicBezTo>
                    <a:pt x="837" y="1"/>
                    <a:pt x="0" y="838"/>
                    <a:pt x="0" y="1884"/>
                  </a:cubicBezTo>
                  <a:cubicBezTo>
                    <a:pt x="0" y="2930"/>
                    <a:pt x="837" y="3788"/>
                    <a:pt x="1883" y="3788"/>
                  </a:cubicBezTo>
                  <a:cubicBezTo>
                    <a:pt x="2929" y="3788"/>
                    <a:pt x="3787" y="2930"/>
                    <a:pt x="3787" y="1884"/>
                  </a:cubicBezTo>
                  <a:cubicBezTo>
                    <a:pt x="3787" y="838"/>
                    <a:pt x="2929" y="1"/>
                    <a:pt x="18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2"/>
            <p:cNvSpPr/>
            <p:nvPr/>
          </p:nvSpPr>
          <p:spPr>
            <a:xfrm>
              <a:off x="5317012" y="2589592"/>
              <a:ext cx="135140" cy="135140"/>
            </a:xfrm>
            <a:custGeom>
              <a:avLst/>
              <a:gdLst/>
              <a:ahLst/>
              <a:cxnLst/>
              <a:rect l="l" t="t" r="r" b="b"/>
              <a:pathLst>
                <a:path w="3537" h="3537" extrusionOk="0">
                  <a:moveTo>
                    <a:pt x="1758" y="0"/>
                  </a:moveTo>
                  <a:cubicBezTo>
                    <a:pt x="796" y="0"/>
                    <a:pt x="1" y="796"/>
                    <a:pt x="1" y="1779"/>
                  </a:cubicBezTo>
                  <a:cubicBezTo>
                    <a:pt x="1" y="2741"/>
                    <a:pt x="796" y="3537"/>
                    <a:pt x="1758" y="3537"/>
                  </a:cubicBezTo>
                  <a:cubicBezTo>
                    <a:pt x="2742" y="3537"/>
                    <a:pt x="3537" y="2741"/>
                    <a:pt x="3537" y="1779"/>
                  </a:cubicBezTo>
                  <a:cubicBezTo>
                    <a:pt x="3537" y="796"/>
                    <a:pt x="2742" y="0"/>
                    <a:pt x="17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2"/>
            <p:cNvSpPr/>
            <p:nvPr/>
          </p:nvSpPr>
          <p:spPr>
            <a:xfrm>
              <a:off x="5312236" y="2584778"/>
              <a:ext cx="144730" cy="144768"/>
            </a:xfrm>
            <a:custGeom>
              <a:avLst/>
              <a:gdLst/>
              <a:ahLst/>
              <a:cxnLst/>
              <a:rect l="l" t="t" r="r" b="b"/>
              <a:pathLst>
                <a:path w="3788" h="3789" extrusionOk="0">
                  <a:moveTo>
                    <a:pt x="1883" y="273"/>
                  </a:moveTo>
                  <a:cubicBezTo>
                    <a:pt x="2783" y="273"/>
                    <a:pt x="3515" y="1005"/>
                    <a:pt x="3515" y="1905"/>
                  </a:cubicBezTo>
                  <a:cubicBezTo>
                    <a:pt x="3515" y="2805"/>
                    <a:pt x="2783" y="3537"/>
                    <a:pt x="1883" y="3537"/>
                  </a:cubicBezTo>
                  <a:cubicBezTo>
                    <a:pt x="984" y="3537"/>
                    <a:pt x="251" y="2805"/>
                    <a:pt x="251" y="1905"/>
                  </a:cubicBezTo>
                  <a:cubicBezTo>
                    <a:pt x="251" y="1005"/>
                    <a:pt x="984" y="273"/>
                    <a:pt x="1883" y="273"/>
                  </a:cubicBezTo>
                  <a:close/>
                  <a:moveTo>
                    <a:pt x="1883" y="1"/>
                  </a:moveTo>
                  <a:cubicBezTo>
                    <a:pt x="837" y="1"/>
                    <a:pt x="0" y="859"/>
                    <a:pt x="0" y="1905"/>
                  </a:cubicBezTo>
                  <a:cubicBezTo>
                    <a:pt x="0" y="2951"/>
                    <a:pt x="837" y="3788"/>
                    <a:pt x="1883" y="3788"/>
                  </a:cubicBezTo>
                  <a:cubicBezTo>
                    <a:pt x="2929" y="3788"/>
                    <a:pt x="3787" y="2951"/>
                    <a:pt x="3787" y="1905"/>
                  </a:cubicBezTo>
                  <a:cubicBezTo>
                    <a:pt x="3787" y="859"/>
                    <a:pt x="2929" y="1"/>
                    <a:pt x="18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2"/>
            <p:cNvSpPr/>
            <p:nvPr/>
          </p:nvSpPr>
          <p:spPr>
            <a:xfrm>
              <a:off x="5058614" y="2694854"/>
              <a:ext cx="186491" cy="493564"/>
            </a:xfrm>
            <a:custGeom>
              <a:avLst/>
              <a:gdLst/>
              <a:ahLst/>
              <a:cxnLst/>
              <a:rect l="l" t="t" r="r" b="b"/>
              <a:pathLst>
                <a:path w="4881" h="12918" extrusionOk="0">
                  <a:moveTo>
                    <a:pt x="4574" y="1"/>
                  </a:moveTo>
                  <a:cubicBezTo>
                    <a:pt x="3486" y="1"/>
                    <a:pt x="0" y="895"/>
                    <a:pt x="2244" y="12917"/>
                  </a:cubicBezTo>
                  <a:cubicBezTo>
                    <a:pt x="2244" y="12917"/>
                    <a:pt x="2960" y="5223"/>
                    <a:pt x="4740" y="5223"/>
                  </a:cubicBezTo>
                  <a:cubicBezTo>
                    <a:pt x="4786" y="5223"/>
                    <a:pt x="4833" y="5228"/>
                    <a:pt x="4881" y="5238"/>
                  </a:cubicBezTo>
                  <a:lnTo>
                    <a:pt x="4881" y="28"/>
                  </a:lnTo>
                  <a:cubicBezTo>
                    <a:pt x="4881" y="28"/>
                    <a:pt x="4764" y="1"/>
                    <a:pt x="457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2"/>
            <p:cNvSpPr/>
            <p:nvPr/>
          </p:nvSpPr>
          <p:spPr>
            <a:xfrm>
              <a:off x="5524059" y="2694854"/>
              <a:ext cx="186414" cy="493564"/>
            </a:xfrm>
            <a:custGeom>
              <a:avLst/>
              <a:gdLst/>
              <a:ahLst/>
              <a:cxnLst/>
              <a:rect l="l" t="t" r="r" b="b"/>
              <a:pathLst>
                <a:path w="4879" h="12918" extrusionOk="0">
                  <a:moveTo>
                    <a:pt x="308" y="1"/>
                  </a:moveTo>
                  <a:cubicBezTo>
                    <a:pt x="118" y="1"/>
                    <a:pt x="1" y="28"/>
                    <a:pt x="1" y="28"/>
                  </a:cubicBezTo>
                  <a:lnTo>
                    <a:pt x="1" y="5238"/>
                  </a:lnTo>
                  <a:cubicBezTo>
                    <a:pt x="48" y="5228"/>
                    <a:pt x="95" y="5223"/>
                    <a:pt x="141" y="5223"/>
                  </a:cubicBezTo>
                  <a:cubicBezTo>
                    <a:pt x="1920" y="5223"/>
                    <a:pt x="2616" y="12917"/>
                    <a:pt x="2616" y="12917"/>
                  </a:cubicBezTo>
                  <a:cubicBezTo>
                    <a:pt x="4878" y="895"/>
                    <a:pt x="1394" y="1"/>
                    <a:pt x="30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2"/>
            <p:cNvSpPr/>
            <p:nvPr/>
          </p:nvSpPr>
          <p:spPr>
            <a:xfrm>
              <a:off x="5361791" y="2751096"/>
              <a:ext cx="45582" cy="513280"/>
            </a:xfrm>
            <a:custGeom>
              <a:avLst/>
              <a:gdLst/>
              <a:ahLst/>
              <a:cxnLst/>
              <a:rect l="l" t="t" r="r" b="b"/>
              <a:pathLst>
                <a:path w="1193" h="13434" extrusionOk="0">
                  <a:moveTo>
                    <a:pt x="586" y="0"/>
                  </a:moveTo>
                  <a:cubicBezTo>
                    <a:pt x="272" y="0"/>
                    <a:pt x="0" y="251"/>
                    <a:pt x="0" y="586"/>
                  </a:cubicBezTo>
                  <a:lnTo>
                    <a:pt x="586" y="13433"/>
                  </a:lnTo>
                  <a:lnTo>
                    <a:pt x="1193" y="586"/>
                  </a:lnTo>
                  <a:cubicBezTo>
                    <a:pt x="1193" y="272"/>
                    <a:pt x="92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9" name="Google Shape;359;p22"/>
          <p:cNvSpPr/>
          <p:nvPr/>
        </p:nvSpPr>
        <p:spPr>
          <a:xfrm rot="1320575">
            <a:off x="7903992" y="4180817"/>
            <a:ext cx="199327" cy="189355"/>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rot="-1190705">
            <a:off x="6496830" y="2959639"/>
            <a:ext cx="265996" cy="252899"/>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rot="1075458">
            <a:off x="8632645" y="3775147"/>
            <a:ext cx="266116" cy="25283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rot="-1190705">
            <a:off x="5178205" y="3186826"/>
            <a:ext cx="265996" cy="252899"/>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rot="-1193401">
            <a:off x="4383887" y="4420728"/>
            <a:ext cx="141969" cy="134946"/>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rot="-1190705">
            <a:off x="7151305" y="1371976"/>
            <a:ext cx="265996" cy="252899"/>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5" name="Google Shape;365;p22"/>
          <p:cNvGrpSpPr/>
          <p:nvPr/>
        </p:nvGrpSpPr>
        <p:grpSpPr>
          <a:xfrm rot="-4594480">
            <a:off x="6884218" y="54224"/>
            <a:ext cx="879604" cy="1309274"/>
            <a:chOff x="3065550" y="1439825"/>
            <a:chExt cx="546933" cy="814099"/>
          </a:xfrm>
        </p:grpSpPr>
        <p:sp>
          <p:nvSpPr>
            <p:cNvPr id="366" name="Google Shape;366;p22"/>
            <p:cNvSpPr/>
            <p:nvPr/>
          </p:nvSpPr>
          <p:spPr>
            <a:xfrm>
              <a:off x="3171143" y="1707668"/>
              <a:ext cx="100041" cy="174077"/>
            </a:xfrm>
            <a:custGeom>
              <a:avLst/>
              <a:gdLst/>
              <a:ahLst/>
              <a:cxnLst/>
              <a:rect l="l" t="t" r="r" b="b"/>
              <a:pathLst>
                <a:path w="2993" h="5208" extrusionOk="0">
                  <a:moveTo>
                    <a:pt x="2595" y="1"/>
                  </a:moveTo>
                  <a:lnTo>
                    <a:pt x="0" y="5148"/>
                  </a:lnTo>
                  <a:cubicBezTo>
                    <a:pt x="88" y="5188"/>
                    <a:pt x="179" y="5207"/>
                    <a:pt x="270" y="5207"/>
                  </a:cubicBezTo>
                  <a:cubicBezTo>
                    <a:pt x="463" y="5207"/>
                    <a:pt x="653" y="5123"/>
                    <a:pt x="796" y="4981"/>
                  </a:cubicBezTo>
                  <a:lnTo>
                    <a:pt x="858" y="5023"/>
                  </a:lnTo>
                  <a:lnTo>
                    <a:pt x="2993" y="838"/>
                  </a:lnTo>
                  <a:lnTo>
                    <a:pt x="2909" y="796"/>
                  </a:lnTo>
                  <a:cubicBezTo>
                    <a:pt x="2993" y="503"/>
                    <a:pt x="2867" y="147"/>
                    <a:pt x="2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a:off x="3065550" y="1439825"/>
              <a:ext cx="546933" cy="814099"/>
            </a:xfrm>
            <a:custGeom>
              <a:avLst/>
              <a:gdLst/>
              <a:ahLst/>
              <a:cxnLst/>
              <a:rect l="l" t="t" r="r" b="b"/>
              <a:pathLst>
                <a:path w="16363" h="24356" extrusionOk="0">
                  <a:moveTo>
                    <a:pt x="11822" y="712"/>
                  </a:moveTo>
                  <a:lnTo>
                    <a:pt x="14375" y="2030"/>
                  </a:lnTo>
                  <a:lnTo>
                    <a:pt x="12324" y="2888"/>
                  </a:lnTo>
                  <a:lnTo>
                    <a:pt x="11822" y="712"/>
                  </a:lnTo>
                  <a:close/>
                  <a:moveTo>
                    <a:pt x="11403" y="879"/>
                  </a:moveTo>
                  <a:lnTo>
                    <a:pt x="11926" y="3055"/>
                  </a:lnTo>
                  <a:lnTo>
                    <a:pt x="9876" y="3913"/>
                  </a:lnTo>
                  <a:lnTo>
                    <a:pt x="11403" y="879"/>
                  </a:lnTo>
                  <a:close/>
                  <a:moveTo>
                    <a:pt x="14479" y="2448"/>
                  </a:moveTo>
                  <a:lnTo>
                    <a:pt x="12952" y="5482"/>
                  </a:lnTo>
                  <a:lnTo>
                    <a:pt x="12429" y="3306"/>
                  </a:lnTo>
                  <a:lnTo>
                    <a:pt x="14479" y="2448"/>
                  </a:lnTo>
                  <a:close/>
                  <a:moveTo>
                    <a:pt x="12031" y="3473"/>
                  </a:moveTo>
                  <a:lnTo>
                    <a:pt x="12554" y="5629"/>
                  </a:lnTo>
                  <a:lnTo>
                    <a:pt x="9981" y="4331"/>
                  </a:lnTo>
                  <a:lnTo>
                    <a:pt x="12031" y="3473"/>
                  </a:lnTo>
                  <a:close/>
                  <a:moveTo>
                    <a:pt x="9792" y="4708"/>
                  </a:moveTo>
                  <a:lnTo>
                    <a:pt x="12345" y="6005"/>
                  </a:lnTo>
                  <a:lnTo>
                    <a:pt x="10315" y="6863"/>
                  </a:lnTo>
                  <a:lnTo>
                    <a:pt x="9792" y="4708"/>
                  </a:lnTo>
                  <a:close/>
                  <a:moveTo>
                    <a:pt x="9374" y="4854"/>
                  </a:moveTo>
                  <a:lnTo>
                    <a:pt x="9897" y="7030"/>
                  </a:lnTo>
                  <a:lnTo>
                    <a:pt x="7846" y="7888"/>
                  </a:lnTo>
                  <a:lnTo>
                    <a:pt x="9374" y="4854"/>
                  </a:lnTo>
                  <a:close/>
                  <a:moveTo>
                    <a:pt x="12470" y="6424"/>
                  </a:moveTo>
                  <a:lnTo>
                    <a:pt x="10922" y="9458"/>
                  </a:lnTo>
                  <a:lnTo>
                    <a:pt x="10399" y="7302"/>
                  </a:lnTo>
                  <a:lnTo>
                    <a:pt x="12470" y="6424"/>
                  </a:lnTo>
                  <a:close/>
                  <a:moveTo>
                    <a:pt x="10002" y="7449"/>
                  </a:moveTo>
                  <a:lnTo>
                    <a:pt x="10525" y="9604"/>
                  </a:lnTo>
                  <a:lnTo>
                    <a:pt x="8014" y="8349"/>
                  </a:lnTo>
                  <a:lnTo>
                    <a:pt x="7993" y="8307"/>
                  </a:lnTo>
                  <a:lnTo>
                    <a:pt x="10002" y="7449"/>
                  </a:lnTo>
                  <a:close/>
                  <a:moveTo>
                    <a:pt x="8328" y="8976"/>
                  </a:moveTo>
                  <a:lnTo>
                    <a:pt x="9834" y="9751"/>
                  </a:lnTo>
                  <a:lnTo>
                    <a:pt x="8767" y="9897"/>
                  </a:lnTo>
                  <a:lnTo>
                    <a:pt x="8328" y="8976"/>
                  </a:lnTo>
                  <a:close/>
                  <a:moveTo>
                    <a:pt x="6444" y="14479"/>
                  </a:moveTo>
                  <a:lnTo>
                    <a:pt x="6926" y="15400"/>
                  </a:lnTo>
                  <a:lnTo>
                    <a:pt x="5482" y="14647"/>
                  </a:lnTo>
                  <a:lnTo>
                    <a:pt x="6444" y="14479"/>
                  </a:lnTo>
                  <a:close/>
                  <a:moveTo>
                    <a:pt x="4771" y="14793"/>
                  </a:moveTo>
                  <a:lnTo>
                    <a:pt x="7261" y="16049"/>
                  </a:lnTo>
                  <a:lnTo>
                    <a:pt x="5210" y="16885"/>
                  </a:lnTo>
                  <a:lnTo>
                    <a:pt x="4708" y="14793"/>
                  </a:lnTo>
                  <a:close/>
                  <a:moveTo>
                    <a:pt x="4289" y="14898"/>
                  </a:moveTo>
                  <a:lnTo>
                    <a:pt x="4812" y="17074"/>
                  </a:lnTo>
                  <a:lnTo>
                    <a:pt x="2741" y="17932"/>
                  </a:lnTo>
                  <a:lnTo>
                    <a:pt x="2741" y="17932"/>
                  </a:lnTo>
                  <a:lnTo>
                    <a:pt x="4289" y="14898"/>
                  </a:lnTo>
                  <a:close/>
                  <a:moveTo>
                    <a:pt x="7365" y="16467"/>
                  </a:moveTo>
                  <a:lnTo>
                    <a:pt x="5838" y="19501"/>
                  </a:lnTo>
                  <a:lnTo>
                    <a:pt x="5315" y="17325"/>
                  </a:lnTo>
                  <a:lnTo>
                    <a:pt x="7365" y="16467"/>
                  </a:lnTo>
                  <a:close/>
                  <a:moveTo>
                    <a:pt x="4917" y="17492"/>
                  </a:moveTo>
                  <a:lnTo>
                    <a:pt x="5419" y="19647"/>
                  </a:lnTo>
                  <a:lnTo>
                    <a:pt x="2867" y="18350"/>
                  </a:lnTo>
                  <a:lnTo>
                    <a:pt x="4917" y="17492"/>
                  </a:lnTo>
                  <a:close/>
                  <a:moveTo>
                    <a:pt x="2678" y="18727"/>
                  </a:moveTo>
                  <a:lnTo>
                    <a:pt x="5231" y="20024"/>
                  </a:lnTo>
                  <a:lnTo>
                    <a:pt x="3201" y="20882"/>
                  </a:lnTo>
                  <a:lnTo>
                    <a:pt x="2678" y="18727"/>
                  </a:lnTo>
                  <a:close/>
                  <a:moveTo>
                    <a:pt x="2260" y="18894"/>
                  </a:moveTo>
                  <a:lnTo>
                    <a:pt x="2783" y="21049"/>
                  </a:lnTo>
                  <a:lnTo>
                    <a:pt x="732" y="21907"/>
                  </a:lnTo>
                  <a:lnTo>
                    <a:pt x="2260" y="18894"/>
                  </a:lnTo>
                  <a:close/>
                  <a:moveTo>
                    <a:pt x="5356" y="20442"/>
                  </a:moveTo>
                  <a:lnTo>
                    <a:pt x="3808" y="23476"/>
                  </a:lnTo>
                  <a:lnTo>
                    <a:pt x="3285" y="21321"/>
                  </a:lnTo>
                  <a:lnTo>
                    <a:pt x="5356" y="20442"/>
                  </a:lnTo>
                  <a:close/>
                  <a:moveTo>
                    <a:pt x="2887" y="21468"/>
                  </a:moveTo>
                  <a:lnTo>
                    <a:pt x="3411" y="23623"/>
                  </a:lnTo>
                  <a:lnTo>
                    <a:pt x="837" y="22326"/>
                  </a:lnTo>
                  <a:lnTo>
                    <a:pt x="2887" y="21468"/>
                  </a:lnTo>
                  <a:close/>
                  <a:moveTo>
                    <a:pt x="11362" y="0"/>
                  </a:moveTo>
                  <a:lnTo>
                    <a:pt x="7114" y="8370"/>
                  </a:lnTo>
                  <a:lnTo>
                    <a:pt x="7700" y="8662"/>
                  </a:lnTo>
                  <a:lnTo>
                    <a:pt x="8307" y="9939"/>
                  </a:lnTo>
                  <a:lnTo>
                    <a:pt x="8328" y="9981"/>
                  </a:lnTo>
                  <a:lnTo>
                    <a:pt x="6235" y="14082"/>
                  </a:lnTo>
                  <a:lnTo>
                    <a:pt x="6131" y="14103"/>
                  </a:lnTo>
                  <a:lnTo>
                    <a:pt x="4833" y="14333"/>
                  </a:lnTo>
                  <a:lnTo>
                    <a:pt x="4248" y="14019"/>
                  </a:lnTo>
                  <a:lnTo>
                    <a:pt x="0" y="22388"/>
                  </a:lnTo>
                  <a:lnTo>
                    <a:pt x="3850" y="24355"/>
                  </a:lnTo>
                  <a:lnTo>
                    <a:pt x="8097" y="15986"/>
                  </a:lnTo>
                  <a:lnTo>
                    <a:pt x="7595" y="15735"/>
                  </a:lnTo>
                  <a:lnTo>
                    <a:pt x="6947" y="14521"/>
                  </a:lnTo>
                  <a:lnTo>
                    <a:pt x="6947" y="14521"/>
                  </a:lnTo>
                  <a:lnTo>
                    <a:pt x="9813" y="15965"/>
                  </a:lnTo>
                  <a:lnTo>
                    <a:pt x="9813" y="15944"/>
                  </a:lnTo>
                  <a:lnTo>
                    <a:pt x="9855" y="15944"/>
                  </a:lnTo>
                  <a:cubicBezTo>
                    <a:pt x="10201" y="16122"/>
                    <a:pt x="10565" y="16206"/>
                    <a:pt x="10924" y="16206"/>
                  </a:cubicBezTo>
                  <a:cubicBezTo>
                    <a:pt x="11326" y="16206"/>
                    <a:pt x="11720" y="16101"/>
                    <a:pt x="12073" y="15902"/>
                  </a:cubicBezTo>
                  <a:cubicBezTo>
                    <a:pt x="12157" y="16655"/>
                    <a:pt x="12617" y="17346"/>
                    <a:pt x="13349" y="17722"/>
                  </a:cubicBezTo>
                  <a:cubicBezTo>
                    <a:pt x="13349" y="17722"/>
                    <a:pt x="13349" y="17722"/>
                    <a:pt x="13370" y="17743"/>
                  </a:cubicBezTo>
                  <a:lnTo>
                    <a:pt x="13349" y="17764"/>
                  </a:lnTo>
                  <a:lnTo>
                    <a:pt x="14249" y="18225"/>
                  </a:lnTo>
                  <a:lnTo>
                    <a:pt x="16362" y="14040"/>
                  </a:lnTo>
                  <a:lnTo>
                    <a:pt x="15463" y="13580"/>
                  </a:lnTo>
                  <a:lnTo>
                    <a:pt x="15483" y="13559"/>
                  </a:lnTo>
                  <a:cubicBezTo>
                    <a:pt x="15483" y="13559"/>
                    <a:pt x="15463" y="13538"/>
                    <a:pt x="15463" y="13538"/>
                  </a:cubicBezTo>
                  <a:cubicBezTo>
                    <a:pt x="15122" y="13372"/>
                    <a:pt x="14760" y="13293"/>
                    <a:pt x="14404" y="13293"/>
                  </a:cubicBezTo>
                  <a:cubicBezTo>
                    <a:pt x="13994" y="13293"/>
                    <a:pt x="13592" y="13399"/>
                    <a:pt x="13245" y="13600"/>
                  </a:cubicBezTo>
                  <a:cubicBezTo>
                    <a:pt x="13161" y="12847"/>
                    <a:pt x="12701" y="12136"/>
                    <a:pt x="11968" y="11780"/>
                  </a:cubicBezTo>
                  <a:cubicBezTo>
                    <a:pt x="11968" y="11759"/>
                    <a:pt x="11947" y="11759"/>
                    <a:pt x="11947" y="11759"/>
                  </a:cubicBezTo>
                  <a:lnTo>
                    <a:pt x="11926" y="11780"/>
                  </a:lnTo>
                  <a:lnTo>
                    <a:pt x="9018" y="10315"/>
                  </a:lnTo>
                  <a:lnTo>
                    <a:pt x="10504" y="10085"/>
                  </a:lnTo>
                  <a:lnTo>
                    <a:pt x="10964" y="10336"/>
                  </a:lnTo>
                  <a:lnTo>
                    <a:pt x="15211" y="1967"/>
                  </a:lnTo>
                  <a:lnTo>
                    <a:pt x="1136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a:off x="3199822" y="1735646"/>
              <a:ext cx="144095" cy="175582"/>
            </a:xfrm>
            <a:custGeom>
              <a:avLst/>
              <a:gdLst/>
              <a:ahLst/>
              <a:cxnLst/>
              <a:rect l="l" t="t" r="r" b="b"/>
              <a:pathLst>
                <a:path w="4311" h="5253" extrusionOk="0">
                  <a:moveTo>
                    <a:pt x="2135" y="1"/>
                  </a:moveTo>
                  <a:lnTo>
                    <a:pt x="0" y="4165"/>
                  </a:lnTo>
                  <a:lnTo>
                    <a:pt x="2114" y="5253"/>
                  </a:lnTo>
                  <a:lnTo>
                    <a:pt x="2218" y="5232"/>
                  </a:lnTo>
                  <a:lnTo>
                    <a:pt x="4311" y="1131"/>
                  </a:lnTo>
                  <a:lnTo>
                    <a:pt x="4290" y="1089"/>
                  </a:lnTo>
                  <a:lnTo>
                    <a:pt x="21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22"/>
          <p:cNvGrpSpPr/>
          <p:nvPr/>
        </p:nvGrpSpPr>
        <p:grpSpPr>
          <a:xfrm>
            <a:off x="2100469" y="4150427"/>
            <a:ext cx="859290" cy="858935"/>
            <a:chOff x="5066546" y="1359696"/>
            <a:chExt cx="535851" cy="535629"/>
          </a:xfrm>
        </p:grpSpPr>
        <p:sp>
          <p:nvSpPr>
            <p:cNvPr id="370" name="Google Shape;370;p22"/>
            <p:cNvSpPr/>
            <p:nvPr/>
          </p:nvSpPr>
          <p:spPr>
            <a:xfrm rot="-785303" flipH="1">
              <a:off x="5111259" y="1404449"/>
              <a:ext cx="446427" cy="446095"/>
            </a:xfrm>
            <a:custGeom>
              <a:avLst/>
              <a:gdLst/>
              <a:ahLst/>
              <a:cxnLst/>
              <a:rect l="l" t="t" r="r" b="b"/>
              <a:pathLst>
                <a:path w="26887" h="26867" extrusionOk="0">
                  <a:moveTo>
                    <a:pt x="13454" y="0"/>
                  </a:moveTo>
                  <a:cubicBezTo>
                    <a:pt x="6026" y="0"/>
                    <a:pt x="0" y="6005"/>
                    <a:pt x="0" y="13433"/>
                  </a:cubicBezTo>
                  <a:cubicBezTo>
                    <a:pt x="0" y="20861"/>
                    <a:pt x="6026" y="26866"/>
                    <a:pt x="13454" y="26866"/>
                  </a:cubicBezTo>
                  <a:cubicBezTo>
                    <a:pt x="20861" y="26866"/>
                    <a:pt x="26887" y="20861"/>
                    <a:pt x="26887" y="13433"/>
                  </a:cubicBezTo>
                  <a:cubicBezTo>
                    <a:pt x="26887" y="6005"/>
                    <a:pt x="20861" y="0"/>
                    <a:pt x="13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rot="-785303" flipH="1">
              <a:off x="5333783" y="1728348"/>
              <a:ext cx="62895" cy="62895"/>
            </a:xfrm>
            <a:custGeom>
              <a:avLst/>
              <a:gdLst/>
              <a:ahLst/>
              <a:cxnLst/>
              <a:rect l="l" t="t" r="r" b="b"/>
              <a:pathLst>
                <a:path w="3788" h="3788" extrusionOk="0">
                  <a:moveTo>
                    <a:pt x="1904" y="0"/>
                  </a:moveTo>
                  <a:cubicBezTo>
                    <a:pt x="858" y="0"/>
                    <a:pt x="0" y="858"/>
                    <a:pt x="0" y="1904"/>
                  </a:cubicBezTo>
                  <a:cubicBezTo>
                    <a:pt x="0" y="2951"/>
                    <a:pt x="858" y="3788"/>
                    <a:pt x="1904" y="3788"/>
                  </a:cubicBezTo>
                  <a:cubicBezTo>
                    <a:pt x="2950" y="3788"/>
                    <a:pt x="3787" y="2951"/>
                    <a:pt x="3787" y="1904"/>
                  </a:cubicBezTo>
                  <a:cubicBezTo>
                    <a:pt x="3787" y="858"/>
                    <a:pt x="2950" y="0"/>
                    <a:pt x="19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rot="-785303" flipH="1">
              <a:off x="5221897" y="1712675"/>
              <a:ext cx="36495" cy="36844"/>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rot="-785303" flipH="1">
              <a:off x="5227091" y="1607439"/>
              <a:ext cx="28160" cy="26068"/>
            </a:xfrm>
            <a:custGeom>
              <a:avLst/>
              <a:gdLst/>
              <a:ahLst/>
              <a:cxnLst/>
              <a:rect l="l" t="t" r="r" b="b"/>
              <a:pathLst>
                <a:path w="1696" h="1570" extrusionOk="0">
                  <a:moveTo>
                    <a:pt x="858" y="0"/>
                  </a:moveTo>
                  <a:cubicBezTo>
                    <a:pt x="377" y="0"/>
                    <a:pt x="1" y="356"/>
                    <a:pt x="1" y="795"/>
                  </a:cubicBezTo>
                  <a:cubicBezTo>
                    <a:pt x="1" y="1214"/>
                    <a:pt x="377" y="1569"/>
                    <a:pt x="858" y="1569"/>
                  </a:cubicBezTo>
                  <a:cubicBezTo>
                    <a:pt x="1319" y="1569"/>
                    <a:pt x="1695" y="1214"/>
                    <a:pt x="1695" y="795"/>
                  </a:cubicBezTo>
                  <a:cubicBezTo>
                    <a:pt x="1695" y="356"/>
                    <a:pt x="1319" y="0"/>
                    <a:pt x="8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2"/>
            <p:cNvSpPr/>
            <p:nvPr/>
          </p:nvSpPr>
          <p:spPr>
            <a:xfrm rot="-785763" flipH="1">
              <a:off x="5114186" y="1429750"/>
              <a:ext cx="223050" cy="446106"/>
            </a:xfrm>
            <a:custGeom>
              <a:avLst/>
              <a:gdLst/>
              <a:ahLst/>
              <a:cxnLst/>
              <a:rect l="l" t="t" r="r" b="b"/>
              <a:pathLst>
                <a:path w="35717" h="71435" extrusionOk="0">
                  <a:moveTo>
                    <a:pt x="0" y="1"/>
                  </a:moveTo>
                  <a:lnTo>
                    <a:pt x="0" y="71434"/>
                  </a:lnTo>
                  <a:cubicBezTo>
                    <a:pt x="19731" y="71434"/>
                    <a:pt x="35717" y="55448"/>
                    <a:pt x="35717" y="35718"/>
                  </a:cubicBezTo>
                  <a:cubicBezTo>
                    <a:pt x="35717" y="15987"/>
                    <a:pt x="19731" y="1"/>
                    <a:pt x="0" y="1"/>
                  </a:cubicBezTo>
                  <a:close/>
                </a:path>
              </a:pathLst>
            </a:custGeom>
            <a:solidFill>
              <a:srgbClr val="999999">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2"/>
            <p:cNvSpPr/>
            <p:nvPr/>
          </p:nvSpPr>
          <p:spPr>
            <a:xfrm rot="-785303" flipH="1">
              <a:off x="5139374" y="1607020"/>
              <a:ext cx="36495" cy="36844"/>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2"/>
            <p:cNvSpPr/>
            <p:nvPr/>
          </p:nvSpPr>
          <p:spPr>
            <a:xfrm rot="-785303" flipH="1">
              <a:off x="5239414" y="1481209"/>
              <a:ext cx="36495" cy="36844"/>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2"/>
            <p:cNvSpPr/>
            <p:nvPr/>
          </p:nvSpPr>
          <p:spPr>
            <a:xfrm rot="-785303" flipH="1">
              <a:off x="5479806" y="1594746"/>
              <a:ext cx="36495" cy="36844"/>
            </a:xfrm>
            <a:custGeom>
              <a:avLst/>
              <a:gdLst/>
              <a:ahLst/>
              <a:cxnLst/>
              <a:rect l="l" t="t" r="r" b="b"/>
              <a:pathLst>
                <a:path w="2198" h="2219" extrusionOk="0">
                  <a:moveTo>
                    <a:pt x="1110" y="1"/>
                  </a:moveTo>
                  <a:cubicBezTo>
                    <a:pt x="482" y="1"/>
                    <a:pt x="1" y="503"/>
                    <a:pt x="1" y="1110"/>
                  </a:cubicBezTo>
                  <a:cubicBezTo>
                    <a:pt x="1" y="1716"/>
                    <a:pt x="482" y="2219"/>
                    <a:pt x="1110" y="2219"/>
                  </a:cubicBezTo>
                  <a:cubicBezTo>
                    <a:pt x="1716" y="2219"/>
                    <a:pt x="2198" y="1716"/>
                    <a:pt x="2198" y="1110"/>
                  </a:cubicBezTo>
                  <a:cubicBezTo>
                    <a:pt x="2198" y="503"/>
                    <a:pt x="1716" y="1"/>
                    <a:pt x="11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2"/>
            <p:cNvSpPr/>
            <p:nvPr/>
          </p:nvSpPr>
          <p:spPr>
            <a:xfrm rot="-785303" flipH="1">
              <a:off x="5403750" y="1484695"/>
              <a:ext cx="62895" cy="62895"/>
            </a:xfrm>
            <a:custGeom>
              <a:avLst/>
              <a:gdLst/>
              <a:ahLst/>
              <a:cxnLst/>
              <a:rect l="l" t="t" r="r" b="b"/>
              <a:pathLst>
                <a:path w="3788" h="3788" extrusionOk="0">
                  <a:moveTo>
                    <a:pt x="1883" y="1"/>
                  </a:moveTo>
                  <a:cubicBezTo>
                    <a:pt x="837" y="1"/>
                    <a:pt x="0" y="859"/>
                    <a:pt x="0" y="1905"/>
                  </a:cubicBezTo>
                  <a:cubicBezTo>
                    <a:pt x="0" y="2951"/>
                    <a:pt x="837" y="3788"/>
                    <a:pt x="1883" y="3788"/>
                  </a:cubicBezTo>
                  <a:cubicBezTo>
                    <a:pt x="2929" y="3788"/>
                    <a:pt x="3787" y="2951"/>
                    <a:pt x="3787" y="1905"/>
                  </a:cubicBezTo>
                  <a:cubicBezTo>
                    <a:pt x="3787" y="859"/>
                    <a:pt x="2929" y="1"/>
                    <a:pt x="188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rot="-785303" flipH="1">
              <a:off x="5412535" y="1650522"/>
              <a:ext cx="36495" cy="36844"/>
            </a:xfrm>
            <a:custGeom>
              <a:avLst/>
              <a:gdLst/>
              <a:ahLst/>
              <a:cxnLst/>
              <a:rect l="l" t="t" r="r" b="b"/>
              <a:pathLst>
                <a:path w="2198" h="2219" extrusionOk="0">
                  <a:moveTo>
                    <a:pt x="1110" y="0"/>
                  </a:moveTo>
                  <a:cubicBezTo>
                    <a:pt x="482" y="0"/>
                    <a:pt x="1" y="503"/>
                    <a:pt x="1" y="1109"/>
                  </a:cubicBezTo>
                  <a:cubicBezTo>
                    <a:pt x="1" y="1716"/>
                    <a:pt x="482" y="2218"/>
                    <a:pt x="1110" y="2218"/>
                  </a:cubicBezTo>
                  <a:cubicBezTo>
                    <a:pt x="1716" y="2218"/>
                    <a:pt x="2198" y="1716"/>
                    <a:pt x="2198" y="1109"/>
                  </a:cubicBezTo>
                  <a:cubicBezTo>
                    <a:pt x="2198" y="503"/>
                    <a:pt x="1716" y="0"/>
                    <a:pt x="111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2"/>
            <p:cNvSpPr/>
            <p:nvPr/>
          </p:nvSpPr>
          <p:spPr>
            <a:xfrm rot="-785303" flipH="1">
              <a:off x="5333421" y="1431162"/>
              <a:ext cx="27811" cy="26068"/>
            </a:xfrm>
            <a:custGeom>
              <a:avLst/>
              <a:gdLst/>
              <a:ahLst/>
              <a:cxnLst/>
              <a:rect l="l" t="t" r="r" b="b"/>
              <a:pathLst>
                <a:path w="1675" h="1570" extrusionOk="0">
                  <a:moveTo>
                    <a:pt x="838" y="1"/>
                  </a:moveTo>
                  <a:cubicBezTo>
                    <a:pt x="378" y="1"/>
                    <a:pt x="1" y="356"/>
                    <a:pt x="1" y="796"/>
                  </a:cubicBezTo>
                  <a:cubicBezTo>
                    <a:pt x="1" y="1214"/>
                    <a:pt x="378" y="1570"/>
                    <a:pt x="838" y="1570"/>
                  </a:cubicBezTo>
                  <a:cubicBezTo>
                    <a:pt x="1298" y="1570"/>
                    <a:pt x="1675" y="1214"/>
                    <a:pt x="1675" y="796"/>
                  </a:cubicBezTo>
                  <a:cubicBezTo>
                    <a:pt x="1675" y="356"/>
                    <a:pt x="1298" y="1"/>
                    <a:pt x="8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785303" flipH="1">
              <a:off x="5309979" y="1560006"/>
              <a:ext cx="62895" cy="62895"/>
            </a:xfrm>
            <a:custGeom>
              <a:avLst/>
              <a:gdLst/>
              <a:ahLst/>
              <a:cxnLst/>
              <a:rect l="l" t="t" r="r" b="b"/>
              <a:pathLst>
                <a:path w="3788" h="3788" extrusionOk="0">
                  <a:moveTo>
                    <a:pt x="1904" y="0"/>
                  </a:moveTo>
                  <a:cubicBezTo>
                    <a:pt x="858" y="0"/>
                    <a:pt x="0" y="858"/>
                    <a:pt x="0" y="1904"/>
                  </a:cubicBezTo>
                  <a:cubicBezTo>
                    <a:pt x="0" y="2951"/>
                    <a:pt x="858" y="3788"/>
                    <a:pt x="1904" y="3788"/>
                  </a:cubicBezTo>
                  <a:cubicBezTo>
                    <a:pt x="2950" y="3788"/>
                    <a:pt x="3787" y="2951"/>
                    <a:pt x="3787" y="1904"/>
                  </a:cubicBezTo>
                  <a:cubicBezTo>
                    <a:pt x="3787" y="858"/>
                    <a:pt x="2950" y="0"/>
                    <a:pt x="190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2" name="Google Shape;382;p22"/>
          <p:cNvGrpSpPr/>
          <p:nvPr/>
        </p:nvGrpSpPr>
        <p:grpSpPr>
          <a:xfrm rot="-721262">
            <a:off x="6574714" y="1887287"/>
            <a:ext cx="273123" cy="273147"/>
            <a:chOff x="4228992" y="636527"/>
            <a:chExt cx="546958" cy="547004"/>
          </a:xfrm>
        </p:grpSpPr>
        <p:sp>
          <p:nvSpPr>
            <p:cNvPr id="383" name="Google Shape;383;p22"/>
            <p:cNvSpPr/>
            <p:nvPr/>
          </p:nvSpPr>
          <p:spPr>
            <a:xfrm>
              <a:off x="4228992" y="636527"/>
              <a:ext cx="546958" cy="547004"/>
            </a:xfrm>
            <a:custGeom>
              <a:avLst/>
              <a:gdLst/>
              <a:ahLst/>
              <a:cxnLst/>
              <a:rect l="l" t="t" r="r" b="b"/>
              <a:pathLst>
                <a:path w="11760" h="11761" extrusionOk="0">
                  <a:moveTo>
                    <a:pt x="5880" y="1"/>
                  </a:moveTo>
                  <a:cubicBezTo>
                    <a:pt x="4645" y="1"/>
                    <a:pt x="3495" y="378"/>
                    <a:pt x="2553" y="1026"/>
                  </a:cubicBezTo>
                  <a:cubicBezTo>
                    <a:pt x="1842" y="1528"/>
                    <a:pt x="1235" y="2177"/>
                    <a:pt x="796" y="2930"/>
                  </a:cubicBezTo>
                  <a:cubicBezTo>
                    <a:pt x="293" y="3788"/>
                    <a:pt x="0" y="4792"/>
                    <a:pt x="0" y="5881"/>
                  </a:cubicBezTo>
                  <a:cubicBezTo>
                    <a:pt x="0" y="6194"/>
                    <a:pt x="42" y="6529"/>
                    <a:pt x="84" y="6843"/>
                  </a:cubicBezTo>
                  <a:cubicBezTo>
                    <a:pt x="189" y="7513"/>
                    <a:pt x="419" y="8161"/>
                    <a:pt x="733" y="8726"/>
                  </a:cubicBezTo>
                  <a:cubicBezTo>
                    <a:pt x="1758" y="10546"/>
                    <a:pt x="3662" y="11760"/>
                    <a:pt x="5880" y="11760"/>
                  </a:cubicBezTo>
                  <a:cubicBezTo>
                    <a:pt x="7282" y="11760"/>
                    <a:pt x="8537" y="11279"/>
                    <a:pt x="9542" y="10484"/>
                  </a:cubicBezTo>
                  <a:cubicBezTo>
                    <a:pt x="10148" y="10002"/>
                    <a:pt x="10651" y="9396"/>
                    <a:pt x="11027" y="8726"/>
                  </a:cubicBezTo>
                  <a:cubicBezTo>
                    <a:pt x="11508" y="7889"/>
                    <a:pt x="11760" y="6906"/>
                    <a:pt x="11760" y="5881"/>
                  </a:cubicBezTo>
                  <a:cubicBezTo>
                    <a:pt x="11760" y="5462"/>
                    <a:pt x="11718" y="5064"/>
                    <a:pt x="11634" y="4667"/>
                  </a:cubicBezTo>
                  <a:cubicBezTo>
                    <a:pt x="11508" y="4039"/>
                    <a:pt x="11278" y="3453"/>
                    <a:pt x="10964" y="2930"/>
                  </a:cubicBezTo>
                  <a:cubicBezTo>
                    <a:pt x="9960" y="1173"/>
                    <a:pt x="8056" y="1"/>
                    <a:pt x="58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a:off x="4503396" y="636527"/>
              <a:ext cx="272549" cy="547004"/>
            </a:xfrm>
            <a:custGeom>
              <a:avLst/>
              <a:gdLst/>
              <a:ahLst/>
              <a:cxnLst/>
              <a:rect l="l" t="t" r="r" b="b"/>
              <a:pathLst>
                <a:path w="5860" h="11761" extrusionOk="0">
                  <a:moveTo>
                    <a:pt x="1" y="1"/>
                  </a:moveTo>
                  <a:lnTo>
                    <a:pt x="1" y="11760"/>
                  </a:lnTo>
                  <a:cubicBezTo>
                    <a:pt x="3181" y="11760"/>
                    <a:pt x="5860" y="9124"/>
                    <a:pt x="5860" y="5881"/>
                  </a:cubicBezTo>
                  <a:cubicBezTo>
                    <a:pt x="5860" y="2637"/>
                    <a:pt x="3181" y="1"/>
                    <a:pt x="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2"/>
            <p:cNvSpPr/>
            <p:nvPr/>
          </p:nvSpPr>
          <p:spPr>
            <a:xfrm>
              <a:off x="4232899" y="954740"/>
              <a:ext cx="509005" cy="169389"/>
            </a:xfrm>
            <a:custGeom>
              <a:avLst/>
              <a:gdLst/>
              <a:ahLst/>
              <a:cxnLst/>
              <a:rect l="l" t="t" r="r" b="b"/>
              <a:pathLst>
                <a:path w="10944" h="3642" extrusionOk="0">
                  <a:moveTo>
                    <a:pt x="0" y="1"/>
                  </a:moveTo>
                  <a:cubicBezTo>
                    <a:pt x="105" y="671"/>
                    <a:pt x="335" y="1319"/>
                    <a:pt x="649" y="1884"/>
                  </a:cubicBezTo>
                  <a:lnTo>
                    <a:pt x="4143" y="1884"/>
                  </a:lnTo>
                  <a:cubicBezTo>
                    <a:pt x="3662" y="1884"/>
                    <a:pt x="3327" y="2261"/>
                    <a:pt x="3327" y="2742"/>
                  </a:cubicBezTo>
                  <a:lnTo>
                    <a:pt x="3327" y="2805"/>
                  </a:lnTo>
                  <a:cubicBezTo>
                    <a:pt x="3327" y="3286"/>
                    <a:pt x="3662" y="3642"/>
                    <a:pt x="4143" y="3642"/>
                  </a:cubicBezTo>
                  <a:lnTo>
                    <a:pt x="9458" y="3642"/>
                  </a:lnTo>
                  <a:cubicBezTo>
                    <a:pt x="10064" y="3160"/>
                    <a:pt x="10567" y="2554"/>
                    <a:pt x="10943" y="1884"/>
                  </a:cubicBezTo>
                  <a:lnTo>
                    <a:pt x="5691" y="1884"/>
                  </a:lnTo>
                  <a:cubicBezTo>
                    <a:pt x="6194" y="1884"/>
                    <a:pt x="6528" y="1466"/>
                    <a:pt x="6528" y="963"/>
                  </a:cubicBezTo>
                  <a:lnTo>
                    <a:pt x="6528" y="901"/>
                  </a:lnTo>
                  <a:cubicBezTo>
                    <a:pt x="6528" y="419"/>
                    <a:pt x="6194" y="1"/>
                    <a:pt x="569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2"/>
            <p:cNvSpPr/>
            <p:nvPr/>
          </p:nvSpPr>
          <p:spPr>
            <a:xfrm>
              <a:off x="4265967" y="684245"/>
              <a:ext cx="504122" cy="169343"/>
            </a:xfrm>
            <a:custGeom>
              <a:avLst/>
              <a:gdLst/>
              <a:ahLst/>
              <a:cxnLst/>
              <a:rect l="l" t="t" r="r" b="b"/>
              <a:pathLst>
                <a:path w="10839" h="3641" extrusionOk="0">
                  <a:moveTo>
                    <a:pt x="1737" y="0"/>
                  </a:moveTo>
                  <a:cubicBezTo>
                    <a:pt x="1026" y="502"/>
                    <a:pt x="440" y="1151"/>
                    <a:pt x="1" y="1904"/>
                  </a:cubicBezTo>
                  <a:lnTo>
                    <a:pt x="5838" y="1904"/>
                  </a:lnTo>
                  <a:cubicBezTo>
                    <a:pt x="5357" y="1904"/>
                    <a:pt x="4939" y="2239"/>
                    <a:pt x="4939" y="2720"/>
                  </a:cubicBezTo>
                  <a:lnTo>
                    <a:pt x="4939" y="2783"/>
                  </a:lnTo>
                  <a:cubicBezTo>
                    <a:pt x="4939" y="3264"/>
                    <a:pt x="5357" y="3641"/>
                    <a:pt x="5838" y="3641"/>
                  </a:cubicBezTo>
                  <a:lnTo>
                    <a:pt x="10839" y="3641"/>
                  </a:lnTo>
                  <a:cubicBezTo>
                    <a:pt x="10713" y="3013"/>
                    <a:pt x="10483" y="2427"/>
                    <a:pt x="10169" y="1904"/>
                  </a:cubicBezTo>
                  <a:lnTo>
                    <a:pt x="7387" y="1904"/>
                  </a:lnTo>
                  <a:cubicBezTo>
                    <a:pt x="7889" y="1904"/>
                    <a:pt x="8286" y="1444"/>
                    <a:pt x="8286" y="942"/>
                  </a:cubicBezTo>
                  <a:lnTo>
                    <a:pt x="8286" y="879"/>
                  </a:lnTo>
                  <a:cubicBezTo>
                    <a:pt x="8286" y="398"/>
                    <a:pt x="7889" y="0"/>
                    <a:pt x="7387" y="0"/>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7" name="Google Shape;387;p22"/>
          <p:cNvGrpSpPr/>
          <p:nvPr/>
        </p:nvGrpSpPr>
        <p:grpSpPr>
          <a:xfrm rot="863979">
            <a:off x="8379130" y="1295241"/>
            <a:ext cx="550072" cy="550185"/>
            <a:chOff x="4228992" y="636527"/>
            <a:chExt cx="546958" cy="547004"/>
          </a:xfrm>
        </p:grpSpPr>
        <p:sp>
          <p:nvSpPr>
            <p:cNvPr id="388" name="Google Shape;388;p22"/>
            <p:cNvSpPr/>
            <p:nvPr/>
          </p:nvSpPr>
          <p:spPr>
            <a:xfrm>
              <a:off x="4228992" y="636527"/>
              <a:ext cx="546958" cy="547004"/>
            </a:xfrm>
            <a:custGeom>
              <a:avLst/>
              <a:gdLst/>
              <a:ahLst/>
              <a:cxnLst/>
              <a:rect l="l" t="t" r="r" b="b"/>
              <a:pathLst>
                <a:path w="11760" h="11761" extrusionOk="0">
                  <a:moveTo>
                    <a:pt x="5880" y="1"/>
                  </a:moveTo>
                  <a:cubicBezTo>
                    <a:pt x="4645" y="1"/>
                    <a:pt x="3495" y="378"/>
                    <a:pt x="2553" y="1026"/>
                  </a:cubicBezTo>
                  <a:cubicBezTo>
                    <a:pt x="1842" y="1528"/>
                    <a:pt x="1235" y="2177"/>
                    <a:pt x="796" y="2930"/>
                  </a:cubicBezTo>
                  <a:cubicBezTo>
                    <a:pt x="293" y="3788"/>
                    <a:pt x="0" y="4792"/>
                    <a:pt x="0" y="5881"/>
                  </a:cubicBezTo>
                  <a:cubicBezTo>
                    <a:pt x="0" y="6194"/>
                    <a:pt x="42" y="6529"/>
                    <a:pt x="84" y="6843"/>
                  </a:cubicBezTo>
                  <a:cubicBezTo>
                    <a:pt x="189" y="7513"/>
                    <a:pt x="419" y="8161"/>
                    <a:pt x="733" y="8726"/>
                  </a:cubicBezTo>
                  <a:cubicBezTo>
                    <a:pt x="1758" y="10546"/>
                    <a:pt x="3662" y="11760"/>
                    <a:pt x="5880" y="11760"/>
                  </a:cubicBezTo>
                  <a:cubicBezTo>
                    <a:pt x="7282" y="11760"/>
                    <a:pt x="8537" y="11279"/>
                    <a:pt x="9542" y="10484"/>
                  </a:cubicBezTo>
                  <a:cubicBezTo>
                    <a:pt x="10148" y="10002"/>
                    <a:pt x="10651" y="9396"/>
                    <a:pt x="11027" y="8726"/>
                  </a:cubicBezTo>
                  <a:cubicBezTo>
                    <a:pt x="11508" y="7889"/>
                    <a:pt x="11760" y="6906"/>
                    <a:pt x="11760" y="5881"/>
                  </a:cubicBezTo>
                  <a:cubicBezTo>
                    <a:pt x="11760" y="5462"/>
                    <a:pt x="11718" y="5064"/>
                    <a:pt x="11634" y="4667"/>
                  </a:cubicBezTo>
                  <a:cubicBezTo>
                    <a:pt x="11508" y="4039"/>
                    <a:pt x="11278" y="3453"/>
                    <a:pt x="10964" y="2930"/>
                  </a:cubicBezTo>
                  <a:cubicBezTo>
                    <a:pt x="9960" y="1173"/>
                    <a:pt x="8056" y="1"/>
                    <a:pt x="588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a:off x="4503396" y="636527"/>
              <a:ext cx="272549" cy="547004"/>
            </a:xfrm>
            <a:custGeom>
              <a:avLst/>
              <a:gdLst/>
              <a:ahLst/>
              <a:cxnLst/>
              <a:rect l="l" t="t" r="r" b="b"/>
              <a:pathLst>
                <a:path w="5860" h="11761" extrusionOk="0">
                  <a:moveTo>
                    <a:pt x="1" y="1"/>
                  </a:moveTo>
                  <a:lnTo>
                    <a:pt x="1" y="11760"/>
                  </a:lnTo>
                  <a:cubicBezTo>
                    <a:pt x="3181" y="11760"/>
                    <a:pt x="5860" y="9124"/>
                    <a:pt x="5860" y="5881"/>
                  </a:cubicBezTo>
                  <a:cubicBezTo>
                    <a:pt x="5860" y="2637"/>
                    <a:pt x="3181" y="1"/>
                    <a:pt x="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a:off x="4232899" y="954740"/>
              <a:ext cx="509005" cy="169389"/>
            </a:xfrm>
            <a:custGeom>
              <a:avLst/>
              <a:gdLst/>
              <a:ahLst/>
              <a:cxnLst/>
              <a:rect l="l" t="t" r="r" b="b"/>
              <a:pathLst>
                <a:path w="10944" h="3642" extrusionOk="0">
                  <a:moveTo>
                    <a:pt x="0" y="1"/>
                  </a:moveTo>
                  <a:cubicBezTo>
                    <a:pt x="105" y="671"/>
                    <a:pt x="335" y="1319"/>
                    <a:pt x="649" y="1884"/>
                  </a:cubicBezTo>
                  <a:lnTo>
                    <a:pt x="4143" y="1884"/>
                  </a:lnTo>
                  <a:cubicBezTo>
                    <a:pt x="3662" y="1884"/>
                    <a:pt x="3327" y="2261"/>
                    <a:pt x="3327" y="2742"/>
                  </a:cubicBezTo>
                  <a:lnTo>
                    <a:pt x="3327" y="2805"/>
                  </a:lnTo>
                  <a:cubicBezTo>
                    <a:pt x="3327" y="3286"/>
                    <a:pt x="3662" y="3642"/>
                    <a:pt x="4143" y="3642"/>
                  </a:cubicBezTo>
                  <a:lnTo>
                    <a:pt x="9458" y="3642"/>
                  </a:lnTo>
                  <a:cubicBezTo>
                    <a:pt x="10064" y="3160"/>
                    <a:pt x="10567" y="2554"/>
                    <a:pt x="10943" y="1884"/>
                  </a:cubicBezTo>
                  <a:lnTo>
                    <a:pt x="5691" y="1884"/>
                  </a:lnTo>
                  <a:cubicBezTo>
                    <a:pt x="6194" y="1884"/>
                    <a:pt x="6528" y="1466"/>
                    <a:pt x="6528" y="963"/>
                  </a:cubicBezTo>
                  <a:lnTo>
                    <a:pt x="6528" y="901"/>
                  </a:lnTo>
                  <a:cubicBezTo>
                    <a:pt x="6528" y="419"/>
                    <a:pt x="6194" y="1"/>
                    <a:pt x="5691" y="1"/>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a:off x="4265967" y="684245"/>
              <a:ext cx="504122" cy="169343"/>
            </a:xfrm>
            <a:custGeom>
              <a:avLst/>
              <a:gdLst/>
              <a:ahLst/>
              <a:cxnLst/>
              <a:rect l="l" t="t" r="r" b="b"/>
              <a:pathLst>
                <a:path w="10839" h="3641" extrusionOk="0">
                  <a:moveTo>
                    <a:pt x="1737" y="0"/>
                  </a:moveTo>
                  <a:cubicBezTo>
                    <a:pt x="1026" y="502"/>
                    <a:pt x="440" y="1151"/>
                    <a:pt x="1" y="1904"/>
                  </a:cubicBezTo>
                  <a:lnTo>
                    <a:pt x="5838" y="1904"/>
                  </a:lnTo>
                  <a:cubicBezTo>
                    <a:pt x="5357" y="1904"/>
                    <a:pt x="4939" y="2239"/>
                    <a:pt x="4939" y="2720"/>
                  </a:cubicBezTo>
                  <a:lnTo>
                    <a:pt x="4939" y="2783"/>
                  </a:lnTo>
                  <a:cubicBezTo>
                    <a:pt x="4939" y="3264"/>
                    <a:pt x="5357" y="3641"/>
                    <a:pt x="5838" y="3641"/>
                  </a:cubicBezTo>
                  <a:lnTo>
                    <a:pt x="10839" y="3641"/>
                  </a:lnTo>
                  <a:cubicBezTo>
                    <a:pt x="10713" y="3013"/>
                    <a:pt x="10483" y="2427"/>
                    <a:pt x="10169" y="1904"/>
                  </a:cubicBezTo>
                  <a:lnTo>
                    <a:pt x="7387" y="1904"/>
                  </a:lnTo>
                  <a:cubicBezTo>
                    <a:pt x="7889" y="1904"/>
                    <a:pt x="8286" y="1444"/>
                    <a:pt x="8286" y="942"/>
                  </a:cubicBezTo>
                  <a:lnTo>
                    <a:pt x="8286" y="879"/>
                  </a:lnTo>
                  <a:cubicBezTo>
                    <a:pt x="8286" y="398"/>
                    <a:pt x="7889" y="0"/>
                    <a:pt x="7387" y="0"/>
                  </a:cubicBezTo>
                  <a:close/>
                </a:path>
              </a:pathLst>
            </a:custGeom>
            <a:solidFill>
              <a:srgbClr val="302C27">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CuadroTexto 1">
            <a:extLst>
              <a:ext uri="{FF2B5EF4-FFF2-40B4-BE49-F238E27FC236}">
                <a16:creationId xmlns:a16="http://schemas.microsoft.com/office/drawing/2014/main" id="{3C1CD12E-0ABF-5F4D-1B78-55DB4FEE1219}"/>
              </a:ext>
            </a:extLst>
          </p:cNvPr>
          <p:cNvSpPr txBox="1"/>
          <p:nvPr/>
        </p:nvSpPr>
        <p:spPr>
          <a:xfrm>
            <a:off x="356408" y="2109631"/>
            <a:ext cx="5339999" cy="1107996"/>
          </a:xfrm>
          <a:prstGeom prst="rect">
            <a:avLst/>
          </a:prstGeom>
          <a:noFill/>
        </p:spPr>
        <p:txBody>
          <a:bodyPr wrap="square" rtlCol="0">
            <a:spAutoFit/>
          </a:bodyPr>
          <a:lstStyle/>
          <a:p>
            <a:pPr algn="ctr"/>
            <a:r>
              <a:rPr lang="es-AR" sz="1600" dirty="0">
                <a:solidFill>
                  <a:schemeClr val="dk1"/>
                </a:solidFill>
                <a:latin typeface="Secular One"/>
                <a:cs typeface="Secular One"/>
                <a:sym typeface="Secular One"/>
              </a:rPr>
              <a:t>Sarnago Joaquín - Corte Mauricio - Ortubia Tomás - Gullo Alejandro</a:t>
            </a:r>
            <a:br>
              <a:rPr lang="es-AR" sz="1600" dirty="0">
                <a:solidFill>
                  <a:schemeClr val="dk1"/>
                </a:solidFill>
                <a:latin typeface="Secular One"/>
                <a:cs typeface="Secular One"/>
                <a:sym typeface="Secular One"/>
              </a:rPr>
            </a:br>
            <a:r>
              <a:rPr lang="es-AR" sz="1600" dirty="0">
                <a:solidFill>
                  <a:schemeClr val="dk1"/>
                </a:solidFill>
                <a:latin typeface="Secular One"/>
                <a:cs typeface="Secular One"/>
                <a:sym typeface="Secular One"/>
              </a:rPr>
              <a:t>Contact: </a:t>
            </a:r>
            <a:r>
              <a:rPr lang="es-AR" sz="1600" dirty="0">
                <a:solidFill>
                  <a:schemeClr val="dk1"/>
                </a:solidFill>
                <a:latin typeface="Secular One"/>
                <a:cs typeface="Secular One"/>
                <a:sym typeface="Secular One"/>
                <a:hlinkClick r:id="rId3">
                  <a:extLst>
                    <a:ext uri="{A12FA001-AC4F-418D-AE19-62706E023703}">
                      <ahyp:hlinkClr xmlns:ahyp="http://schemas.microsoft.com/office/drawing/2018/hyperlinkcolor" val="tx"/>
                    </a:ext>
                  </a:extLst>
                </a:hlinkClick>
              </a:rPr>
              <a:t>balsat66.team@gmail.com</a:t>
            </a:r>
            <a:endParaRPr lang="es-AR" sz="1600" dirty="0">
              <a:solidFill>
                <a:schemeClr val="dk1"/>
              </a:solidFill>
              <a:latin typeface="Secular One"/>
              <a:cs typeface="Secular One"/>
              <a:sym typeface="Secular One"/>
            </a:endParaRPr>
          </a:p>
          <a:p>
            <a:pPr algn="ctr"/>
            <a:r>
              <a:rPr lang="es-AR" sz="1800" dirty="0">
                <a:solidFill>
                  <a:schemeClr val="dk1"/>
                </a:solidFill>
                <a:latin typeface="Secular One"/>
                <a:cs typeface="Secular One"/>
                <a:sym typeface="Secular One"/>
              </a:rPr>
              <a:t>Instagram: balsat.66</a:t>
            </a:r>
          </a:p>
        </p:txBody>
      </p:sp>
    </p:spTree>
  </p:cSld>
  <p:clrMapOvr>
    <a:masterClrMapping/>
  </p:clrMapOvr>
</p:sld>
</file>

<file path=ppt/theme/theme1.xml><?xml version="1.0" encoding="utf-8"?>
<a:theme xmlns:a="http://schemas.openxmlformats.org/drawingml/2006/main" name="What Is a Satellite? by Slidesgo">
  <a:themeElements>
    <a:clrScheme name="Simple Light">
      <a:dk1>
        <a:srgbClr val="F3F3F3"/>
      </a:dk1>
      <a:lt1>
        <a:srgbClr val="302C27"/>
      </a:lt1>
      <a:dk2>
        <a:srgbClr val="666666"/>
      </a:dk2>
      <a:lt2>
        <a:srgbClr val="999999"/>
      </a:lt2>
      <a:accent1>
        <a:srgbClr val="1BCDFF"/>
      </a:accent1>
      <a:accent2>
        <a:srgbClr val="1A8DB5"/>
      </a:accent2>
      <a:accent3>
        <a:srgbClr val="F1C232"/>
      </a:accent3>
      <a:accent4>
        <a:srgbClr val="E90923"/>
      </a:accent4>
      <a:accent5>
        <a:srgbClr val="FA8156"/>
      </a:accent5>
      <a:accent6>
        <a:srgbClr val="00A388"/>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397</Words>
  <Application>Microsoft Office PowerPoint</Application>
  <PresentationFormat>Presentación en pantalla (16:9)</PresentationFormat>
  <Paragraphs>18</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Heebo</vt:lpstr>
      <vt:lpstr>Nunito Light</vt:lpstr>
      <vt:lpstr>Arial</vt:lpstr>
      <vt:lpstr>Secular One</vt:lpstr>
      <vt:lpstr>What Is a Satellite? by Slidesgo</vt:lpstr>
      <vt:lpstr>BalSat-66 IPET N°66 “Dr. José Antonio Balseiro"</vt:lpstr>
      <vt:lpstr>What is our project about?</vt:lpstr>
      <vt:lpstr>Space Apps Challenge</vt:lpstr>
      <vt:lpstr>Our project and the challenge</vt:lpstr>
      <vt:lpstr>Real problem</vt:lpstr>
      <vt:lpstr>Advantages over other options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lastModifiedBy>Joaquin Sarnago</cp:lastModifiedBy>
  <cp:revision>4</cp:revision>
  <dcterms:modified xsi:type="dcterms:W3CDTF">2024-10-06T16:14:56Z</dcterms:modified>
</cp:coreProperties>
</file>