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8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3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70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5212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84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73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67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0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7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4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9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9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8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5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1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4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09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5" y="967409"/>
            <a:ext cx="11873948" cy="3048000"/>
          </a:xfrm>
        </p:spPr>
        <p:txBody>
          <a:bodyPr/>
          <a:lstStyle/>
          <a:p>
            <a:r>
              <a:rPr lang="en-ZA" altLang="en-US" sz="6000" dirty="0"/>
              <a:t>Module 10  Week</a:t>
            </a:r>
            <a:r>
              <a:rPr lang="en-ZA" altLang="en-US" sz="8000" dirty="0"/>
              <a:t> 2       Sprint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165" y="569843"/>
            <a:ext cx="8587409" cy="1391479"/>
          </a:xfrm>
        </p:spPr>
        <p:txBody>
          <a:bodyPr>
            <a:noAutofit/>
          </a:bodyPr>
          <a:lstStyle/>
          <a:p>
            <a:r>
              <a:rPr lang="en-US" sz="6000" dirty="0"/>
              <a:t>      Java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We were required to create a database which stores students info for example Name , Surname etc .After that we then needed to link it to our Projects .  I created the database and also I wrote the code to link my database to my project and uploaded it to github .I also was required to write a README file which I also did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Here is the link to my GitHub Account :</a:t>
            </a:r>
          </a:p>
          <a:p>
            <a:pPr marL="0" indent="0">
              <a:buNone/>
            </a:pPr>
            <a:r>
              <a:rPr lang="en-US" dirty="0"/>
              <a:t>“https://github.com/Olwethu-</a:t>
            </a:r>
            <a:r>
              <a:rPr lang="en-US" dirty="0" err="1"/>
              <a:t>cpu</a:t>
            </a:r>
            <a:r>
              <a:rPr lang="en-US" dirty="0"/>
              <a:t>/</a:t>
            </a:r>
            <a:r>
              <a:rPr lang="en-US" dirty="0" err="1"/>
              <a:t>MzamomtshaRegistration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</TotalTime>
  <Words>95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Module 10  Week 2       Sprint</vt:lpstr>
      <vt:lpstr>      Java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Sprint</dc:title>
  <dc:creator>Olwethu Branden</dc:creator>
  <cp:lastModifiedBy>Olwethu Branden</cp:lastModifiedBy>
  <cp:revision>9</cp:revision>
  <dcterms:created xsi:type="dcterms:W3CDTF">2020-06-25T12:43:24Z</dcterms:created>
  <dcterms:modified xsi:type="dcterms:W3CDTF">2020-07-11T14:43:00Z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1033-11.2.0.9260</vt:lpwstr>
  </property>
</Properties>
</file>