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D1334-D46D-4F27-A211-3935C2E46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9899" y="2607733"/>
            <a:ext cx="4683123" cy="1388534"/>
          </a:xfrm>
        </p:spPr>
        <p:txBody>
          <a:bodyPr/>
          <a:lstStyle/>
          <a:p>
            <a:r>
              <a:rPr lang="es-ES" dirty="0"/>
              <a:t>Animación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9A59D3-0B7C-4743-948B-F1F324A06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Estefanía Ortiz Clemente</a:t>
            </a:r>
          </a:p>
          <a:p>
            <a:r>
              <a:rPr lang="es-ES" dirty="0"/>
              <a:t>1º DAW</a:t>
            </a:r>
          </a:p>
        </p:txBody>
      </p:sp>
    </p:spTree>
    <p:extLst>
      <p:ext uri="{BB962C8B-B14F-4D97-AF65-F5344CB8AC3E}">
        <p14:creationId xmlns:p14="http://schemas.microsoft.com/office/powerpoint/2010/main" val="38851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FC4C5-4890-48F4-A73E-9A44C331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C9AF3-50A8-412F-A962-63CA64FA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971" y="2878138"/>
            <a:ext cx="3716865" cy="2616200"/>
          </a:xfrm>
        </p:spPr>
        <p:txBody>
          <a:bodyPr/>
          <a:lstStyle/>
          <a:p>
            <a:r>
              <a:rPr lang="es-ES" dirty="0"/>
              <a:t>Estructura HTML</a:t>
            </a:r>
          </a:p>
          <a:p>
            <a:r>
              <a:rPr lang="es-ES" dirty="0"/>
              <a:t>Estructura CSS</a:t>
            </a:r>
          </a:p>
          <a:p>
            <a:pPr lvl="1"/>
            <a:r>
              <a:rPr lang="es-ES" dirty="0"/>
              <a:t>Fondo</a:t>
            </a:r>
          </a:p>
          <a:p>
            <a:pPr lvl="1"/>
            <a:r>
              <a:rPr lang="es-ES" dirty="0"/>
              <a:t>Intermedio y Primer plano</a:t>
            </a:r>
          </a:p>
          <a:p>
            <a:pPr lvl="1"/>
            <a:r>
              <a:rPr lang="es-ES" dirty="0"/>
              <a:t>Gato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4E5637-14E3-4914-9D35-E589FE1B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81" y="2433639"/>
            <a:ext cx="6516243" cy="39719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75000"/>
                <a:lumOff val="2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09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46A40-5C32-4308-871C-0F94F351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"/>
            <a:ext cx="10018713" cy="1752599"/>
          </a:xfrm>
        </p:spPr>
        <p:txBody>
          <a:bodyPr/>
          <a:lstStyle/>
          <a:p>
            <a:r>
              <a:rPr lang="es-ES" dirty="0"/>
              <a:t>Estructura HMTL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1373C9-16E6-425A-92D6-38DC5361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17" y="1460501"/>
            <a:ext cx="6739042" cy="3327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0940FC-CA1B-43B3-B2B7-0729E11A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6" y="5105400"/>
            <a:ext cx="3372494" cy="14859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C374A2-BFBE-45F7-B382-49D378E99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287" y="5105399"/>
            <a:ext cx="3813426" cy="14859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2D508D-9C95-405E-B1F6-A1AEF32584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507"/>
          <a:stretch/>
        </p:blipFill>
        <p:spPr>
          <a:xfrm>
            <a:off x="8305800" y="5105399"/>
            <a:ext cx="3603513" cy="14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1192130-E7FC-455A-ADBE-4CB926F2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68" y="2919369"/>
            <a:ext cx="9709865" cy="36753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401B49-07E6-4409-90A9-DDA9B108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Estructura CSS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7EF6C3-5DD1-4CD4-886A-52335024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7" y="1752599"/>
            <a:ext cx="8941573" cy="2700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179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649F2D0-A8C6-485F-AB61-23284F5C8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43" b="25681"/>
          <a:stretch/>
        </p:blipFill>
        <p:spPr>
          <a:xfrm>
            <a:off x="8841996" y="4199121"/>
            <a:ext cx="2834066" cy="69818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A660F-8C91-407B-8F5F-8DC981C1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652" y="4382677"/>
            <a:ext cx="1491287" cy="60389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1920 x 217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B2AC8B0-E5FB-40B9-8E62-173651E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6508752" cy="1564852"/>
          </a:xfrm>
        </p:spPr>
        <p:txBody>
          <a:bodyPr/>
          <a:lstStyle/>
          <a:p>
            <a:r>
              <a:rPr lang="es-ES" dirty="0"/>
              <a:t>Estructura CSS. Fondo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DC7DBC2-FB0A-4396-BC96-5CDA289EDCC4}"/>
              </a:ext>
            </a:extLst>
          </p:cNvPr>
          <p:cNvGrpSpPr/>
          <p:nvPr/>
        </p:nvGrpSpPr>
        <p:grpSpPr>
          <a:xfrm>
            <a:off x="8841996" y="3273844"/>
            <a:ext cx="2834066" cy="660626"/>
            <a:chOff x="8797911" y="4578506"/>
            <a:chExt cx="2938467" cy="7919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972E3D6-D7EF-46B3-A2C7-2F491016A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650" r="9530" b="26334"/>
            <a:stretch/>
          </p:blipFill>
          <p:spPr>
            <a:xfrm>
              <a:off x="8797911" y="4578506"/>
              <a:ext cx="2938467" cy="723900"/>
            </a:xfrm>
            <a:prstGeom prst="rect">
              <a:avLst/>
            </a:prstGeom>
          </p:spPr>
        </p:pic>
        <p:sp>
          <p:nvSpPr>
            <p:cNvPr id="9" name="Marcador de contenido 2">
              <a:extLst>
                <a:ext uri="{FF2B5EF4-FFF2-40B4-BE49-F238E27FC236}">
                  <a16:creationId xmlns:a16="http://schemas.microsoft.com/office/drawing/2014/main" id="{D1AC8403-E36A-494C-852E-19DD0734BC95}"/>
                </a:ext>
              </a:extLst>
            </p:cNvPr>
            <p:cNvSpPr txBox="1">
              <a:spLocks/>
            </p:cNvSpPr>
            <p:nvPr/>
          </p:nvSpPr>
          <p:spPr>
            <a:xfrm>
              <a:off x="9494035" y="4646507"/>
              <a:ext cx="1546223" cy="7239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s-ES" dirty="0"/>
                <a:t>1920 x 313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97AACDC-E8FD-4DC1-AFC6-A79E6DEA0512}"/>
              </a:ext>
            </a:extLst>
          </p:cNvPr>
          <p:cNvGrpSpPr/>
          <p:nvPr/>
        </p:nvGrpSpPr>
        <p:grpSpPr>
          <a:xfrm>
            <a:off x="8841997" y="2353250"/>
            <a:ext cx="2834065" cy="662529"/>
            <a:chOff x="8797917" y="3319351"/>
            <a:chExt cx="2938466" cy="79418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E1CA20C-A879-440C-8B07-2C2D242D6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83" b="31743"/>
            <a:stretch/>
          </p:blipFill>
          <p:spPr>
            <a:xfrm>
              <a:off x="8797917" y="3319351"/>
              <a:ext cx="2938466" cy="723900"/>
            </a:xfrm>
            <a:prstGeom prst="rect">
              <a:avLst/>
            </a:prstGeom>
          </p:spPr>
        </p:pic>
        <p:sp>
          <p:nvSpPr>
            <p:cNvPr id="11" name="Marcador de contenido 2">
              <a:extLst>
                <a:ext uri="{FF2B5EF4-FFF2-40B4-BE49-F238E27FC236}">
                  <a16:creationId xmlns:a16="http://schemas.microsoft.com/office/drawing/2014/main" id="{E4658593-8680-426E-BF72-F5C1FE0F1614}"/>
                </a:ext>
              </a:extLst>
            </p:cNvPr>
            <p:cNvSpPr txBox="1">
              <a:spLocks/>
            </p:cNvSpPr>
            <p:nvPr/>
          </p:nvSpPr>
          <p:spPr>
            <a:xfrm>
              <a:off x="9494034" y="3428994"/>
              <a:ext cx="1574067" cy="6845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s-ES" dirty="0"/>
                <a:t>1800 x 368</a:t>
              </a: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16FCCF8D-D3CB-422A-BE38-A908355F7B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35" r="6143" b="41052"/>
          <a:stretch/>
        </p:blipFill>
        <p:spPr>
          <a:xfrm>
            <a:off x="8841997" y="1359769"/>
            <a:ext cx="2834066" cy="737997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4DDDC8CA-F50F-4CA1-8E6C-F68285CBCCEA}"/>
              </a:ext>
            </a:extLst>
          </p:cNvPr>
          <p:cNvSpPr txBox="1">
            <a:spLocks/>
          </p:cNvSpPr>
          <p:nvPr/>
        </p:nvSpPr>
        <p:spPr>
          <a:xfrm>
            <a:off x="9488653" y="1523874"/>
            <a:ext cx="1491287" cy="60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/>
              <a:t>1600 x 469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310E259-4AA6-4702-92B1-8B35F36ECC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875"/>
          <a:stretch/>
        </p:blipFill>
        <p:spPr>
          <a:xfrm>
            <a:off x="8841996" y="390627"/>
            <a:ext cx="2834067" cy="737997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3C9A02B-BBE3-4D11-89D4-5AFDC094EA98}"/>
              </a:ext>
            </a:extLst>
          </p:cNvPr>
          <p:cNvSpPr txBox="1">
            <a:spLocks/>
          </p:cNvSpPr>
          <p:nvPr/>
        </p:nvSpPr>
        <p:spPr>
          <a:xfrm>
            <a:off x="9506134" y="461667"/>
            <a:ext cx="1491287" cy="60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/>
              <a:t>1200 x 485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4A4F868-B23C-419F-B146-F5C3B999D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37" y="1494660"/>
            <a:ext cx="7713663" cy="40414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551BFB2-A8CF-41C2-BEB5-841A712BE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6911" y="5212053"/>
            <a:ext cx="2849151" cy="12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71AB9-BFB8-4428-AA6F-89A5F93A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5160" y="3740578"/>
            <a:ext cx="1554956" cy="7493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1928 x 57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29F9D2A-9D6E-4B6F-99DC-CAB629A8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0"/>
            <a:ext cx="10018712" cy="1752600"/>
          </a:xfrm>
        </p:spPr>
        <p:txBody>
          <a:bodyPr/>
          <a:lstStyle/>
          <a:p>
            <a:r>
              <a:rPr lang="es-ES" dirty="0"/>
              <a:t>Estructura CSS.  Intermedio y Primer Plano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28C695-532A-4CAB-9649-01A884801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5" b="4985"/>
          <a:stretch/>
        </p:blipFill>
        <p:spPr>
          <a:xfrm>
            <a:off x="8485303" y="2699179"/>
            <a:ext cx="3174670" cy="1041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8375234-BC39-4FBE-893A-4BEE1A8B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303" y="4320016"/>
            <a:ext cx="3174670" cy="719514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049EAF0-B402-46CF-8F7A-DFE6A071EE00}"/>
              </a:ext>
            </a:extLst>
          </p:cNvPr>
          <p:cNvSpPr txBox="1">
            <a:spLocks/>
          </p:cNvSpPr>
          <p:nvPr/>
        </p:nvSpPr>
        <p:spPr>
          <a:xfrm>
            <a:off x="9295160" y="2151888"/>
            <a:ext cx="1554956" cy="74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/>
              <a:t>1928 x 179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5F214A-7035-4C2D-AF62-A4A2DEA65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27" y="1752600"/>
            <a:ext cx="7505700" cy="4457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086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1B4D0-EB9B-431C-8B3B-BC18FB0D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ES" dirty="0"/>
              <a:t>Estructura CSS. Gato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1E04E-9357-410A-8A93-A298AA28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681" y="5067304"/>
            <a:ext cx="7124699" cy="1066800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Una sola tira con muchos fotogramas. Cada cuadro representa un punto de corte de movimiento distinto y </a:t>
            </a:r>
            <a:r>
              <a:rPr lang="es-ES" b="1" dirty="0"/>
              <a:t>un </a:t>
            </a:r>
            <a:r>
              <a:rPr lang="es-ES" b="1" dirty="0" err="1"/>
              <a:t>div</a:t>
            </a:r>
            <a:r>
              <a:rPr lang="es-ES" b="1" dirty="0"/>
              <a:t> cubre un cuadro</a:t>
            </a:r>
          </a:p>
          <a:p>
            <a:r>
              <a:rPr lang="es-ES" dirty="0"/>
              <a:t>Movimiento continuo: velocidad de fotogramas &gt; 24 a intervalos iguales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AA9391-744F-488B-A2AA-B216A2C9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974" y="1473200"/>
            <a:ext cx="2724411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9768EFD-DA43-4CDF-8883-F584F775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1" y="1535186"/>
            <a:ext cx="7421630" cy="33151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392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A3F7C-953B-484D-A173-4D39F401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s-ES" sz="96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07053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2472</TotalTime>
  <Words>93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Animación</vt:lpstr>
      <vt:lpstr>Índice </vt:lpstr>
      <vt:lpstr>Estructura HMTL</vt:lpstr>
      <vt:lpstr>Estructura CSS</vt:lpstr>
      <vt:lpstr>Estructura CSS. Fondo</vt:lpstr>
      <vt:lpstr>Estructura CSS.  Intermedio y Primer Plano</vt:lpstr>
      <vt:lpstr>Estructura CSS. Gato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</dc:title>
  <dc:creator>NinnuSs</dc:creator>
  <cp:lastModifiedBy>NinnuSs</cp:lastModifiedBy>
  <cp:revision>19</cp:revision>
  <dcterms:created xsi:type="dcterms:W3CDTF">2020-02-20T12:12:13Z</dcterms:created>
  <dcterms:modified xsi:type="dcterms:W3CDTF">2020-03-04T08:07:46Z</dcterms:modified>
</cp:coreProperties>
</file>