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84C6D-1AC7-510B-6A2F-38EE46355172}" v="30" dt="2022-02-24T19:48:5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E0A2-AB00-EF4C-AD33-C43DC75D3B28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6177-1581-8849-B54A-C081F84C7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10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EBCB-2954-F54E-B355-B66592916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4AABB-0AB1-9C4E-8BE6-AFEDB2EA5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F31B6-1725-AE4A-978C-077BBEC5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E176-6CD5-BA47-A960-3901170D6524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A5391-1F7A-FB45-AAFD-7B2CFA4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B05A3-2118-374A-83A9-06C8BF12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7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6D2F-10C2-9E47-83C8-020C758A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C2D03-DDAB-4748-B684-A81F82F6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D8A5A-F1F0-4948-A942-9D24587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ACC-643A-2743-A3CC-3B00735417F3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A5930-71C9-984E-B6E5-943AADDF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61FDD-D111-C845-B0ED-8B87D06D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1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D49775-C2C1-AE40-9FA9-B1B803EB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2D0C42-5397-BB42-B40A-807E1C79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88ED2-CBA8-F748-8BC2-983A666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14A3-2FE6-8445-800C-04B10F5DBC54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AFD5E-F6AA-D641-BE4A-BC9EFC3F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27B50-3343-D048-8BA6-E4256F2E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7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C5E13-F373-094F-94C1-4E87E4C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D5D3F-44CD-A042-8E70-8D0B40F1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089F2-3D3E-954E-B8A5-8ED13457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17C-E76E-3147-A680-DDAC3BB3FFFA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E4AAB-BFA8-1B48-932A-A5641A8E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24F97-1D14-6D4A-A36F-2481F69E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8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2354-2C14-1E4A-A0BA-9B6C1D56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D3419-5C83-DE43-80B2-60BBD1CE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51689-4ECE-BD4C-9170-C29643F2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3E9E-13FA-9F40-8864-31AF7B0CCCD8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B35DB-4EA2-CE4D-A552-5448583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CE676-9D1C-3540-8F3E-2D81483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43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E15EF-A063-0B41-AB22-DE0ABAD0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8CA1A-62C1-8941-99A9-8156FD53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90CEBF-30AB-E640-B8BC-6262280A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1A768-2992-A345-90C7-325D5E16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5F8-E7A6-D74F-A822-73D010366EB6}" type="datetime1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D7227-87B6-3A4B-ABB9-872EAB19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206C4-86DE-2A4C-81BC-B7C5FA53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7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D9DF9-5D95-8849-972B-8BA0C7C5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49C6C-4F56-BC48-9694-668D03DA9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A2C027-34E4-4A44-84A8-F88D194B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1DF83-676A-8243-9AE4-18063BE48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948B67-A032-BC49-941A-B8457905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97AED7-8928-1747-B995-7E253A1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2FA2-CC92-8841-A668-109A0268D5E5}" type="datetime1">
              <a:rPr lang="es-MX" smtClean="0"/>
              <a:t>24/02/2022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DA0425-C5B1-B947-A5EF-31C82189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A6FCE3-C35F-4745-B3E7-761809BF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3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21E3-5EC7-594D-B2BB-E81ED32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A8BE27-FB47-1940-B99A-D26870F4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6DAC-1DBF-0346-BC48-21A110179040}" type="datetime1">
              <a:rPr lang="es-MX" smtClean="0"/>
              <a:t>24/02/2022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8349E9-5B12-1E4A-93C2-C8457261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73D55E-031B-9C4C-A825-0FB6F69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9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8F8DB-D36C-5844-B39E-F83F39E7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E9-43FF-0F47-B20E-0B9FFF141E7D}" type="datetime1">
              <a:rPr lang="es-MX" smtClean="0"/>
              <a:t>24/02/2022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3FB6FC-1BE8-924B-A377-E66A19E3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A202D-E79D-D84A-8ED5-4F2E9215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1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2E4F5-73A8-F34E-A5D0-128366D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6F938-7D23-7348-AFBA-BFBA3C9E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5939A-453A-8243-BB92-B9D41EB3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4612C8-F89B-3649-B7EC-1A0E1283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893F-B377-8B40-876D-0E1C5E7EEA41}" type="datetime1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7E5B9-28FE-A649-A5D7-8DA89954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58412-8C63-B545-AFC8-8996DCC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4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9056D-AEA2-6F4A-A0D5-D587B72C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8C3669-96B6-104B-8982-D69213A9A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175DBF-B43A-424E-AEA7-94AAAF4C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5B59C-23E5-FF45-BF70-01620702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44F1-8953-E741-B221-3335D4F8A91B}" type="datetime1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418F00-1D05-5F46-8EDD-A7A03E51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B7B20-F666-1B4F-B0A3-0F6E9F94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62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D21400-6865-7243-8522-E7BFE94E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6C5E-304C-7E48-9014-71237C30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85B73-2A20-A942-A304-9B08B091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B7DE-0A93-C849-A95B-25FFF51E389D}" type="datetime1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E2707-152D-C941-9B84-A2B06FF86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7B673-BD73-2045-B58F-4B74EC94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6884-854E-0F43-BA9D-C810441BAC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1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A50C9-5846-704C-A974-8CF39E20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627" y="2767912"/>
            <a:ext cx="6647935" cy="1285102"/>
          </a:xfrm>
        </p:spPr>
        <p:txBody>
          <a:bodyPr>
            <a:norm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Transforming Traditional Industrial Networks.</a:t>
            </a:r>
          </a:p>
        </p:txBody>
      </p:sp>
    </p:spTree>
    <p:extLst>
      <p:ext uri="{BB962C8B-B14F-4D97-AF65-F5344CB8AC3E}">
        <p14:creationId xmlns:p14="http://schemas.microsoft.com/office/powerpoint/2010/main" val="16685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1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718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95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3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61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43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9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39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3208-94AF-5641-BFAB-6A71EAF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5" y="951470"/>
            <a:ext cx="11442357" cy="6796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Transforming Traditional Industrial Networks.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C30B-EB9E-0A40-AA81-7D2976E9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" y="1977081"/>
            <a:ext cx="11442357" cy="419988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digital transformation for The Connected Enterprise with industrial ready, world- class control, power and information systems and IT networking and security technologies.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50684-556B-564F-A39F-D54029A8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112" y="6392938"/>
            <a:ext cx="2743200" cy="365125"/>
          </a:xfrm>
        </p:spPr>
        <p:txBody>
          <a:bodyPr/>
          <a:lstStyle/>
          <a:p>
            <a:r>
              <a:rPr lang="es-MX" dirty="0"/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84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Panorámica</PresentationFormat>
  <Paragraphs>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  <vt:lpstr>Transforming Traditional Industrial Networks.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Traditional Industrial Networks.</dc:title>
  <dc:creator>Luis Esquivel</dc:creator>
  <cp:lastModifiedBy>Luis Esquivel</cp:lastModifiedBy>
  <cp:revision>17</cp:revision>
  <dcterms:created xsi:type="dcterms:W3CDTF">2020-02-07T23:32:24Z</dcterms:created>
  <dcterms:modified xsi:type="dcterms:W3CDTF">2022-02-24T19:49:06Z</dcterms:modified>
</cp:coreProperties>
</file>