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9" r:id="rId6"/>
    <p:sldId id="261" r:id="rId7"/>
    <p:sldId id="266" r:id="rId8"/>
    <p:sldId id="267" r:id="rId9"/>
    <p:sldId id="270" r:id="rId10"/>
    <p:sldId id="274" r:id="rId11"/>
    <p:sldId id="263" r:id="rId12"/>
    <p:sldId id="265"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9E977-FC02-4DFB-863D-6016A2E1C130}" v="551" dt="2022-06-07T13:39:34.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1" autoAdjust="0"/>
    <p:restoredTop sz="86449" autoAdjust="0"/>
  </p:normalViewPr>
  <p:slideViewPr>
    <p:cSldViewPr snapToGrid="0">
      <p:cViewPr varScale="1">
        <p:scale>
          <a:sx n="74" d="100"/>
          <a:sy n="74" d="100"/>
        </p:scale>
        <p:origin x="672" y="67"/>
      </p:cViewPr>
      <p:guideLst/>
    </p:cSldViewPr>
  </p:slideViewPr>
  <p:outlineViewPr>
    <p:cViewPr>
      <p:scale>
        <a:sx n="33" d="100"/>
        <a:sy n="33" d="100"/>
      </p:scale>
      <p:origin x="0" y="-29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Tay" userId="d7791ea0ee0d9636" providerId="LiveId" clId="{6CA9E977-FC02-4DFB-863D-6016A2E1C130}"/>
    <pc:docChg chg="undo custSel addSld delSld modSld sldOrd">
      <pc:chgData name="Jason Tay" userId="d7791ea0ee0d9636" providerId="LiveId" clId="{6CA9E977-FC02-4DFB-863D-6016A2E1C130}" dt="2022-06-07T13:51:01.440" v="3123" actId="20577"/>
      <pc:docMkLst>
        <pc:docMk/>
      </pc:docMkLst>
      <pc:sldChg chg="modSp mod modNotesTx">
        <pc:chgData name="Jason Tay" userId="d7791ea0ee0d9636" providerId="LiveId" clId="{6CA9E977-FC02-4DFB-863D-6016A2E1C130}" dt="2022-06-07T13:51:01.440" v="3123" actId="20577"/>
        <pc:sldMkLst>
          <pc:docMk/>
          <pc:sldMk cId="601552855" sldId="256"/>
        </pc:sldMkLst>
        <pc:spChg chg="mod">
          <ac:chgData name="Jason Tay" userId="d7791ea0ee0d9636" providerId="LiveId" clId="{6CA9E977-FC02-4DFB-863D-6016A2E1C130}" dt="2022-05-17T14:11:19.088" v="50" actId="27636"/>
          <ac:spMkLst>
            <pc:docMk/>
            <pc:sldMk cId="601552855" sldId="256"/>
            <ac:spMk id="2" creationId="{14F4A9A2-4E65-4D11-828F-609CBA54AF49}"/>
          </ac:spMkLst>
        </pc:spChg>
        <pc:spChg chg="mod">
          <ac:chgData name="Jason Tay" userId="d7791ea0ee0d9636" providerId="LiveId" clId="{6CA9E977-FC02-4DFB-863D-6016A2E1C130}" dt="2022-06-07T13:50:55.289" v="3107" actId="20577"/>
          <ac:spMkLst>
            <pc:docMk/>
            <pc:sldMk cId="601552855" sldId="256"/>
            <ac:spMk id="3" creationId="{510F9D97-A90C-4F85-8A34-C12BFF9D24B5}"/>
          </ac:spMkLst>
        </pc:spChg>
      </pc:sldChg>
      <pc:sldChg chg="modSp mod modNotesTx">
        <pc:chgData name="Jason Tay" userId="d7791ea0ee0d9636" providerId="LiveId" clId="{6CA9E977-FC02-4DFB-863D-6016A2E1C130}" dt="2022-05-19T06:23:46.314" v="1096" actId="5793"/>
        <pc:sldMkLst>
          <pc:docMk/>
          <pc:sldMk cId="2631667033" sldId="257"/>
        </pc:sldMkLst>
        <pc:spChg chg="mod">
          <ac:chgData name="Jason Tay" userId="d7791ea0ee0d9636" providerId="LiveId" clId="{6CA9E977-FC02-4DFB-863D-6016A2E1C130}" dt="2022-05-18T14:37:30.936" v="531" actId="20577"/>
          <ac:spMkLst>
            <pc:docMk/>
            <pc:sldMk cId="2631667033" sldId="257"/>
            <ac:spMk id="2" creationId="{16DFEABA-C33D-4680-80B3-3F80AB455997}"/>
          </ac:spMkLst>
        </pc:spChg>
        <pc:spChg chg="mod">
          <ac:chgData name="Jason Tay" userId="d7791ea0ee0d9636" providerId="LiveId" clId="{6CA9E977-FC02-4DFB-863D-6016A2E1C130}" dt="2022-05-18T14:38:31.502" v="634" actId="20577"/>
          <ac:spMkLst>
            <pc:docMk/>
            <pc:sldMk cId="2631667033" sldId="257"/>
            <ac:spMk id="3" creationId="{C6074267-21C0-4B1B-B0C2-3A02D1327866}"/>
          </ac:spMkLst>
        </pc:spChg>
      </pc:sldChg>
      <pc:sldChg chg="modSp mod">
        <pc:chgData name="Jason Tay" userId="d7791ea0ee0d9636" providerId="LiveId" clId="{6CA9E977-FC02-4DFB-863D-6016A2E1C130}" dt="2022-05-18T15:03:53.370" v="1029" actId="20577"/>
        <pc:sldMkLst>
          <pc:docMk/>
          <pc:sldMk cId="761084677" sldId="258"/>
        </pc:sldMkLst>
        <pc:spChg chg="mod">
          <ac:chgData name="Jason Tay" userId="d7791ea0ee0d9636" providerId="LiveId" clId="{6CA9E977-FC02-4DFB-863D-6016A2E1C130}" dt="2022-05-17T14:19:38.864" v="331" actId="20577"/>
          <ac:spMkLst>
            <pc:docMk/>
            <pc:sldMk cId="761084677" sldId="258"/>
            <ac:spMk id="2" creationId="{CDBE5C78-5B76-4D81-A207-00734FB8BDD9}"/>
          </ac:spMkLst>
        </pc:spChg>
        <pc:spChg chg="mod">
          <ac:chgData name="Jason Tay" userId="d7791ea0ee0d9636" providerId="LiveId" clId="{6CA9E977-FC02-4DFB-863D-6016A2E1C130}" dt="2022-05-18T14:51:27.702" v="944" actId="20577"/>
          <ac:spMkLst>
            <pc:docMk/>
            <pc:sldMk cId="761084677" sldId="258"/>
            <ac:spMk id="7" creationId="{A5DACE17-BE25-4B95-A036-259C7250E589}"/>
          </ac:spMkLst>
        </pc:spChg>
        <pc:spChg chg="mod">
          <ac:chgData name="Jason Tay" userId="d7791ea0ee0d9636" providerId="LiveId" clId="{6CA9E977-FC02-4DFB-863D-6016A2E1C130}" dt="2022-05-17T14:16:00.871" v="220" actId="20577"/>
          <ac:spMkLst>
            <pc:docMk/>
            <pc:sldMk cId="761084677" sldId="258"/>
            <ac:spMk id="8" creationId="{5F772030-9D3B-4FA7-8192-670229A90407}"/>
          </ac:spMkLst>
        </pc:spChg>
        <pc:spChg chg="mod">
          <ac:chgData name="Jason Tay" userId="d7791ea0ee0d9636" providerId="LiveId" clId="{6CA9E977-FC02-4DFB-863D-6016A2E1C130}" dt="2022-05-18T15:03:53.370" v="1029" actId="20577"/>
          <ac:spMkLst>
            <pc:docMk/>
            <pc:sldMk cId="761084677" sldId="258"/>
            <ac:spMk id="9" creationId="{A22EF961-A7CA-46A8-A95C-E099292F0EC4}"/>
          </ac:spMkLst>
        </pc:spChg>
        <pc:graphicFrameChg chg="mod">
          <ac:chgData name="Jason Tay" userId="d7791ea0ee0d9636" providerId="LiveId" clId="{6CA9E977-FC02-4DFB-863D-6016A2E1C130}" dt="2022-05-17T14:16:06.499" v="224" actId="20577"/>
          <ac:graphicFrameMkLst>
            <pc:docMk/>
            <pc:sldMk cId="761084677" sldId="258"/>
            <ac:graphicFrameMk id="6" creationId="{A6865200-84BA-4734-84A6-3EFD7BF9D062}"/>
          </ac:graphicFrameMkLst>
        </pc:graphicFrameChg>
      </pc:sldChg>
      <pc:sldChg chg="modSp mod modNotesTx">
        <pc:chgData name="Jason Tay" userId="d7791ea0ee0d9636" providerId="LiveId" clId="{6CA9E977-FC02-4DFB-863D-6016A2E1C130}" dt="2022-06-07T13:50:19.933" v="3095" actId="20577"/>
        <pc:sldMkLst>
          <pc:docMk/>
          <pc:sldMk cId="326151121" sldId="259"/>
        </pc:sldMkLst>
        <pc:spChg chg="mod">
          <ac:chgData name="Jason Tay" userId="d7791ea0ee0d9636" providerId="LiveId" clId="{6CA9E977-FC02-4DFB-863D-6016A2E1C130}" dt="2022-05-18T15:00:45.944" v="979" actId="313"/>
          <ac:spMkLst>
            <pc:docMk/>
            <pc:sldMk cId="326151121" sldId="259"/>
            <ac:spMk id="7" creationId="{C385A9D4-4DE0-4C28-A5F8-40F9737CF12F}"/>
          </ac:spMkLst>
        </pc:spChg>
      </pc:sldChg>
      <pc:sldChg chg="modSp mod">
        <pc:chgData name="Jason Tay" userId="d7791ea0ee0d9636" providerId="LiveId" clId="{6CA9E977-FC02-4DFB-863D-6016A2E1C130}" dt="2022-05-19T07:03:22.629" v="1701" actId="20577"/>
        <pc:sldMkLst>
          <pc:docMk/>
          <pc:sldMk cId="1646781401" sldId="261"/>
        </pc:sldMkLst>
        <pc:spChg chg="mod">
          <ac:chgData name="Jason Tay" userId="d7791ea0ee0d9636" providerId="LiveId" clId="{6CA9E977-FC02-4DFB-863D-6016A2E1C130}" dt="2022-05-19T07:03:22.629" v="1701" actId="20577"/>
          <ac:spMkLst>
            <pc:docMk/>
            <pc:sldMk cId="1646781401" sldId="261"/>
            <ac:spMk id="2" creationId="{BDC8F76D-8DC9-4774-8F29-547D96774AD5}"/>
          </ac:spMkLst>
        </pc:spChg>
      </pc:sldChg>
      <pc:sldChg chg="modSp mod">
        <pc:chgData name="Jason Tay" userId="d7791ea0ee0d9636" providerId="LiveId" clId="{6CA9E977-FC02-4DFB-863D-6016A2E1C130}" dt="2022-05-18T14:40:06.483" v="637" actId="14826"/>
        <pc:sldMkLst>
          <pc:docMk/>
          <pc:sldMk cId="2894701996" sldId="263"/>
        </pc:sldMkLst>
        <pc:spChg chg="mod">
          <ac:chgData name="Jason Tay" userId="d7791ea0ee0d9636" providerId="LiveId" clId="{6CA9E977-FC02-4DFB-863D-6016A2E1C130}" dt="2022-05-17T14:28:43.373" v="345" actId="20577"/>
          <ac:spMkLst>
            <pc:docMk/>
            <pc:sldMk cId="2894701996" sldId="263"/>
            <ac:spMk id="7" creationId="{91A79915-22DF-43A2-9B4B-A03DA7ECA676}"/>
          </ac:spMkLst>
        </pc:spChg>
        <pc:picChg chg="mod">
          <ac:chgData name="Jason Tay" userId="d7791ea0ee0d9636" providerId="LiveId" clId="{6CA9E977-FC02-4DFB-863D-6016A2E1C130}" dt="2022-05-18T14:40:06.483" v="637" actId="14826"/>
          <ac:picMkLst>
            <pc:docMk/>
            <pc:sldMk cId="2894701996" sldId="263"/>
            <ac:picMk id="1026" creationId="{FA4E90B8-E8A2-438D-B1AD-6893F7A91739}"/>
          </ac:picMkLst>
        </pc:picChg>
      </pc:sldChg>
      <pc:sldChg chg="modSp mod modNotesTx">
        <pc:chgData name="Jason Tay" userId="d7791ea0ee0d9636" providerId="LiveId" clId="{6CA9E977-FC02-4DFB-863D-6016A2E1C130}" dt="2022-06-07T13:39:11.502" v="2183" actId="313"/>
        <pc:sldMkLst>
          <pc:docMk/>
          <pc:sldMk cId="1902348105" sldId="265"/>
        </pc:sldMkLst>
        <pc:spChg chg="mod">
          <ac:chgData name="Jason Tay" userId="d7791ea0ee0d9636" providerId="LiveId" clId="{6CA9E977-FC02-4DFB-863D-6016A2E1C130}" dt="2022-05-18T14:41:56.670" v="638"/>
          <ac:spMkLst>
            <pc:docMk/>
            <pc:sldMk cId="1902348105" sldId="265"/>
            <ac:spMk id="2" creationId="{8259843D-115D-479A-B622-37B6DCBA217E}"/>
          </ac:spMkLst>
        </pc:spChg>
      </pc:sldChg>
      <pc:sldChg chg="modSp mod">
        <pc:chgData name="Jason Tay" userId="d7791ea0ee0d9636" providerId="LiveId" clId="{6CA9E977-FC02-4DFB-863D-6016A2E1C130}" dt="2022-05-17T14:30:21.880" v="453" actId="313"/>
        <pc:sldMkLst>
          <pc:docMk/>
          <pc:sldMk cId="186922706" sldId="266"/>
        </pc:sldMkLst>
        <pc:spChg chg="mod">
          <ac:chgData name="Jason Tay" userId="d7791ea0ee0d9636" providerId="LiveId" clId="{6CA9E977-FC02-4DFB-863D-6016A2E1C130}" dt="2022-05-17T14:30:21.880" v="453" actId="313"/>
          <ac:spMkLst>
            <pc:docMk/>
            <pc:sldMk cId="186922706" sldId="266"/>
            <ac:spMk id="2" creationId="{BDC8F76D-8DC9-4774-8F29-547D96774AD5}"/>
          </ac:spMkLst>
        </pc:spChg>
      </pc:sldChg>
      <pc:sldChg chg="modSp mod modNotesTx">
        <pc:chgData name="Jason Tay" userId="d7791ea0ee0d9636" providerId="LiveId" clId="{6CA9E977-FC02-4DFB-863D-6016A2E1C130}" dt="2022-06-07T13:47:34.977" v="2805" actId="20577"/>
        <pc:sldMkLst>
          <pc:docMk/>
          <pc:sldMk cId="3215888732" sldId="267"/>
        </pc:sldMkLst>
        <pc:spChg chg="mod">
          <ac:chgData name="Jason Tay" userId="d7791ea0ee0d9636" providerId="LiveId" clId="{6CA9E977-FC02-4DFB-863D-6016A2E1C130}" dt="2022-05-17T14:29:13.686" v="374" actId="20577"/>
          <ac:spMkLst>
            <pc:docMk/>
            <pc:sldMk cId="3215888732" sldId="267"/>
            <ac:spMk id="2" creationId="{BDC8F76D-8DC9-4774-8F29-547D96774AD5}"/>
          </ac:spMkLst>
        </pc:spChg>
      </pc:sldChg>
      <pc:sldChg chg="del">
        <pc:chgData name="Jason Tay" userId="d7791ea0ee0d9636" providerId="LiveId" clId="{6CA9E977-FC02-4DFB-863D-6016A2E1C130}" dt="2022-05-18T14:38:49.008" v="636" actId="47"/>
        <pc:sldMkLst>
          <pc:docMk/>
          <pc:sldMk cId="3215979039" sldId="268"/>
        </pc:sldMkLst>
      </pc:sldChg>
      <pc:sldChg chg="modSp mod">
        <pc:chgData name="Jason Tay" userId="d7791ea0ee0d9636" providerId="LiveId" clId="{6CA9E977-FC02-4DFB-863D-6016A2E1C130}" dt="2022-05-18T15:00:50.712" v="980" actId="313"/>
        <pc:sldMkLst>
          <pc:docMk/>
          <pc:sldMk cId="1832335271" sldId="269"/>
        </pc:sldMkLst>
        <pc:spChg chg="mod">
          <ac:chgData name="Jason Tay" userId="d7791ea0ee0d9636" providerId="LiveId" clId="{6CA9E977-FC02-4DFB-863D-6016A2E1C130}" dt="2022-05-18T15:00:50.712" v="980" actId="313"/>
          <ac:spMkLst>
            <pc:docMk/>
            <pc:sldMk cId="1832335271" sldId="269"/>
            <ac:spMk id="2" creationId="{AF862147-920F-4748-AABB-09CD7151C5AD}"/>
          </ac:spMkLst>
        </pc:spChg>
      </pc:sldChg>
      <pc:sldChg chg="modSp">
        <pc:chgData name="Jason Tay" userId="d7791ea0ee0d9636" providerId="LiveId" clId="{6CA9E977-FC02-4DFB-863D-6016A2E1C130}" dt="2022-05-18T15:05:05.903" v="1061" actId="20577"/>
        <pc:sldMkLst>
          <pc:docMk/>
          <pc:sldMk cId="3985850593" sldId="270"/>
        </pc:sldMkLst>
        <pc:spChg chg="mod">
          <ac:chgData name="Jason Tay" userId="d7791ea0ee0d9636" providerId="LiveId" clId="{6CA9E977-FC02-4DFB-863D-6016A2E1C130}" dt="2022-05-18T15:04:37.788" v="1048" actId="20577"/>
          <ac:spMkLst>
            <pc:docMk/>
            <pc:sldMk cId="3985850593" sldId="270"/>
            <ac:spMk id="2" creationId="{AF862147-920F-4748-AABB-09CD7151C5AD}"/>
          </ac:spMkLst>
        </pc:spChg>
        <pc:spChg chg="mod">
          <ac:chgData name="Jason Tay" userId="d7791ea0ee0d9636" providerId="LiveId" clId="{6CA9E977-FC02-4DFB-863D-6016A2E1C130}" dt="2022-05-18T15:05:05.903" v="1061" actId="20577"/>
          <ac:spMkLst>
            <pc:docMk/>
            <pc:sldMk cId="3985850593" sldId="270"/>
            <ac:spMk id="3" creationId="{67C1D118-DB12-46EC-9C0B-5C41C9B019C4}"/>
          </ac:spMkLst>
        </pc:spChg>
      </pc:sldChg>
      <pc:sldChg chg="del">
        <pc:chgData name="Jason Tay" userId="d7791ea0ee0d9636" providerId="LiveId" clId="{6CA9E977-FC02-4DFB-863D-6016A2E1C130}" dt="2022-05-18T14:38:39.975" v="635" actId="47"/>
        <pc:sldMkLst>
          <pc:docMk/>
          <pc:sldMk cId="3440714710" sldId="271"/>
        </pc:sldMkLst>
      </pc:sldChg>
      <pc:sldChg chg="modSp mod">
        <pc:chgData name="Jason Tay" userId="d7791ea0ee0d9636" providerId="LiveId" clId="{6CA9E977-FC02-4DFB-863D-6016A2E1C130}" dt="2022-05-21T15:46:09.148" v="1805" actId="14100"/>
        <pc:sldMkLst>
          <pc:docMk/>
          <pc:sldMk cId="2681869297" sldId="272"/>
        </pc:sldMkLst>
        <pc:spChg chg="mod">
          <ac:chgData name="Jason Tay" userId="d7791ea0ee0d9636" providerId="LiveId" clId="{6CA9E977-FC02-4DFB-863D-6016A2E1C130}" dt="2022-05-17T14:31:32.396" v="475" actId="20577"/>
          <ac:spMkLst>
            <pc:docMk/>
            <pc:sldMk cId="2681869297" sldId="272"/>
            <ac:spMk id="7" creationId="{02FE85CA-3229-43A0-8ED7-6900DA82D58A}"/>
          </ac:spMkLst>
        </pc:spChg>
        <pc:spChg chg="mod">
          <ac:chgData name="Jason Tay" userId="d7791ea0ee0d9636" providerId="LiveId" clId="{6CA9E977-FC02-4DFB-863D-6016A2E1C130}" dt="2022-05-21T15:46:09.148" v="1805" actId="14100"/>
          <ac:spMkLst>
            <pc:docMk/>
            <pc:sldMk cId="2681869297" sldId="272"/>
            <ac:spMk id="8" creationId="{FC9B76C7-6002-44F8-BC66-FD85C3D011E6}"/>
          </ac:spMkLst>
        </pc:spChg>
      </pc:sldChg>
      <pc:sldChg chg="addSp delSp modSp new mod modClrScheme chgLayout modNotesTx">
        <pc:chgData name="Jason Tay" userId="d7791ea0ee0d9636" providerId="LiveId" clId="{6CA9E977-FC02-4DFB-863D-6016A2E1C130}" dt="2022-06-07T13:44:00.467" v="2466" actId="20577"/>
        <pc:sldMkLst>
          <pc:docMk/>
          <pc:sldMk cId="827898375" sldId="273"/>
        </pc:sldMkLst>
        <pc:spChg chg="mod ord">
          <ac:chgData name="Jason Tay" userId="d7791ea0ee0d9636" providerId="LiveId" clId="{6CA9E977-FC02-4DFB-863D-6016A2E1C130}" dt="2022-05-19T06:30:59.181" v="1197" actId="700"/>
          <ac:spMkLst>
            <pc:docMk/>
            <pc:sldMk cId="827898375" sldId="273"/>
            <ac:spMk id="2" creationId="{AFCA0746-A66A-BDE7-3243-8BF082D1FBDF}"/>
          </ac:spMkLst>
        </pc:spChg>
        <pc:spChg chg="del mod">
          <ac:chgData name="Jason Tay" userId="d7791ea0ee0d9636" providerId="LiveId" clId="{6CA9E977-FC02-4DFB-863D-6016A2E1C130}" dt="2022-05-19T06:30:59.181" v="1197" actId="700"/>
          <ac:spMkLst>
            <pc:docMk/>
            <pc:sldMk cId="827898375" sldId="273"/>
            <ac:spMk id="3" creationId="{03B3D884-40BA-F47E-542B-35E3AE2ABAFC}"/>
          </ac:spMkLst>
        </pc:spChg>
        <pc:spChg chg="del mod ord">
          <ac:chgData name="Jason Tay" userId="d7791ea0ee0d9636" providerId="LiveId" clId="{6CA9E977-FC02-4DFB-863D-6016A2E1C130}" dt="2022-05-19T06:30:59.181" v="1197" actId="700"/>
          <ac:spMkLst>
            <pc:docMk/>
            <pc:sldMk cId="827898375" sldId="273"/>
            <ac:spMk id="4" creationId="{1A089113-A410-51C1-0732-76966ECF15F1}"/>
          </ac:spMkLst>
        </pc:spChg>
        <pc:spChg chg="mod ord">
          <ac:chgData name="Jason Tay" userId="d7791ea0ee0d9636" providerId="LiveId" clId="{6CA9E977-FC02-4DFB-863D-6016A2E1C130}" dt="2022-05-19T06:48:38.627" v="1655" actId="20577"/>
          <ac:spMkLst>
            <pc:docMk/>
            <pc:sldMk cId="827898375" sldId="273"/>
            <ac:spMk id="5" creationId="{C9F568D6-860A-F808-B4A7-06179B3F1165}"/>
          </ac:spMkLst>
        </pc:spChg>
        <pc:spChg chg="del mod ord">
          <ac:chgData name="Jason Tay" userId="d7791ea0ee0d9636" providerId="LiveId" clId="{6CA9E977-FC02-4DFB-863D-6016A2E1C130}" dt="2022-05-19T06:30:59.181" v="1197" actId="700"/>
          <ac:spMkLst>
            <pc:docMk/>
            <pc:sldMk cId="827898375" sldId="273"/>
            <ac:spMk id="6" creationId="{BD9EBA93-A961-1C2A-E7AD-A4410116D0D8}"/>
          </ac:spMkLst>
        </pc:spChg>
        <pc:spChg chg="add del mod ord">
          <ac:chgData name="Jason Tay" userId="d7791ea0ee0d9636" providerId="LiveId" clId="{6CA9E977-FC02-4DFB-863D-6016A2E1C130}" dt="2022-05-19T06:31:19.602" v="1199" actId="1957"/>
          <ac:spMkLst>
            <pc:docMk/>
            <pc:sldMk cId="827898375" sldId="273"/>
            <ac:spMk id="7" creationId="{985C96C3-DEEE-56DF-4FB5-BE88FD7F9C2F}"/>
          </ac:spMkLst>
        </pc:spChg>
        <pc:graphicFrameChg chg="add mod">
          <ac:chgData name="Jason Tay" userId="d7791ea0ee0d9636" providerId="LiveId" clId="{6CA9E977-FC02-4DFB-863D-6016A2E1C130}" dt="2022-05-19T06:33:59.431" v="1219" actId="20577"/>
          <ac:graphicFrameMkLst>
            <pc:docMk/>
            <pc:sldMk cId="827898375" sldId="273"/>
            <ac:graphicFrameMk id="10" creationId="{52EE7BF2-CA35-D9DD-0433-74772703E82C}"/>
          </ac:graphicFrameMkLst>
        </pc:graphicFrameChg>
      </pc:sldChg>
      <pc:sldChg chg="addSp delSp modSp new mod ord modClrScheme chgLayout modNotesTx">
        <pc:chgData name="Jason Tay" userId="d7791ea0ee0d9636" providerId="LiveId" clId="{6CA9E977-FC02-4DFB-863D-6016A2E1C130}" dt="2022-06-07T13:46:56.800" v="2775" actId="313"/>
        <pc:sldMkLst>
          <pc:docMk/>
          <pc:sldMk cId="320542854" sldId="274"/>
        </pc:sldMkLst>
        <pc:spChg chg="mod ord">
          <ac:chgData name="Jason Tay" userId="d7791ea0ee0d9636" providerId="LiveId" clId="{6CA9E977-FC02-4DFB-863D-6016A2E1C130}" dt="2022-05-19T06:27:20.204" v="1139" actId="700"/>
          <ac:spMkLst>
            <pc:docMk/>
            <pc:sldMk cId="320542854" sldId="274"/>
            <ac:spMk id="2" creationId="{AAD99D0A-E57E-130F-48F7-A05E6EC469B0}"/>
          </ac:spMkLst>
        </pc:spChg>
        <pc:spChg chg="del">
          <ac:chgData name="Jason Tay" userId="d7791ea0ee0d9636" providerId="LiveId" clId="{6CA9E977-FC02-4DFB-863D-6016A2E1C130}" dt="2022-05-19T06:27:20.204" v="1139" actId="700"/>
          <ac:spMkLst>
            <pc:docMk/>
            <pc:sldMk cId="320542854" sldId="274"/>
            <ac:spMk id="3" creationId="{2C64CFD1-972A-57B9-CBC2-1859F8A37EFF}"/>
          </ac:spMkLst>
        </pc:spChg>
        <pc:spChg chg="del mod ord">
          <ac:chgData name="Jason Tay" userId="d7791ea0ee0d9636" providerId="LiveId" clId="{6CA9E977-FC02-4DFB-863D-6016A2E1C130}" dt="2022-05-19T06:27:20.204" v="1139" actId="700"/>
          <ac:spMkLst>
            <pc:docMk/>
            <pc:sldMk cId="320542854" sldId="274"/>
            <ac:spMk id="4" creationId="{95EC8B33-D0BD-730D-FE0B-415697BD636E}"/>
          </ac:spMkLst>
        </pc:spChg>
        <pc:spChg chg="del">
          <ac:chgData name="Jason Tay" userId="d7791ea0ee0d9636" providerId="LiveId" clId="{6CA9E977-FC02-4DFB-863D-6016A2E1C130}" dt="2022-05-19T06:27:20.204" v="1139" actId="700"/>
          <ac:spMkLst>
            <pc:docMk/>
            <pc:sldMk cId="320542854" sldId="274"/>
            <ac:spMk id="5" creationId="{F817403B-3356-C110-6E8E-1A4F69211F42}"/>
          </ac:spMkLst>
        </pc:spChg>
        <pc:spChg chg="del mod ord">
          <ac:chgData name="Jason Tay" userId="d7791ea0ee0d9636" providerId="LiveId" clId="{6CA9E977-FC02-4DFB-863D-6016A2E1C130}" dt="2022-05-19T06:27:20.204" v="1139" actId="700"/>
          <ac:spMkLst>
            <pc:docMk/>
            <pc:sldMk cId="320542854" sldId="274"/>
            <ac:spMk id="6" creationId="{A208AFB5-40C4-DC7C-9B03-6A86C39BA077}"/>
          </ac:spMkLst>
        </pc:spChg>
        <pc:spChg chg="add mod ord">
          <ac:chgData name="Jason Tay" userId="d7791ea0ee0d9636" providerId="LiveId" clId="{6CA9E977-FC02-4DFB-863D-6016A2E1C130}" dt="2022-05-21T15:10:07.528" v="1721" actId="20577"/>
          <ac:spMkLst>
            <pc:docMk/>
            <pc:sldMk cId="320542854" sldId="274"/>
            <ac:spMk id="7" creationId="{66482769-F148-32DA-7C8D-CE3174CD19FF}"/>
          </ac:spMkLst>
        </pc:spChg>
        <pc:spChg chg="add del mod ord">
          <ac:chgData name="Jason Tay" userId="d7791ea0ee0d9636" providerId="LiveId" clId="{6CA9E977-FC02-4DFB-863D-6016A2E1C130}" dt="2022-05-19T06:37:53.720" v="1449" actId="1957"/>
          <ac:spMkLst>
            <pc:docMk/>
            <pc:sldMk cId="320542854" sldId="274"/>
            <ac:spMk id="8" creationId="{39E830E2-D487-8C88-5B49-B8D293C64C3C}"/>
          </ac:spMkLst>
        </pc:spChg>
        <pc:graphicFrameChg chg="add mod">
          <ac:chgData name="Jason Tay" userId="d7791ea0ee0d9636" providerId="LiveId" clId="{6CA9E977-FC02-4DFB-863D-6016A2E1C130}" dt="2022-05-21T15:09:59.518" v="1718" actId="20577"/>
          <ac:graphicFrameMkLst>
            <pc:docMk/>
            <pc:sldMk cId="320542854" sldId="274"/>
            <ac:graphicFrameMk id="11" creationId="{8944225B-4326-6593-9B60-4E423F2CA7C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MY" dirty="0"/>
              <a:t>MOPS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MOPS</c:v>
          </c:tx>
          <c:spPr>
            <a:solidFill>
              <a:schemeClr val="accent1"/>
            </a:solidFill>
            <a:ln>
              <a:noFill/>
            </a:ln>
            <a:effectLst/>
          </c:spPr>
          <c:invertIfNegative val="0"/>
          <c:cat>
            <c:strRef>
              <c:f>Sheet1!$A$2</c:f>
              <c:strCache>
                <c:ptCount val="1"/>
                <c:pt idx="0">
                  <c:v>MicroPython esp32-20220117-v1.18</c:v>
                </c:pt>
              </c:strCache>
            </c:strRef>
          </c:cat>
          <c:val>
            <c:numRef>
              <c:f>Sheet1!$B$2</c:f>
              <c:numCache>
                <c:formatCode>General</c:formatCode>
                <c:ptCount val="1"/>
                <c:pt idx="0">
                  <c:v>1.016</c:v>
                </c:pt>
              </c:numCache>
            </c:numRef>
          </c:val>
          <c:extLst>
            <c:ext xmlns:c16="http://schemas.microsoft.com/office/drawing/2014/chart" uri="{C3380CC4-5D6E-409C-BE32-E72D297353CC}">
              <c16:uniqueId val="{00000000-883C-4C93-AA1C-5836F21CC36E}"/>
            </c:ext>
          </c:extLst>
        </c:ser>
        <c:dLbls>
          <c:showLegendKey val="0"/>
          <c:showVal val="0"/>
          <c:showCatName val="0"/>
          <c:showSerName val="0"/>
          <c:showPercent val="0"/>
          <c:showBubbleSize val="0"/>
        </c:dLbls>
        <c:gapWidth val="219"/>
        <c:overlap val="-27"/>
        <c:axId val="1371775200"/>
        <c:axId val="1371775616"/>
      </c:barChart>
      <c:catAx>
        <c:axId val="137177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1775616"/>
        <c:crosses val="autoZero"/>
        <c:auto val="1"/>
        <c:lblAlgn val="ctr"/>
        <c:lblOffset val="100"/>
        <c:noMultiLvlLbl val="0"/>
      </c:catAx>
      <c:valAx>
        <c:axId val="1371775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1775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MY" dirty="0" err="1"/>
              <a:t>MicroPython</a:t>
            </a:r>
            <a:r>
              <a:rPr lang="en-MY" dirty="0"/>
              <a:t> vs ESP32forth v7.0.6.9</a:t>
            </a:r>
          </a:p>
        </c:rich>
      </c:tx>
      <c:layout>
        <c:manualLayout>
          <c:xMode val="edge"/>
          <c:yMode val="edge"/>
          <c:x val="0.36994871794871798"/>
          <c:y val="2.151501872540737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MicroPython</c:v>
                </c:pt>
              </c:strCache>
            </c:strRef>
          </c:tx>
          <c:spPr>
            <a:solidFill>
              <a:schemeClr val="accent1"/>
            </a:solidFill>
            <a:ln>
              <a:noFill/>
            </a:ln>
            <a:effectLst/>
          </c:spPr>
          <c:invertIfNegative val="0"/>
          <c:cat>
            <c:strRef>
              <c:f>Sheet1!$A$2:$A$4</c:f>
              <c:strCache>
                <c:ptCount val="3"/>
                <c:pt idx="0">
                  <c:v>Floating-Point</c:v>
                </c:pt>
                <c:pt idx="1">
                  <c:v>Integer</c:v>
                </c:pt>
                <c:pt idx="2">
                  <c:v>Integer */</c:v>
                </c:pt>
              </c:strCache>
            </c:strRef>
          </c:cat>
          <c:val>
            <c:numRef>
              <c:f>Sheet1!$B$2:$B$4</c:f>
              <c:numCache>
                <c:formatCode>General</c:formatCode>
                <c:ptCount val="3"/>
                <c:pt idx="0">
                  <c:v>1.0162599999999999</c:v>
                </c:pt>
              </c:numCache>
            </c:numRef>
          </c:val>
          <c:extLst>
            <c:ext xmlns:c16="http://schemas.microsoft.com/office/drawing/2014/chart" uri="{C3380CC4-5D6E-409C-BE32-E72D297353CC}">
              <c16:uniqueId val="{00000000-8F08-487D-B5CD-BCD03375D79D}"/>
            </c:ext>
          </c:extLst>
        </c:ser>
        <c:ser>
          <c:idx val="1"/>
          <c:order val="1"/>
          <c:tx>
            <c:strRef>
              <c:f>Sheet1!$C$1</c:f>
              <c:strCache>
                <c:ptCount val="1"/>
                <c:pt idx="0">
                  <c:v>Forth-ESP32</c:v>
                </c:pt>
              </c:strCache>
            </c:strRef>
          </c:tx>
          <c:spPr>
            <a:solidFill>
              <a:schemeClr val="accent2"/>
            </a:solidFill>
            <a:ln>
              <a:noFill/>
            </a:ln>
            <a:effectLst/>
          </c:spPr>
          <c:invertIfNegative val="0"/>
          <c:cat>
            <c:strRef>
              <c:f>Sheet1!$A$2:$A$4</c:f>
              <c:strCache>
                <c:ptCount val="3"/>
                <c:pt idx="0">
                  <c:v>Floating-Point</c:v>
                </c:pt>
                <c:pt idx="1">
                  <c:v>Integer</c:v>
                </c:pt>
                <c:pt idx="2">
                  <c:v>Integer */</c:v>
                </c:pt>
              </c:strCache>
            </c:strRef>
          </c:cat>
          <c:val>
            <c:numRef>
              <c:f>Sheet1!$C$2:$C$4</c:f>
              <c:numCache>
                <c:formatCode>General</c:formatCode>
                <c:ptCount val="3"/>
                <c:pt idx="0">
                  <c:v>1.623</c:v>
                </c:pt>
                <c:pt idx="1">
                  <c:v>1.333</c:v>
                </c:pt>
                <c:pt idx="2">
                  <c:v>1.5629999999999999</c:v>
                </c:pt>
              </c:numCache>
            </c:numRef>
          </c:val>
          <c:extLst>
            <c:ext xmlns:c16="http://schemas.microsoft.com/office/drawing/2014/chart" uri="{C3380CC4-5D6E-409C-BE32-E72D297353CC}">
              <c16:uniqueId val="{00000001-8F08-487D-B5CD-BCD03375D79D}"/>
            </c:ext>
          </c:extLst>
        </c:ser>
        <c:ser>
          <c:idx val="2"/>
          <c:order val="2"/>
          <c:tx>
            <c:strRef>
              <c:f>Sheet1!$D$1</c:f>
              <c:strCache>
                <c:ptCount val="1"/>
                <c:pt idx="0">
                  <c:v>Forth-ESP32-C3</c:v>
                </c:pt>
              </c:strCache>
            </c:strRef>
          </c:tx>
          <c:spPr>
            <a:solidFill>
              <a:schemeClr val="accent3"/>
            </a:solidFill>
            <a:ln>
              <a:noFill/>
            </a:ln>
            <a:effectLst/>
          </c:spPr>
          <c:invertIfNegative val="0"/>
          <c:cat>
            <c:strRef>
              <c:f>Sheet1!$A$2:$A$4</c:f>
              <c:strCache>
                <c:ptCount val="3"/>
                <c:pt idx="0">
                  <c:v>Floating-Point</c:v>
                </c:pt>
                <c:pt idx="1">
                  <c:v>Integer</c:v>
                </c:pt>
                <c:pt idx="2">
                  <c:v>Integer */</c:v>
                </c:pt>
              </c:strCache>
            </c:strRef>
          </c:cat>
          <c:val>
            <c:numRef>
              <c:f>Sheet1!$D$2:$D$4</c:f>
              <c:numCache>
                <c:formatCode>General</c:formatCode>
                <c:ptCount val="3"/>
                <c:pt idx="0">
                  <c:v>1.2649999999999999</c:v>
                </c:pt>
                <c:pt idx="1">
                  <c:v>1.0860000000000001</c:v>
                </c:pt>
                <c:pt idx="2">
                  <c:v>1.3360000000000001</c:v>
                </c:pt>
              </c:numCache>
            </c:numRef>
          </c:val>
          <c:extLst>
            <c:ext xmlns:c16="http://schemas.microsoft.com/office/drawing/2014/chart" uri="{C3380CC4-5D6E-409C-BE32-E72D297353CC}">
              <c16:uniqueId val="{00000002-8F08-487D-B5CD-BCD03375D79D}"/>
            </c:ext>
          </c:extLst>
        </c:ser>
        <c:dLbls>
          <c:showLegendKey val="0"/>
          <c:showVal val="0"/>
          <c:showCatName val="0"/>
          <c:showSerName val="0"/>
          <c:showPercent val="0"/>
          <c:showBubbleSize val="0"/>
        </c:dLbls>
        <c:gapWidth val="219"/>
        <c:overlap val="-27"/>
        <c:axId val="991313167"/>
        <c:axId val="991318159"/>
      </c:barChart>
      <c:catAx>
        <c:axId val="991313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1318159"/>
        <c:crosses val="autoZero"/>
        <c:auto val="1"/>
        <c:lblAlgn val="ctr"/>
        <c:lblOffset val="100"/>
        <c:noMultiLvlLbl val="0"/>
      </c:catAx>
      <c:valAx>
        <c:axId val="991318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1313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MY" dirty="0" err="1"/>
              <a:t>MicroPython</a:t>
            </a:r>
            <a:r>
              <a:rPr lang="en-MY" dirty="0"/>
              <a:t> vs ESP32forth v7.0.6.16</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MicroPython</c:v>
                </c:pt>
              </c:strCache>
            </c:strRef>
          </c:tx>
          <c:spPr>
            <a:solidFill>
              <a:schemeClr val="accent1"/>
            </a:solidFill>
            <a:ln>
              <a:noFill/>
            </a:ln>
            <a:effectLst/>
          </c:spPr>
          <c:invertIfNegative val="0"/>
          <c:cat>
            <c:strRef>
              <c:f>Sheet1!$A$2:$A$4</c:f>
              <c:strCache>
                <c:ptCount val="3"/>
                <c:pt idx="0">
                  <c:v>Floating-Point</c:v>
                </c:pt>
                <c:pt idx="1">
                  <c:v>Float Const</c:v>
                </c:pt>
                <c:pt idx="2">
                  <c:v>Integer */</c:v>
                </c:pt>
              </c:strCache>
            </c:strRef>
          </c:cat>
          <c:val>
            <c:numRef>
              <c:f>Sheet1!$B$2:$B$4</c:f>
              <c:numCache>
                <c:formatCode>General</c:formatCode>
                <c:ptCount val="3"/>
                <c:pt idx="0">
                  <c:v>1.0162599999999999</c:v>
                </c:pt>
              </c:numCache>
            </c:numRef>
          </c:val>
          <c:extLst>
            <c:ext xmlns:c16="http://schemas.microsoft.com/office/drawing/2014/chart" uri="{C3380CC4-5D6E-409C-BE32-E72D297353CC}">
              <c16:uniqueId val="{00000000-8F08-487D-B5CD-BCD03375D79D}"/>
            </c:ext>
          </c:extLst>
        </c:ser>
        <c:ser>
          <c:idx val="1"/>
          <c:order val="1"/>
          <c:tx>
            <c:strRef>
              <c:f>Sheet1!$C$1</c:f>
              <c:strCache>
                <c:ptCount val="1"/>
                <c:pt idx="0">
                  <c:v>Forth-ESP32</c:v>
                </c:pt>
              </c:strCache>
            </c:strRef>
          </c:tx>
          <c:spPr>
            <a:solidFill>
              <a:schemeClr val="accent2"/>
            </a:solidFill>
            <a:ln>
              <a:noFill/>
            </a:ln>
            <a:effectLst/>
          </c:spPr>
          <c:invertIfNegative val="0"/>
          <c:cat>
            <c:strRef>
              <c:f>Sheet1!$A$2:$A$4</c:f>
              <c:strCache>
                <c:ptCount val="3"/>
                <c:pt idx="0">
                  <c:v>Floating-Point</c:v>
                </c:pt>
                <c:pt idx="1">
                  <c:v>Float Const</c:v>
                </c:pt>
                <c:pt idx="2">
                  <c:v>Integer */</c:v>
                </c:pt>
              </c:strCache>
            </c:strRef>
          </c:cat>
          <c:val>
            <c:numRef>
              <c:f>Sheet1!$C$2:$C$4</c:f>
              <c:numCache>
                <c:formatCode>General</c:formatCode>
                <c:ptCount val="3"/>
                <c:pt idx="0">
                  <c:v>2.976</c:v>
                </c:pt>
                <c:pt idx="1">
                  <c:v>2.9670000000000001</c:v>
                </c:pt>
                <c:pt idx="2">
                  <c:v>2.7027000000000001</c:v>
                </c:pt>
              </c:numCache>
            </c:numRef>
          </c:val>
          <c:extLst>
            <c:ext xmlns:c16="http://schemas.microsoft.com/office/drawing/2014/chart" uri="{C3380CC4-5D6E-409C-BE32-E72D297353CC}">
              <c16:uniqueId val="{00000001-8F08-487D-B5CD-BCD03375D79D}"/>
            </c:ext>
          </c:extLst>
        </c:ser>
        <c:ser>
          <c:idx val="2"/>
          <c:order val="2"/>
          <c:tx>
            <c:strRef>
              <c:f>Sheet1!$D$1</c:f>
              <c:strCache>
                <c:ptCount val="1"/>
                <c:pt idx="0">
                  <c:v>Forth-ESP32-C3</c:v>
                </c:pt>
              </c:strCache>
            </c:strRef>
          </c:tx>
          <c:spPr>
            <a:solidFill>
              <a:schemeClr val="accent3"/>
            </a:solidFill>
            <a:ln>
              <a:noFill/>
            </a:ln>
            <a:effectLst/>
          </c:spPr>
          <c:invertIfNegative val="0"/>
          <c:cat>
            <c:strRef>
              <c:f>Sheet1!$A$2:$A$4</c:f>
              <c:strCache>
                <c:ptCount val="3"/>
                <c:pt idx="0">
                  <c:v>Floating-Point</c:v>
                </c:pt>
                <c:pt idx="1">
                  <c:v>Float Const</c:v>
                </c:pt>
                <c:pt idx="2">
                  <c:v>Integer */</c:v>
                </c:pt>
              </c:strCache>
            </c:strRef>
          </c:cat>
          <c:val>
            <c:numRef>
              <c:f>Sheet1!$D$2:$D$4</c:f>
              <c:numCache>
                <c:formatCode>General</c:formatCode>
                <c:ptCount val="3"/>
                <c:pt idx="0">
                  <c:v>2.024</c:v>
                </c:pt>
                <c:pt idx="1">
                  <c:v>2.024</c:v>
                </c:pt>
                <c:pt idx="2">
                  <c:v>2.1505369999999999</c:v>
                </c:pt>
              </c:numCache>
            </c:numRef>
          </c:val>
          <c:extLst>
            <c:ext xmlns:c16="http://schemas.microsoft.com/office/drawing/2014/chart" uri="{C3380CC4-5D6E-409C-BE32-E72D297353CC}">
              <c16:uniqueId val="{00000002-8F08-487D-B5CD-BCD03375D79D}"/>
            </c:ext>
          </c:extLst>
        </c:ser>
        <c:dLbls>
          <c:showLegendKey val="0"/>
          <c:showVal val="0"/>
          <c:showCatName val="0"/>
          <c:showSerName val="0"/>
          <c:showPercent val="0"/>
          <c:showBubbleSize val="0"/>
        </c:dLbls>
        <c:gapWidth val="219"/>
        <c:overlap val="-27"/>
        <c:axId val="991313167"/>
        <c:axId val="991318159"/>
      </c:barChart>
      <c:catAx>
        <c:axId val="991313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1318159"/>
        <c:crosses val="autoZero"/>
        <c:auto val="1"/>
        <c:lblAlgn val="ctr"/>
        <c:lblOffset val="100"/>
        <c:noMultiLvlLbl val="0"/>
      </c:catAx>
      <c:valAx>
        <c:axId val="991318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1313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MY" dirty="0" err="1"/>
              <a:t>MicroPython</a:t>
            </a:r>
            <a:r>
              <a:rPr lang="en-MY" dirty="0"/>
              <a:t> vs ESP32forth v7.0.6.16</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4958409045023217E-2"/>
          <c:y val="0.11301652985900604"/>
          <c:w val="0.94452877044215622"/>
          <c:h val="0.69139529131674171"/>
        </c:manualLayout>
      </c:layout>
      <c:barChart>
        <c:barDir val="col"/>
        <c:grouping val="clustered"/>
        <c:varyColors val="0"/>
        <c:ser>
          <c:idx val="0"/>
          <c:order val="0"/>
          <c:tx>
            <c:strRef>
              <c:f>Sheet1!$B$1</c:f>
              <c:strCache>
                <c:ptCount val="1"/>
                <c:pt idx="0">
                  <c:v>MicroPython</c:v>
                </c:pt>
              </c:strCache>
            </c:strRef>
          </c:tx>
          <c:spPr>
            <a:solidFill>
              <a:schemeClr val="accent1"/>
            </a:solidFill>
            <a:ln>
              <a:noFill/>
            </a:ln>
            <a:effectLst/>
          </c:spPr>
          <c:invertIfNegative val="0"/>
          <c:cat>
            <c:strRef>
              <c:f>Sheet1!$A$2:$A$5</c:f>
              <c:strCache>
                <c:ptCount val="4"/>
                <c:pt idx="0">
                  <c:v>FP DO-LOOP</c:v>
                </c:pt>
                <c:pt idx="1">
                  <c:v>Int DO-LOOP</c:v>
                </c:pt>
                <c:pt idx="2">
                  <c:v>FP FOR</c:v>
                </c:pt>
                <c:pt idx="3">
                  <c:v>Int FOR</c:v>
                </c:pt>
              </c:strCache>
            </c:strRef>
          </c:cat>
          <c:val>
            <c:numRef>
              <c:f>Sheet1!$B$2:$B$5</c:f>
              <c:numCache>
                <c:formatCode>General</c:formatCode>
                <c:ptCount val="4"/>
                <c:pt idx="0">
                  <c:v>1.0162599999999999</c:v>
                </c:pt>
              </c:numCache>
            </c:numRef>
          </c:val>
          <c:extLst>
            <c:ext xmlns:c16="http://schemas.microsoft.com/office/drawing/2014/chart" uri="{C3380CC4-5D6E-409C-BE32-E72D297353CC}">
              <c16:uniqueId val="{00000000-8F08-487D-B5CD-BCD03375D79D}"/>
            </c:ext>
          </c:extLst>
        </c:ser>
        <c:ser>
          <c:idx val="1"/>
          <c:order val="1"/>
          <c:tx>
            <c:strRef>
              <c:f>Sheet1!$C$1</c:f>
              <c:strCache>
                <c:ptCount val="1"/>
                <c:pt idx="0">
                  <c:v>Forth-ESP32</c:v>
                </c:pt>
              </c:strCache>
            </c:strRef>
          </c:tx>
          <c:spPr>
            <a:solidFill>
              <a:schemeClr val="accent2"/>
            </a:solidFill>
            <a:ln>
              <a:noFill/>
            </a:ln>
            <a:effectLst/>
          </c:spPr>
          <c:invertIfNegative val="0"/>
          <c:cat>
            <c:strRef>
              <c:f>Sheet1!$A$2:$A$5</c:f>
              <c:strCache>
                <c:ptCount val="4"/>
                <c:pt idx="0">
                  <c:v>FP DO-LOOP</c:v>
                </c:pt>
                <c:pt idx="1">
                  <c:v>Int DO-LOOP</c:v>
                </c:pt>
                <c:pt idx="2">
                  <c:v>FP FOR</c:v>
                </c:pt>
                <c:pt idx="3">
                  <c:v>Int FOR</c:v>
                </c:pt>
              </c:strCache>
            </c:strRef>
          </c:cat>
          <c:val>
            <c:numRef>
              <c:f>Sheet1!$C$2:$C$5</c:f>
              <c:numCache>
                <c:formatCode>General</c:formatCode>
                <c:ptCount val="4"/>
                <c:pt idx="0">
                  <c:v>2.976</c:v>
                </c:pt>
                <c:pt idx="1">
                  <c:v>2.7027000000000001</c:v>
                </c:pt>
                <c:pt idx="2">
                  <c:v>13.244999999999999</c:v>
                </c:pt>
                <c:pt idx="3">
                  <c:v>6.5570000000000004</c:v>
                </c:pt>
              </c:numCache>
            </c:numRef>
          </c:val>
          <c:extLst>
            <c:ext xmlns:c16="http://schemas.microsoft.com/office/drawing/2014/chart" uri="{C3380CC4-5D6E-409C-BE32-E72D297353CC}">
              <c16:uniqueId val="{00000001-8F08-487D-B5CD-BCD03375D79D}"/>
            </c:ext>
          </c:extLst>
        </c:ser>
        <c:ser>
          <c:idx val="2"/>
          <c:order val="2"/>
          <c:tx>
            <c:strRef>
              <c:f>Sheet1!$D$1</c:f>
              <c:strCache>
                <c:ptCount val="1"/>
                <c:pt idx="0">
                  <c:v>Forth-ESP32-C3</c:v>
                </c:pt>
              </c:strCache>
            </c:strRef>
          </c:tx>
          <c:spPr>
            <a:solidFill>
              <a:schemeClr val="accent3"/>
            </a:solidFill>
            <a:ln>
              <a:noFill/>
            </a:ln>
            <a:effectLst/>
          </c:spPr>
          <c:invertIfNegative val="0"/>
          <c:cat>
            <c:strRef>
              <c:f>Sheet1!$A$2:$A$5</c:f>
              <c:strCache>
                <c:ptCount val="4"/>
                <c:pt idx="0">
                  <c:v>FP DO-LOOP</c:v>
                </c:pt>
                <c:pt idx="1">
                  <c:v>Int DO-LOOP</c:v>
                </c:pt>
                <c:pt idx="2">
                  <c:v>FP FOR</c:v>
                </c:pt>
                <c:pt idx="3">
                  <c:v>Int FOR</c:v>
                </c:pt>
              </c:strCache>
            </c:strRef>
          </c:cat>
          <c:val>
            <c:numRef>
              <c:f>Sheet1!$D$2:$D$5</c:f>
              <c:numCache>
                <c:formatCode>General</c:formatCode>
                <c:ptCount val="4"/>
                <c:pt idx="0">
                  <c:v>2.024</c:v>
                </c:pt>
                <c:pt idx="1">
                  <c:v>2.1505369999999999</c:v>
                </c:pt>
                <c:pt idx="2">
                  <c:v>4.2549999999999999</c:v>
                </c:pt>
                <c:pt idx="3">
                  <c:v>4.0133000000000001</c:v>
                </c:pt>
              </c:numCache>
            </c:numRef>
          </c:val>
          <c:extLst>
            <c:ext xmlns:c16="http://schemas.microsoft.com/office/drawing/2014/chart" uri="{C3380CC4-5D6E-409C-BE32-E72D297353CC}">
              <c16:uniqueId val="{00000002-8F08-487D-B5CD-BCD03375D79D}"/>
            </c:ext>
          </c:extLst>
        </c:ser>
        <c:dLbls>
          <c:showLegendKey val="0"/>
          <c:showVal val="0"/>
          <c:showCatName val="0"/>
          <c:showSerName val="0"/>
          <c:showPercent val="0"/>
          <c:showBubbleSize val="0"/>
        </c:dLbls>
        <c:gapWidth val="219"/>
        <c:overlap val="-27"/>
        <c:axId val="991313167"/>
        <c:axId val="991318159"/>
      </c:barChart>
      <c:catAx>
        <c:axId val="991313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1318159"/>
        <c:crosses val="autoZero"/>
        <c:auto val="1"/>
        <c:lblAlgn val="ctr"/>
        <c:lblOffset val="100"/>
        <c:noMultiLvlLbl val="0"/>
      </c:catAx>
      <c:valAx>
        <c:axId val="991318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1313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MY" dirty="0"/>
              <a:t>Palabras @ 160MHz</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ESP32</c:v>
                </c:pt>
              </c:strCache>
            </c:strRef>
          </c:tx>
          <c:spPr>
            <a:solidFill>
              <a:schemeClr val="accent1"/>
            </a:solidFill>
            <a:ln>
              <a:noFill/>
            </a:ln>
            <a:effectLst/>
          </c:spPr>
          <c:invertIfNegative val="0"/>
          <c:cat>
            <c:strRef>
              <c:f>Sheet1!$A$2:$A$5</c:f>
              <c:strCache>
                <c:ptCount val="4"/>
                <c:pt idx="0">
                  <c:v>FP DO</c:v>
                </c:pt>
                <c:pt idx="1">
                  <c:v>Int DO</c:v>
                </c:pt>
                <c:pt idx="2">
                  <c:v>FP FOR</c:v>
                </c:pt>
                <c:pt idx="3">
                  <c:v>Int FOR</c:v>
                </c:pt>
              </c:strCache>
            </c:strRef>
          </c:cat>
          <c:val>
            <c:numRef>
              <c:f>Sheet1!$B$2:$B$5</c:f>
              <c:numCache>
                <c:formatCode>General</c:formatCode>
                <c:ptCount val="4"/>
                <c:pt idx="0">
                  <c:v>1.98</c:v>
                </c:pt>
                <c:pt idx="1">
                  <c:v>1.8</c:v>
                </c:pt>
                <c:pt idx="2">
                  <c:v>8.8800000000000008</c:v>
                </c:pt>
                <c:pt idx="3">
                  <c:v>4.3710000000000004</c:v>
                </c:pt>
              </c:numCache>
            </c:numRef>
          </c:val>
          <c:extLst>
            <c:ext xmlns:c16="http://schemas.microsoft.com/office/drawing/2014/chart" uri="{C3380CC4-5D6E-409C-BE32-E72D297353CC}">
              <c16:uniqueId val="{00000000-E50D-4363-9DA2-3EB4DF3C3427}"/>
            </c:ext>
          </c:extLst>
        </c:ser>
        <c:ser>
          <c:idx val="1"/>
          <c:order val="1"/>
          <c:tx>
            <c:strRef>
              <c:f>Sheet1!$C$1</c:f>
              <c:strCache>
                <c:ptCount val="1"/>
                <c:pt idx="0">
                  <c:v>ESP32-C3</c:v>
                </c:pt>
              </c:strCache>
            </c:strRef>
          </c:tx>
          <c:spPr>
            <a:solidFill>
              <a:schemeClr val="accent2"/>
            </a:solidFill>
            <a:ln>
              <a:noFill/>
            </a:ln>
            <a:effectLst/>
          </c:spPr>
          <c:invertIfNegative val="0"/>
          <c:cat>
            <c:strRef>
              <c:f>Sheet1!$A$2:$A$5</c:f>
              <c:strCache>
                <c:ptCount val="4"/>
                <c:pt idx="0">
                  <c:v>FP DO</c:v>
                </c:pt>
                <c:pt idx="1">
                  <c:v>Int DO</c:v>
                </c:pt>
                <c:pt idx="2">
                  <c:v>FP FOR</c:v>
                </c:pt>
                <c:pt idx="3">
                  <c:v>Int FOR</c:v>
                </c:pt>
              </c:strCache>
            </c:strRef>
          </c:cat>
          <c:val>
            <c:numRef>
              <c:f>Sheet1!$C$2:$C$5</c:f>
              <c:numCache>
                <c:formatCode>General</c:formatCode>
                <c:ptCount val="4"/>
                <c:pt idx="0">
                  <c:v>2.02</c:v>
                </c:pt>
                <c:pt idx="1">
                  <c:v>2.15</c:v>
                </c:pt>
                <c:pt idx="2">
                  <c:v>4.2549999999999999</c:v>
                </c:pt>
                <c:pt idx="3">
                  <c:v>4.01</c:v>
                </c:pt>
              </c:numCache>
            </c:numRef>
          </c:val>
          <c:extLst>
            <c:ext xmlns:c16="http://schemas.microsoft.com/office/drawing/2014/chart" uri="{C3380CC4-5D6E-409C-BE32-E72D297353CC}">
              <c16:uniqueId val="{00000004-E50D-4363-9DA2-3EB4DF3C3427}"/>
            </c:ext>
          </c:extLst>
        </c:ser>
        <c:dLbls>
          <c:showLegendKey val="0"/>
          <c:showVal val="0"/>
          <c:showCatName val="0"/>
          <c:showSerName val="0"/>
          <c:showPercent val="0"/>
          <c:showBubbleSize val="0"/>
        </c:dLbls>
        <c:gapWidth val="219"/>
        <c:overlap val="-27"/>
        <c:axId val="1318092239"/>
        <c:axId val="1318092655"/>
      </c:barChart>
      <c:catAx>
        <c:axId val="1318092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8092655"/>
        <c:crosses val="autoZero"/>
        <c:auto val="1"/>
        <c:lblAlgn val="ctr"/>
        <c:lblOffset val="100"/>
        <c:noMultiLvlLbl val="0"/>
      </c:catAx>
      <c:valAx>
        <c:axId val="1318092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8092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MY" dirty="0"/>
              <a:t>Firmware Size in KB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MicroPython v1.18</c:v>
                </c:pt>
              </c:strCache>
            </c:strRef>
          </c:tx>
          <c:spPr>
            <a:solidFill>
              <a:schemeClr val="accent1"/>
            </a:solidFill>
            <a:ln>
              <a:noFill/>
            </a:ln>
            <a:effectLst/>
          </c:spPr>
          <c:invertIfNegative val="0"/>
          <c:cat>
            <c:strRef>
              <c:f>Sheet1!$A$2:$A$3</c:f>
              <c:strCache>
                <c:ptCount val="2"/>
                <c:pt idx="0">
                  <c:v>ESP32</c:v>
                </c:pt>
                <c:pt idx="1">
                  <c:v>ESP32-C3</c:v>
                </c:pt>
              </c:strCache>
            </c:strRef>
          </c:cat>
          <c:val>
            <c:numRef>
              <c:f>Sheet1!$B$2:$B$3</c:f>
              <c:numCache>
                <c:formatCode>General</c:formatCode>
                <c:ptCount val="2"/>
                <c:pt idx="0">
                  <c:v>1519</c:v>
                </c:pt>
                <c:pt idx="1">
                  <c:v>1417</c:v>
                </c:pt>
              </c:numCache>
            </c:numRef>
          </c:val>
          <c:extLst>
            <c:ext xmlns:c16="http://schemas.microsoft.com/office/drawing/2014/chart" uri="{C3380CC4-5D6E-409C-BE32-E72D297353CC}">
              <c16:uniqueId val="{00000000-77ED-49B8-B021-F96D0185E9CD}"/>
            </c:ext>
          </c:extLst>
        </c:ser>
        <c:ser>
          <c:idx val="1"/>
          <c:order val="1"/>
          <c:tx>
            <c:strRef>
              <c:f>Sheet1!$C$1</c:f>
              <c:strCache>
                <c:ptCount val="1"/>
                <c:pt idx="0">
                  <c:v>ESP32forth v7.0.6.16</c:v>
                </c:pt>
              </c:strCache>
            </c:strRef>
          </c:tx>
          <c:spPr>
            <a:solidFill>
              <a:schemeClr val="accent2"/>
            </a:solidFill>
            <a:ln>
              <a:noFill/>
            </a:ln>
            <a:effectLst/>
          </c:spPr>
          <c:invertIfNegative val="0"/>
          <c:cat>
            <c:strRef>
              <c:f>Sheet1!$A$2:$A$3</c:f>
              <c:strCache>
                <c:ptCount val="2"/>
                <c:pt idx="0">
                  <c:v>ESP32</c:v>
                </c:pt>
                <c:pt idx="1">
                  <c:v>ESP32-C3</c:v>
                </c:pt>
              </c:strCache>
            </c:strRef>
          </c:cat>
          <c:val>
            <c:numRef>
              <c:f>Sheet1!$C$2:$C$3</c:f>
              <c:numCache>
                <c:formatCode>General</c:formatCode>
                <c:ptCount val="2"/>
                <c:pt idx="0">
                  <c:v>877</c:v>
                </c:pt>
                <c:pt idx="1">
                  <c:v>837</c:v>
                </c:pt>
              </c:numCache>
            </c:numRef>
          </c:val>
          <c:extLst>
            <c:ext xmlns:c16="http://schemas.microsoft.com/office/drawing/2014/chart" uri="{C3380CC4-5D6E-409C-BE32-E72D297353CC}">
              <c16:uniqueId val="{00000001-77ED-49B8-B021-F96D0185E9CD}"/>
            </c:ext>
          </c:extLst>
        </c:ser>
        <c:dLbls>
          <c:showLegendKey val="0"/>
          <c:showVal val="0"/>
          <c:showCatName val="0"/>
          <c:showSerName val="0"/>
          <c:showPercent val="0"/>
          <c:showBubbleSize val="0"/>
        </c:dLbls>
        <c:gapWidth val="219"/>
        <c:overlap val="-27"/>
        <c:axId val="1712099744"/>
        <c:axId val="1712103904"/>
      </c:barChart>
      <c:catAx>
        <c:axId val="171209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2103904"/>
        <c:crosses val="autoZero"/>
        <c:auto val="1"/>
        <c:lblAlgn val="ctr"/>
        <c:lblOffset val="100"/>
        <c:noMultiLvlLbl val="0"/>
      </c:catAx>
      <c:valAx>
        <c:axId val="171210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2099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MY" dirty="0" err="1"/>
              <a:t>MicroPython</a:t>
            </a:r>
            <a:r>
              <a:rPr lang="en-MY" dirty="0"/>
              <a:t> v1.18 (KB)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MicroPython v1.18 (KB)</c:v>
                </c:pt>
              </c:strCache>
            </c:strRef>
          </c:tx>
          <c:spPr>
            <a:solidFill>
              <a:schemeClr val="accent1"/>
            </a:solidFill>
            <a:ln>
              <a:noFill/>
            </a:ln>
            <a:effectLst/>
          </c:spPr>
          <c:invertIfNegative val="0"/>
          <c:cat>
            <c:strRef>
              <c:f>Sheet1!$A$2:$A$3</c:f>
              <c:strCache>
                <c:ptCount val="2"/>
                <c:pt idx="0">
                  <c:v>ESP32</c:v>
                </c:pt>
                <c:pt idx="1">
                  <c:v>ESP32-C3</c:v>
                </c:pt>
              </c:strCache>
            </c:strRef>
          </c:cat>
          <c:val>
            <c:numRef>
              <c:f>Sheet1!$B$2:$B$3</c:f>
              <c:numCache>
                <c:formatCode>General</c:formatCode>
                <c:ptCount val="2"/>
                <c:pt idx="0">
                  <c:v>1519</c:v>
                </c:pt>
                <c:pt idx="1">
                  <c:v>1417</c:v>
                </c:pt>
              </c:numCache>
            </c:numRef>
          </c:val>
          <c:extLst>
            <c:ext xmlns:c16="http://schemas.microsoft.com/office/drawing/2014/chart" uri="{C3380CC4-5D6E-409C-BE32-E72D297353CC}">
              <c16:uniqueId val="{00000000-A124-4DC1-9E1A-6A7863F4EE49}"/>
            </c:ext>
          </c:extLst>
        </c:ser>
        <c:dLbls>
          <c:showLegendKey val="0"/>
          <c:showVal val="0"/>
          <c:showCatName val="0"/>
          <c:showSerName val="0"/>
          <c:showPercent val="0"/>
          <c:showBubbleSize val="0"/>
        </c:dLbls>
        <c:gapWidth val="219"/>
        <c:overlap val="-27"/>
        <c:axId val="1228846976"/>
        <c:axId val="1197943760"/>
      </c:barChart>
      <c:catAx>
        <c:axId val="1228846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943760"/>
        <c:crosses val="autoZero"/>
        <c:auto val="1"/>
        <c:lblAlgn val="ctr"/>
        <c:lblOffset val="100"/>
        <c:noMultiLvlLbl val="0"/>
      </c:catAx>
      <c:valAx>
        <c:axId val="1197943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8846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ESP32forth v7.0.6.16 (KB)</c:v>
                </c:pt>
              </c:strCache>
            </c:strRef>
          </c:tx>
          <c:spPr>
            <a:solidFill>
              <a:schemeClr val="accent1"/>
            </a:solidFill>
            <a:ln>
              <a:noFill/>
            </a:ln>
            <a:effectLst/>
          </c:spPr>
          <c:invertIfNegative val="0"/>
          <c:cat>
            <c:strRef>
              <c:f>Sheet1!$A$2:$A$3</c:f>
              <c:strCache>
                <c:ptCount val="2"/>
                <c:pt idx="0">
                  <c:v>ESP32</c:v>
                </c:pt>
                <c:pt idx="1">
                  <c:v>ESP32-C3</c:v>
                </c:pt>
              </c:strCache>
            </c:strRef>
          </c:cat>
          <c:val>
            <c:numRef>
              <c:f>Sheet1!$B$2:$B$3</c:f>
              <c:numCache>
                <c:formatCode>General</c:formatCode>
                <c:ptCount val="2"/>
                <c:pt idx="0">
                  <c:v>877</c:v>
                </c:pt>
                <c:pt idx="1">
                  <c:v>837</c:v>
                </c:pt>
              </c:numCache>
            </c:numRef>
          </c:val>
          <c:extLst>
            <c:ext xmlns:c16="http://schemas.microsoft.com/office/drawing/2014/chart" uri="{C3380CC4-5D6E-409C-BE32-E72D297353CC}">
              <c16:uniqueId val="{00000000-7BE9-44A4-BBB4-D4BDFCEA49B3}"/>
            </c:ext>
          </c:extLst>
        </c:ser>
        <c:dLbls>
          <c:showLegendKey val="0"/>
          <c:showVal val="0"/>
          <c:showCatName val="0"/>
          <c:showSerName val="0"/>
          <c:showPercent val="0"/>
          <c:showBubbleSize val="0"/>
        </c:dLbls>
        <c:gapWidth val="219"/>
        <c:overlap val="-27"/>
        <c:axId val="1231756352"/>
        <c:axId val="1231758848"/>
      </c:barChart>
      <c:catAx>
        <c:axId val="1231756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1758848"/>
        <c:crosses val="autoZero"/>
        <c:auto val="1"/>
        <c:lblAlgn val="ctr"/>
        <c:lblOffset val="100"/>
        <c:noMultiLvlLbl val="0"/>
      </c:catAx>
      <c:valAx>
        <c:axId val="1231758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1756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MY" dirty="0" err="1"/>
              <a:t>Consumo</a:t>
            </a:r>
            <a:r>
              <a:rPr lang="en-MY" dirty="0"/>
              <a:t> mA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ESP32</c:v>
                </c:pt>
              </c:strCache>
            </c:strRef>
          </c:tx>
          <c:spPr>
            <a:solidFill>
              <a:schemeClr val="accent1"/>
            </a:solidFill>
            <a:ln>
              <a:noFill/>
            </a:ln>
            <a:effectLst/>
          </c:spPr>
          <c:invertIfNegative val="0"/>
          <c:cat>
            <c:strRef>
              <c:f>Sheet1!$A$2:$A$3</c:f>
              <c:strCache>
                <c:ptCount val="2"/>
                <c:pt idx="0">
                  <c:v>Inactivo</c:v>
                </c:pt>
                <c:pt idx="1">
                  <c:v>Bench</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0-6AFC-4784-82F3-9221B6918DD5}"/>
            </c:ext>
          </c:extLst>
        </c:ser>
        <c:ser>
          <c:idx val="1"/>
          <c:order val="1"/>
          <c:tx>
            <c:strRef>
              <c:f>Sheet1!$C$1</c:f>
              <c:strCache>
                <c:ptCount val="1"/>
                <c:pt idx="0">
                  <c:v>ESP32-C3</c:v>
                </c:pt>
              </c:strCache>
            </c:strRef>
          </c:tx>
          <c:spPr>
            <a:solidFill>
              <a:schemeClr val="accent2"/>
            </a:solidFill>
            <a:ln>
              <a:noFill/>
            </a:ln>
            <a:effectLst/>
          </c:spPr>
          <c:invertIfNegative val="0"/>
          <c:cat>
            <c:strRef>
              <c:f>Sheet1!$A$2:$A$3</c:f>
              <c:strCache>
                <c:ptCount val="2"/>
                <c:pt idx="0">
                  <c:v>Inactivo</c:v>
                </c:pt>
                <c:pt idx="1">
                  <c:v>Bench</c:v>
                </c:pt>
              </c:strCache>
            </c:strRef>
          </c:cat>
          <c:val>
            <c:numRef>
              <c:f>Sheet1!$C$2:$C$3</c:f>
              <c:numCache>
                <c:formatCode>General</c:formatCode>
                <c:ptCount val="2"/>
                <c:pt idx="0">
                  <c:v>10</c:v>
                </c:pt>
                <c:pt idx="1">
                  <c:v>10</c:v>
                </c:pt>
              </c:numCache>
            </c:numRef>
          </c:val>
          <c:extLst>
            <c:ext xmlns:c16="http://schemas.microsoft.com/office/drawing/2014/chart" uri="{C3380CC4-5D6E-409C-BE32-E72D297353CC}">
              <c16:uniqueId val="{00000001-6AFC-4784-82F3-9221B6918DD5}"/>
            </c:ext>
          </c:extLst>
        </c:ser>
        <c:dLbls>
          <c:showLegendKey val="0"/>
          <c:showVal val="0"/>
          <c:showCatName val="0"/>
          <c:showSerName val="0"/>
          <c:showPercent val="0"/>
          <c:showBubbleSize val="0"/>
        </c:dLbls>
        <c:gapWidth val="219"/>
        <c:overlap val="-27"/>
        <c:axId val="1646177791"/>
        <c:axId val="1646178623"/>
      </c:barChart>
      <c:catAx>
        <c:axId val="1646177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6178623"/>
        <c:crosses val="autoZero"/>
        <c:auto val="1"/>
        <c:lblAlgn val="ctr"/>
        <c:lblOffset val="100"/>
        <c:noMultiLvlLbl val="0"/>
      </c:catAx>
      <c:valAx>
        <c:axId val="1646178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61777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CE4C8-4246-4384-8CFD-7150DC4353B8}" type="datetimeFigureOut">
              <a:rPr lang="en-MY" smtClean="0"/>
              <a:t>7/6/2022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2466F-69DC-473A-8322-2FFF950DBC5F}" type="slidenum">
              <a:rPr lang="en-MY" smtClean="0"/>
              <a:t>‹#›</a:t>
            </a:fld>
            <a:endParaRPr lang="en-MY"/>
          </a:p>
        </p:txBody>
      </p:sp>
    </p:spTree>
    <p:extLst>
      <p:ext uri="{BB962C8B-B14F-4D97-AF65-F5344CB8AC3E}">
        <p14:creationId xmlns:p14="http://schemas.microsoft.com/office/powerpoint/2010/main" val="27716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shutay@</a:t>
            </a:r>
            <a:r>
              <a:rPr lang="en-US" err="1"/>
              <a:t>gmail</a:t>
            </a:r>
            <a:r>
              <a:rPr lang="en-US"/>
              <a:t>.com</a:t>
            </a:r>
            <a:endParaRPr lang="en-MY"/>
          </a:p>
        </p:txBody>
      </p:sp>
      <p:sp>
        <p:nvSpPr>
          <p:cNvPr id="4" name="Slide Number Placeholder 3"/>
          <p:cNvSpPr>
            <a:spLocks noGrp="1"/>
          </p:cNvSpPr>
          <p:nvPr>
            <p:ph type="sldNum" sz="quarter" idx="5"/>
          </p:nvPr>
        </p:nvSpPr>
        <p:spPr/>
        <p:txBody>
          <a:bodyPr/>
          <a:lstStyle/>
          <a:p>
            <a:fld id="{D232466F-69DC-473A-8322-2FFF950DBC5F}" type="slidenum">
              <a:rPr lang="en-MY" smtClean="0"/>
              <a:t>1</a:t>
            </a:fld>
            <a:endParaRPr lang="en-MY"/>
          </a:p>
        </p:txBody>
      </p:sp>
    </p:spTree>
    <p:extLst>
      <p:ext uri="{BB962C8B-B14F-4D97-AF65-F5344CB8AC3E}">
        <p14:creationId xmlns:p14="http://schemas.microsoft.com/office/powerpoint/2010/main" val="3582811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a:t>ESP32-C3: Operando con la Web UI activada y conectado al </a:t>
            </a:r>
            <a:r>
              <a:rPr lang="es-ES" noProof="0" dirty="0" err="1"/>
              <a:t>router</a:t>
            </a:r>
            <a:r>
              <a:rPr lang="es-ES" noProof="0" dirty="0"/>
              <a:t>, el consumo sube a 20mA cuando ESP32forth esta inactivo, con subidos de consume hasta 70mA cuando el </a:t>
            </a:r>
            <a:r>
              <a:rPr lang="es-ES" noProof="0" dirty="0" err="1"/>
              <a:t>WiFi</a:t>
            </a:r>
            <a:r>
              <a:rPr lang="es-ES" noProof="0" dirty="0"/>
              <a:t> esta transfiriendo datos. Aun así, es un poco sorprendente e impresionante que el C3 consume 5 veces menos corriente. La forma utilizada para medir el consumo ha sido con un medidor de corriente para puertos USB. Deberíamos medir con mas precisión.</a:t>
            </a:r>
          </a:p>
        </p:txBody>
      </p:sp>
      <p:sp>
        <p:nvSpPr>
          <p:cNvPr id="4" name="Slide Number Placeholder 3"/>
          <p:cNvSpPr>
            <a:spLocks noGrp="1"/>
          </p:cNvSpPr>
          <p:nvPr>
            <p:ph type="sldNum" sz="quarter" idx="5"/>
          </p:nvPr>
        </p:nvSpPr>
        <p:spPr/>
        <p:txBody>
          <a:bodyPr/>
          <a:lstStyle/>
          <a:p>
            <a:fld id="{D232466F-69DC-473A-8322-2FFF950DBC5F}" type="slidenum">
              <a:rPr lang="en-MY" smtClean="0"/>
              <a:t>13</a:t>
            </a:fld>
            <a:endParaRPr lang="en-MY"/>
          </a:p>
        </p:txBody>
      </p:sp>
    </p:spTree>
    <p:extLst>
      <p:ext uri="{BB962C8B-B14F-4D97-AF65-F5344CB8AC3E}">
        <p14:creationId xmlns:p14="http://schemas.microsoft.com/office/powerpoint/2010/main" val="3532024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Porque</a:t>
            </a:r>
            <a:r>
              <a:rPr lang="en-US" dirty="0"/>
              <a:t> hay que </a:t>
            </a:r>
            <a:r>
              <a:rPr lang="en-US" dirty="0" err="1"/>
              <a:t>saberlo</a:t>
            </a:r>
            <a:r>
              <a:rPr lang="en-US" dirty="0"/>
              <a:t>, y punto…</a:t>
            </a:r>
            <a:endParaRPr lang="en-MY" dirty="0"/>
          </a:p>
        </p:txBody>
      </p:sp>
      <p:sp>
        <p:nvSpPr>
          <p:cNvPr id="4" name="Slide Number Placeholder 3"/>
          <p:cNvSpPr>
            <a:spLocks noGrp="1"/>
          </p:cNvSpPr>
          <p:nvPr>
            <p:ph type="sldNum" sz="quarter" idx="5"/>
          </p:nvPr>
        </p:nvSpPr>
        <p:spPr/>
        <p:txBody>
          <a:bodyPr/>
          <a:lstStyle/>
          <a:p>
            <a:fld id="{D232466F-69DC-473A-8322-2FFF950DBC5F}" type="slidenum">
              <a:rPr lang="en-MY" smtClean="0"/>
              <a:t>2</a:t>
            </a:fld>
            <a:endParaRPr lang="en-MY"/>
          </a:p>
        </p:txBody>
      </p:sp>
    </p:spTree>
    <p:extLst>
      <p:ext uri="{BB962C8B-B14F-4D97-AF65-F5344CB8AC3E}">
        <p14:creationId xmlns:p14="http://schemas.microsoft.com/office/powerpoint/2010/main" val="240335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D232466F-69DC-473A-8322-2FFF950DBC5F}" type="slidenum">
              <a:rPr lang="en-MY" smtClean="0"/>
              <a:t>3</a:t>
            </a:fld>
            <a:endParaRPr lang="en-MY"/>
          </a:p>
        </p:txBody>
      </p:sp>
    </p:spTree>
    <p:extLst>
      <p:ext uri="{BB962C8B-B14F-4D97-AF65-F5344CB8AC3E}">
        <p14:creationId xmlns:p14="http://schemas.microsoft.com/office/powerpoint/2010/main" val="2642930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a:t>El </a:t>
            </a:r>
            <a:r>
              <a:rPr lang="es-ES" noProof="0" dirty="0" err="1"/>
              <a:t>Benchmark</a:t>
            </a:r>
            <a:r>
              <a:rPr lang="es-ES" noProof="0" dirty="0"/>
              <a:t> utilizado no es muy sofisticado. Se trata de utilizar algo mas que un bucle vacío, y también quería en ese momento saber el rendimiento que alcanzaba las nuevas palabras para coma-flotante hechas por Brad </a:t>
            </a:r>
            <a:r>
              <a:rPr lang="es-ES" noProof="0"/>
              <a:t>Nelson.</a:t>
            </a:r>
            <a:endParaRPr lang="es-ES" noProof="0" dirty="0"/>
          </a:p>
        </p:txBody>
      </p:sp>
      <p:sp>
        <p:nvSpPr>
          <p:cNvPr id="4" name="Slide Number Placeholder 3"/>
          <p:cNvSpPr>
            <a:spLocks noGrp="1"/>
          </p:cNvSpPr>
          <p:nvPr>
            <p:ph type="sldNum" sz="quarter" idx="5"/>
          </p:nvPr>
        </p:nvSpPr>
        <p:spPr/>
        <p:txBody>
          <a:bodyPr/>
          <a:lstStyle/>
          <a:p>
            <a:fld id="{D232466F-69DC-473A-8322-2FFF950DBC5F}" type="slidenum">
              <a:rPr lang="en-MY" smtClean="0"/>
              <a:t>4</a:t>
            </a:fld>
            <a:endParaRPr lang="en-MY"/>
          </a:p>
        </p:txBody>
      </p:sp>
    </p:spTree>
    <p:extLst>
      <p:ext uri="{BB962C8B-B14F-4D97-AF65-F5344CB8AC3E}">
        <p14:creationId xmlns:p14="http://schemas.microsoft.com/office/powerpoint/2010/main" val="3559747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D232466F-69DC-473A-8322-2FFF950DBC5F}" type="slidenum">
              <a:rPr lang="en-MY" smtClean="0"/>
              <a:t>6</a:t>
            </a:fld>
            <a:endParaRPr lang="en-MY"/>
          </a:p>
        </p:txBody>
      </p:sp>
    </p:spTree>
    <p:extLst>
      <p:ext uri="{BB962C8B-B14F-4D97-AF65-F5344CB8AC3E}">
        <p14:creationId xmlns:p14="http://schemas.microsoft.com/office/powerpoint/2010/main" val="98377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 </a:t>
            </a:r>
            <a:r>
              <a:rPr lang="en-US" dirty="0" err="1"/>
              <a:t>igual</a:t>
            </a:r>
            <a:r>
              <a:rPr lang="en-US" baseline="0" dirty="0"/>
              <a:t> </a:t>
            </a:r>
            <a:r>
              <a:rPr lang="en-US" baseline="0" dirty="0" err="1"/>
              <a:t>ya</a:t>
            </a:r>
            <a:r>
              <a:rPr lang="en-US" baseline="0" dirty="0"/>
              <a:t>, la </a:t>
            </a:r>
            <a:r>
              <a:rPr lang="en-US" baseline="0" dirty="0" err="1"/>
              <a:t>diferencia</a:t>
            </a:r>
            <a:r>
              <a:rPr lang="en-US" baseline="0" dirty="0"/>
              <a:t> de </a:t>
            </a:r>
            <a:r>
              <a:rPr lang="en-US" baseline="0" dirty="0" err="1"/>
              <a:t>rendimiento</a:t>
            </a:r>
            <a:r>
              <a:rPr lang="en-US" baseline="0" dirty="0"/>
              <a:t> entre </a:t>
            </a:r>
            <a:r>
              <a:rPr lang="en-US" baseline="0" dirty="0" err="1"/>
              <a:t>MicroPython</a:t>
            </a:r>
            <a:r>
              <a:rPr lang="en-US" baseline="0" dirty="0"/>
              <a:t> </a:t>
            </a:r>
            <a:r>
              <a:rPr lang="en-US" baseline="0" dirty="0" err="1"/>
              <a:t>en</a:t>
            </a:r>
            <a:r>
              <a:rPr lang="en-US" baseline="0" dirty="0"/>
              <a:t> coma-</a:t>
            </a:r>
            <a:r>
              <a:rPr lang="en-US" baseline="0" dirty="0" err="1"/>
              <a:t>flotante</a:t>
            </a:r>
            <a:r>
              <a:rPr lang="en-US" baseline="0" dirty="0"/>
              <a:t> </a:t>
            </a:r>
            <a:r>
              <a:rPr lang="en-US" baseline="0" dirty="0" err="1"/>
              <a:t>en</a:t>
            </a:r>
            <a:r>
              <a:rPr lang="en-US" baseline="0" dirty="0"/>
              <a:t> </a:t>
            </a:r>
            <a:r>
              <a:rPr lang="en-US" baseline="0" dirty="0" err="1"/>
              <a:t>el</a:t>
            </a:r>
            <a:r>
              <a:rPr lang="en-US" baseline="0" dirty="0"/>
              <a:t> ESP32, </a:t>
            </a:r>
            <a:r>
              <a:rPr lang="en-US" baseline="0" dirty="0" err="1"/>
              <a:t>si</a:t>
            </a:r>
            <a:r>
              <a:rPr lang="en-US" baseline="0" dirty="0"/>
              <a:t>, </a:t>
            </a:r>
            <a:r>
              <a:rPr lang="en-US" baseline="0" dirty="0" err="1"/>
              <a:t>el</a:t>
            </a:r>
            <a:r>
              <a:rPr lang="en-US" baseline="0" dirty="0"/>
              <a:t> ESP32-C3, con coma-</a:t>
            </a:r>
            <a:r>
              <a:rPr lang="en-US" baseline="0" dirty="0" err="1"/>
              <a:t>flotante</a:t>
            </a:r>
            <a:r>
              <a:rPr lang="en-US" baseline="0" dirty="0"/>
              <a:t> </a:t>
            </a:r>
            <a:r>
              <a:rPr lang="en-US" baseline="0" dirty="0" err="1"/>
              <a:t>emulado</a:t>
            </a:r>
            <a:r>
              <a:rPr lang="en-US" baseline="0" dirty="0"/>
              <a:t> </a:t>
            </a:r>
            <a:r>
              <a:rPr lang="en-US" baseline="0" dirty="0" err="1"/>
              <a:t>en</a:t>
            </a:r>
            <a:r>
              <a:rPr lang="en-US" baseline="0" dirty="0"/>
              <a:t> software, con un </a:t>
            </a:r>
            <a:r>
              <a:rPr lang="en-US" baseline="0" dirty="0" err="1"/>
              <a:t>reloj</a:t>
            </a:r>
            <a:r>
              <a:rPr lang="en-US" baseline="0" dirty="0"/>
              <a:t> 33% mas lento sale a doble de la </a:t>
            </a:r>
            <a:r>
              <a:rPr lang="en-US" baseline="0" dirty="0" err="1"/>
              <a:t>velocidad</a:t>
            </a:r>
            <a:r>
              <a:rPr lang="en-US" baseline="0" dirty="0"/>
              <a:t> con ESP32forth.</a:t>
            </a:r>
            <a:endParaRPr lang="en-MY" dirty="0"/>
          </a:p>
        </p:txBody>
      </p:sp>
      <p:sp>
        <p:nvSpPr>
          <p:cNvPr id="4" name="Slide Number Placeholder 3"/>
          <p:cNvSpPr>
            <a:spLocks noGrp="1"/>
          </p:cNvSpPr>
          <p:nvPr>
            <p:ph type="sldNum" sz="quarter" idx="5"/>
          </p:nvPr>
        </p:nvSpPr>
        <p:spPr/>
        <p:txBody>
          <a:bodyPr/>
          <a:lstStyle/>
          <a:p>
            <a:fld id="{D232466F-69DC-473A-8322-2FFF950DBC5F}" type="slidenum">
              <a:rPr lang="en-MY" smtClean="0"/>
              <a:t>7</a:t>
            </a:fld>
            <a:endParaRPr lang="en-MY"/>
          </a:p>
        </p:txBody>
      </p:sp>
    </p:spTree>
    <p:extLst>
      <p:ext uri="{BB962C8B-B14F-4D97-AF65-F5344CB8AC3E}">
        <p14:creationId xmlns:p14="http://schemas.microsoft.com/office/powerpoint/2010/main" val="249813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D232466F-69DC-473A-8322-2FFF950DBC5F}" type="slidenum">
              <a:rPr lang="en-MY" smtClean="0"/>
              <a:t>8</a:t>
            </a:fld>
            <a:endParaRPr lang="en-MY"/>
          </a:p>
        </p:txBody>
      </p:sp>
    </p:spTree>
    <p:extLst>
      <p:ext uri="{BB962C8B-B14F-4D97-AF65-F5344CB8AC3E}">
        <p14:creationId xmlns:p14="http://schemas.microsoft.com/office/powerpoint/2010/main" val="819824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a:t>Normalizando los resultados a una velocidad común de 160MHz, veamos que de hecho, el C3 es un poco mas eficiente que el ESP32 normal en cuestión de ejecución de instrucciones pero tomado junto con el consumo de corriente mucho mas bajo, el C3 realmente es muy impresionante.</a:t>
            </a:r>
          </a:p>
        </p:txBody>
      </p:sp>
      <p:sp>
        <p:nvSpPr>
          <p:cNvPr id="4" name="Slide Number Placeholder 3"/>
          <p:cNvSpPr>
            <a:spLocks noGrp="1"/>
          </p:cNvSpPr>
          <p:nvPr>
            <p:ph type="sldNum" sz="quarter" idx="5"/>
          </p:nvPr>
        </p:nvSpPr>
        <p:spPr/>
        <p:txBody>
          <a:bodyPr/>
          <a:lstStyle/>
          <a:p>
            <a:fld id="{D232466F-69DC-473A-8322-2FFF950DBC5F}" type="slidenum">
              <a:rPr lang="en-MY" smtClean="0"/>
              <a:t>10</a:t>
            </a:fld>
            <a:endParaRPr lang="en-MY"/>
          </a:p>
        </p:txBody>
      </p:sp>
    </p:spTree>
    <p:extLst>
      <p:ext uri="{BB962C8B-B14F-4D97-AF65-F5344CB8AC3E}">
        <p14:creationId xmlns:p14="http://schemas.microsoft.com/office/powerpoint/2010/main" val="31666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a:t>ESP32 requiere muchísimo menos espacio para el firmware, ya que una gran parte es la fuente </a:t>
            </a:r>
            <a:r>
              <a:rPr lang="es-ES" noProof="0" dirty="0" err="1"/>
              <a:t>Forth</a:t>
            </a:r>
            <a:r>
              <a:rPr lang="es-ES" noProof="0" dirty="0"/>
              <a:t> incluido en el firmware.</a:t>
            </a:r>
          </a:p>
        </p:txBody>
      </p:sp>
      <p:sp>
        <p:nvSpPr>
          <p:cNvPr id="4" name="Slide Number Placeholder 3"/>
          <p:cNvSpPr>
            <a:spLocks noGrp="1"/>
          </p:cNvSpPr>
          <p:nvPr>
            <p:ph type="sldNum" sz="quarter" idx="5"/>
          </p:nvPr>
        </p:nvSpPr>
        <p:spPr/>
        <p:txBody>
          <a:bodyPr/>
          <a:lstStyle/>
          <a:p>
            <a:fld id="{D232466F-69DC-473A-8322-2FFF950DBC5F}" type="slidenum">
              <a:rPr lang="en-MY" smtClean="0"/>
              <a:t>12</a:t>
            </a:fld>
            <a:endParaRPr lang="en-MY"/>
          </a:p>
        </p:txBody>
      </p:sp>
    </p:spTree>
    <p:extLst>
      <p:ext uri="{BB962C8B-B14F-4D97-AF65-F5344CB8AC3E}">
        <p14:creationId xmlns:p14="http://schemas.microsoft.com/office/powerpoint/2010/main" val="3933990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A9A2-4E65-4D11-828F-609CBA54AF49}"/>
              </a:ext>
            </a:extLst>
          </p:cNvPr>
          <p:cNvSpPr>
            <a:spLocks noGrp="1"/>
          </p:cNvSpPr>
          <p:nvPr>
            <p:ph type="ctrTitle"/>
          </p:nvPr>
        </p:nvSpPr>
        <p:spPr>
          <a:xfrm>
            <a:off x="8057397" y="1113282"/>
            <a:ext cx="3489569" cy="2396681"/>
          </a:xfrm>
        </p:spPr>
        <p:txBody>
          <a:bodyPr>
            <a:normAutofit/>
          </a:bodyPr>
          <a:lstStyle/>
          <a:p>
            <a:r>
              <a:rPr lang="es-ES" sz="3600" noProof="0" dirty="0"/>
              <a:t>Evaluaciones Comparativas con ESP32forth</a:t>
            </a:r>
          </a:p>
        </p:txBody>
      </p:sp>
      <p:sp>
        <p:nvSpPr>
          <p:cNvPr id="3" name="Subtitle 2">
            <a:extLst>
              <a:ext uri="{FF2B5EF4-FFF2-40B4-BE49-F238E27FC236}">
                <a16:creationId xmlns:a16="http://schemas.microsoft.com/office/drawing/2014/main" id="{510F9D97-A90C-4F85-8A34-C12BFF9D24B5}"/>
              </a:ext>
            </a:extLst>
          </p:cNvPr>
          <p:cNvSpPr>
            <a:spLocks noGrp="1"/>
          </p:cNvSpPr>
          <p:nvPr>
            <p:ph type="subTitle" idx="1"/>
          </p:nvPr>
        </p:nvSpPr>
        <p:spPr>
          <a:xfrm>
            <a:off x="8046666" y="3602038"/>
            <a:ext cx="3500301" cy="2052720"/>
          </a:xfrm>
        </p:spPr>
        <p:txBody>
          <a:bodyPr>
            <a:normAutofit/>
          </a:bodyPr>
          <a:lstStyle/>
          <a:p>
            <a:r>
              <a:rPr lang="es-ES" sz="1800" noProof="0" dirty="0"/>
              <a:t>Grupo FORTH2020</a:t>
            </a:r>
          </a:p>
          <a:p>
            <a:pPr marL="342900" indent="-342900">
              <a:buFontTx/>
              <a:buChar char="-"/>
            </a:pPr>
            <a:r>
              <a:rPr lang="es-ES" sz="1800" noProof="0" dirty="0"/>
              <a:t>Jason Tay</a:t>
            </a:r>
          </a:p>
          <a:p>
            <a:pPr marL="342900" indent="-342900">
              <a:buFontTx/>
              <a:buChar char="-"/>
            </a:pPr>
            <a:r>
              <a:rPr lang="es-ES" sz="1800" noProof="0" dirty="0"/>
              <a:t>Mayo 21, 2022</a:t>
            </a:r>
          </a:p>
        </p:txBody>
      </p:sp>
      <p:sp>
        <p:nvSpPr>
          <p:cNvPr id="1036" name="Round Diagonal Corner Rectangle 6">
            <a:extLst>
              <a:ext uri="{FF2B5EF4-FFF2-40B4-BE49-F238E27FC236}">
                <a16:creationId xmlns:a16="http://schemas.microsoft.com/office/drawing/2014/main" id="{E0DC8FF2-1DCF-4CFF-A2BE-3754D26E1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ee the source image">
            <a:extLst>
              <a:ext uri="{FF2B5EF4-FFF2-40B4-BE49-F238E27FC236}">
                <a16:creationId xmlns:a16="http://schemas.microsoft.com/office/drawing/2014/main" id="{966576AC-D577-4022-A2B7-A2F2E6A5B1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761" b="13354"/>
          <a:stretch/>
        </p:blipFill>
        <p:spPr bwMode="auto">
          <a:xfrm>
            <a:off x="1118988" y="1136606"/>
            <a:ext cx="6112382" cy="45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55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9D0A-E57E-130F-48F7-A05E6EC469B0}"/>
              </a:ext>
            </a:extLst>
          </p:cNvPr>
          <p:cNvSpPr>
            <a:spLocks noGrp="1"/>
          </p:cNvSpPr>
          <p:nvPr>
            <p:ph type="title"/>
          </p:nvPr>
        </p:nvSpPr>
        <p:spPr/>
        <p:txBody>
          <a:bodyPr/>
          <a:lstStyle/>
          <a:p>
            <a:r>
              <a:rPr lang="es-ES" dirty="0"/>
              <a:t>Que mas se puede decir? – Palabras / MHz</a:t>
            </a:r>
          </a:p>
        </p:txBody>
      </p:sp>
      <p:sp>
        <p:nvSpPr>
          <p:cNvPr id="7" name="Content Placeholder 6">
            <a:extLst>
              <a:ext uri="{FF2B5EF4-FFF2-40B4-BE49-F238E27FC236}">
                <a16:creationId xmlns:a16="http://schemas.microsoft.com/office/drawing/2014/main" id="{66482769-F148-32DA-7C8D-CE3174CD19FF}"/>
              </a:ext>
            </a:extLst>
          </p:cNvPr>
          <p:cNvSpPr>
            <a:spLocks noGrp="1"/>
          </p:cNvSpPr>
          <p:nvPr>
            <p:ph sz="half" idx="1"/>
          </p:nvPr>
        </p:nvSpPr>
        <p:spPr/>
        <p:txBody>
          <a:bodyPr/>
          <a:lstStyle/>
          <a:p>
            <a:r>
              <a:rPr lang="es-ES" dirty="0"/>
              <a:t>ESP32 @ 240MHz vs C3 @ 160MHz obscura la verdad</a:t>
            </a:r>
          </a:p>
          <a:p>
            <a:r>
              <a:rPr lang="es-ES" dirty="0"/>
              <a:t>Normalizamos los MOPS a 160MHz</a:t>
            </a:r>
          </a:p>
        </p:txBody>
      </p:sp>
      <p:graphicFrame>
        <p:nvGraphicFramePr>
          <p:cNvPr id="11" name="Content Placeholder 10">
            <a:extLst>
              <a:ext uri="{FF2B5EF4-FFF2-40B4-BE49-F238E27FC236}">
                <a16:creationId xmlns:a16="http://schemas.microsoft.com/office/drawing/2014/main" id="{8944225B-4326-6593-9B60-4E423F2CA7CC}"/>
              </a:ext>
            </a:extLst>
          </p:cNvPr>
          <p:cNvGraphicFramePr>
            <a:graphicFrameLocks noGrp="1"/>
          </p:cNvGraphicFramePr>
          <p:nvPr>
            <p:ph sz="half" idx="2"/>
            <p:extLst>
              <p:ext uri="{D42A27DB-BD31-4B8C-83A1-F6EECF244321}">
                <p14:modId xmlns:p14="http://schemas.microsoft.com/office/powerpoint/2010/main" val="2365578716"/>
              </p:ext>
            </p:extLst>
          </p:nvPr>
        </p:nvGraphicFramePr>
        <p:xfrm>
          <a:off x="6172200" y="2249488"/>
          <a:ext cx="4875213" cy="35417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54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1A79915-22DF-43A2-9B4B-A03DA7ECA676}"/>
              </a:ext>
            </a:extLst>
          </p:cNvPr>
          <p:cNvSpPr>
            <a:spLocks noGrp="1"/>
          </p:cNvSpPr>
          <p:nvPr>
            <p:ph type="title"/>
          </p:nvPr>
        </p:nvSpPr>
        <p:spPr/>
        <p:txBody>
          <a:bodyPr/>
          <a:lstStyle/>
          <a:p>
            <a:r>
              <a:rPr lang="es-ES" noProof="0" dirty="0"/>
              <a:t>Tamaño de </a:t>
            </a:r>
            <a:r>
              <a:rPr lang="es-ES" noProof="0" dirty="0" err="1"/>
              <a:t>FirmwarE</a:t>
            </a:r>
            <a:endParaRPr lang="es-ES" noProof="0" dirty="0"/>
          </a:p>
        </p:txBody>
      </p:sp>
      <p:graphicFrame>
        <p:nvGraphicFramePr>
          <p:cNvPr id="11" name="Content Placeholder 10">
            <a:extLst>
              <a:ext uri="{FF2B5EF4-FFF2-40B4-BE49-F238E27FC236}">
                <a16:creationId xmlns:a16="http://schemas.microsoft.com/office/drawing/2014/main" id="{FF5AD101-78D6-421E-8AA7-3C61E5533CFF}"/>
              </a:ext>
            </a:extLst>
          </p:cNvPr>
          <p:cNvGraphicFramePr>
            <a:graphicFrameLocks noGrp="1"/>
          </p:cNvGraphicFramePr>
          <p:nvPr>
            <p:ph idx="1"/>
            <p:extLst>
              <p:ext uri="{D42A27DB-BD31-4B8C-83A1-F6EECF244321}">
                <p14:modId xmlns:p14="http://schemas.microsoft.com/office/powerpoint/2010/main" val="3121136661"/>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pic>
        <p:nvPicPr>
          <p:cNvPr id="1026" name="Picture 2">
            <a:extLst>
              <a:ext uri="{FF2B5EF4-FFF2-40B4-BE49-F238E27FC236}">
                <a16:creationId xmlns:a16="http://schemas.microsoft.com/office/drawing/2014/main" id="{FA4E90B8-E8A2-438D-B1AD-6893F7A91739}"/>
              </a:ext>
            </a:extLst>
          </p:cNvPr>
          <p:cNvPicPr>
            <a:picLocks noChangeAspect="1" noChangeArrowheads="1"/>
          </p:cNvPicPr>
          <p:nvPr/>
        </p:nvPicPr>
        <p:blipFill>
          <a:blip r:embed="rId3"/>
          <a:srcRect/>
          <a:stretch/>
        </p:blipFill>
        <p:spPr bwMode="auto">
          <a:xfrm rot="1400391">
            <a:off x="9370337" y="537694"/>
            <a:ext cx="2438400" cy="2129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701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843D-115D-479A-B622-37B6DCBA217E}"/>
              </a:ext>
            </a:extLst>
          </p:cNvPr>
          <p:cNvSpPr>
            <a:spLocks noGrp="1"/>
          </p:cNvSpPr>
          <p:nvPr>
            <p:ph type="title"/>
          </p:nvPr>
        </p:nvSpPr>
        <p:spPr/>
        <p:txBody>
          <a:bodyPr/>
          <a:lstStyle/>
          <a:p>
            <a:r>
              <a:rPr lang="es-ES" noProof="0" dirty="0"/>
              <a:t>Tamaño de </a:t>
            </a:r>
            <a:r>
              <a:rPr lang="es-ES" noProof="0" dirty="0" err="1"/>
              <a:t>FirmwarE</a:t>
            </a:r>
            <a:endParaRPr lang="es-ES" noProof="0" dirty="0"/>
          </a:p>
        </p:txBody>
      </p:sp>
      <p:sp>
        <p:nvSpPr>
          <p:cNvPr id="3" name="Text Placeholder 2">
            <a:extLst>
              <a:ext uri="{FF2B5EF4-FFF2-40B4-BE49-F238E27FC236}">
                <a16:creationId xmlns:a16="http://schemas.microsoft.com/office/drawing/2014/main" id="{78288F7A-142D-4AB4-9CD1-7D8993F6B139}"/>
              </a:ext>
            </a:extLst>
          </p:cNvPr>
          <p:cNvSpPr>
            <a:spLocks noGrp="1"/>
          </p:cNvSpPr>
          <p:nvPr>
            <p:ph type="body" idx="1"/>
          </p:nvPr>
        </p:nvSpPr>
        <p:spPr/>
        <p:txBody>
          <a:bodyPr/>
          <a:lstStyle/>
          <a:p>
            <a:r>
              <a:rPr lang="es-ES" noProof="0" dirty="0" err="1"/>
              <a:t>MicroPython</a:t>
            </a:r>
            <a:endParaRPr lang="es-ES" noProof="0" dirty="0"/>
          </a:p>
        </p:txBody>
      </p:sp>
      <p:graphicFrame>
        <p:nvGraphicFramePr>
          <p:cNvPr id="12" name="Content Placeholder 11">
            <a:extLst>
              <a:ext uri="{FF2B5EF4-FFF2-40B4-BE49-F238E27FC236}">
                <a16:creationId xmlns:a16="http://schemas.microsoft.com/office/drawing/2014/main" id="{36D977A7-2478-4837-A839-72CE16DD7722}"/>
              </a:ext>
            </a:extLst>
          </p:cNvPr>
          <p:cNvGraphicFramePr>
            <a:graphicFrameLocks noGrp="1"/>
          </p:cNvGraphicFramePr>
          <p:nvPr>
            <p:ph sz="half" idx="2"/>
            <p:extLst>
              <p:ext uri="{D42A27DB-BD31-4B8C-83A1-F6EECF244321}">
                <p14:modId xmlns:p14="http://schemas.microsoft.com/office/powerpoint/2010/main" val="3017741802"/>
              </p:ext>
            </p:extLst>
          </p:nvPr>
        </p:nvGraphicFramePr>
        <p:xfrm>
          <a:off x="1141413" y="3073400"/>
          <a:ext cx="4878387" cy="27178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D651CE8B-CF61-44AD-9C08-49FA463D485B}"/>
              </a:ext>
            </a:extLst>
          </p:cNvPr>
          <p:cNvSpPr>
            <a:spLocks noGrp="1"/>
          </p:cNvSpPr>
          <p:nvPr>
            <p:ph type="body" sz="quarter" idx="3"/>
          </p:nvPr>
        </p:nvSpPr>
        <p:spPr/>
        <p:txBody>
          <a:bodyPr/>
          <a:lstStyle/>
          <a:p>
            <a:r>
              <a:rPr lang="es-ES" noProof="0" dirty="0"/>
              <a:t>ESP32forth</a:t>
            </a:r>
          </a:p>
        </p:txBody>
      </p:sp>
      <p:graphicFrame>
        <p:nvGraphicFramePr>
          <p:cNvPr id="9" name="Content Placeholder 8">
            <a:extLst>
              <a:ext uri="{FF2B5EF4-FFF2-40B4-BE49-F238E27FC236}">
                <a16:creationId xmlns:a16="http://schemas.microsoft.com/office/drawing/2014/main" id="{DC66D0F1-3749-48B9-85E9-A633754BA65D}"/>
              </a:ext>
            </a:extLst>
          </p:cNvPr>
          <p:cNvGraphicFramePr>
            <a:graphicFrameLocks noGrp="1"/>
          </p:cNvGraphicFramePr>
          <p:nvPr>
            <p:ph sz="quarter" idx="4"/>
          </p:nvPr>
        </p:nvGraphicFramePr>
        <p:xfrm>
          <a:off x="6172202" y="3073400"/>
          <a:ext cx="4875213" cy="2717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0234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0746-A66A-BDE7-3243-8BF082D1FBDF}"/>
              </a:ext>
            </a:extLst>
          </p:cNvPr>
          <p:cNvSpPr>
            <a:spLocks noGrp="1"/>
          </p:cNvSpPr>
          <p:nvPr>
            <p:ph type="title"/>
          </p:nvPr>
        </p:nvSpPr>
        <p:spPr/>
        <p:txBody>
          <a:bodyPr/>
          <a:lstStyle/>
          <a:p>
            <a:r>
              <a:rPr lang="es-ES" noProof="0" dirty="0"/>
              <a:t>Consumo de Corriente</a:t>
            </a:r>
          </a:p>
        </p:txBody>
      </p:sp>
      <p:sp>
        <p:nvSpPr>
          <p:cNvPr id="5" name="Text Placeholder 4">
            <a:extLst>
              <a:ext uri="{FF2B5EF4-FFF2-40B4-BE49-F238E27FC236}">
                <a16:creationId xmlns:a16="http://schemas.microsoft.com/office/drawing/2014/main" id="{C9F568D6-860A-F808-B4A7-06179B3F1165}"/>
              </a:ext>
            </a:extLst>
          </p:cNvPr>
          <p:cNvSpPr>
            <a:spLocks noGrp="1"/>
          </p:cNvSpPr>
          <p:nvPr>
            <p:ph sz="half" idx="1"/>
          </p:nvPr>
        </p:nvSpPr>
        <p:spPr/>
        <p:txBody>
          <a:bodyPr>
            <a:normAutofit fontScale="92500"/>
          </a:bodyPr>
          <a:lstStyle/>
          <a:p>
            <a:r>
              <a:rPr lang="es-ES" noProof="0" dirty="0"/>
              <a:t>El ESP32-C3 consume prácticamente unos 5 veces menos corriente que el ESP32.</a:t>
            </a:r>
          </a:p>
          <a:p>
            <a:r>
              <a:rPr lang="es-ES" dirty="0"/>
              <a:t>No hay casi diferencia entre dejar el interpretador inactivo vs ejecutar el programa.</a:t>
            </a:r>
          </a:p>
          <a:p>
            <a:r>
              <a:rPr lang="es-ES" noProof="0" dirty="0"/>
              <a:t>Os recuerdo que el ESP32 tiene 2 núcleos, y el C3 solo uno.</a:t>
            </a:r>
          </a:p>
        </p:txBody>
      </p:sp>
      <p:graphicFrame>
        <p:nvGraphicFramePr>
          <p:cNvPr id="10" name="Content Placeholder 9">
            <a:extLst>
              <a:ext uri="{FF2B5EF4-FFF2-40B4-BE49-F238E27FC236}">
                <a16:creationId xmlns:a16="http://schemas.microsoft.com/office/drawing/2014/main" id="{52EE7BF2-CA35-D9DD-0433-74772703E82C}"/>
              </a:ext>
            </a:extLst>
          </p:cNvPr>
          <p:cNvGraphicFramePr>
            <a:graphicFrameLocks noGrp="1"/>
          </p:cNvGraphicFramePr>
          <p:nvPr>
            <p:ph sz="half" idx="2"/>
            <p:extLst>
              <p:ext uri="{D42A27DB-BD31-4B8C-83A1-F6EECF244321}">
                <p14:modId xmlns:p14="http://schemas.microsoft.com/office/powerpoint/2010/main" val="1038787499"/>
              </p:ext>
            </p:extLst>
          </p:nvPr>
        </p:nvGraphicFramePr>
        <p:xfrm>
          <a:off x="6172200" y="2249488"/>
          <a:ext cx="4875213" cy="35417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789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9391C63B-9409-43FE-B3C8-05C2F406E3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8" name="Rectangle 77">
              <a:extLst>
                <a:ext uri="{FF2B5EF4-FFF2-40B4-BE49-F238E27FC236}">
                  <a16:creationId xmlns:a16="http://schemas.microsoft.com/office/drawing/2014/main" id="{FD4D2D43-3C80-463E-95BA-95EDCFE52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a:extLst>
                <a:ext uri="{FF2B5EF4-FFF2-40B4-BE49-F238E27FC236}">
                  <a16:creationId xmlns:a16="http://schemas.microsoft.com/office/drawing/2014/main" id="{A79495A4-D8D7-4D35-B403-4A8B70B488CA}"/>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7" name="Title 6">
            <a:extLst>
              <a:ext uri="{FF2B5EF4-FFF2-40B4-BE49-F238E27FC236}">
                <a16:creationId xmlns:a16="http://schemas.microsoft.com/office/drawing/2014/main" id="{02FE85CA-3229-43A0-8ED7-6900DA82D58A}"/>
              </a:ext>
            </a:extLst>
          </p:cNvPr>
          <p:cNvSpPr>
            <a:spLocks noGrp="1"/>
          </p:cNvSpPr>
          <p:nvPr>
            <p:ph type="title"/>
          </p:nvPr>
        </p:nvSpPr>
        <p:spPr>
          <a:xfrm>
            <a:off x="6448425" y="618518"/>
            <a:ext cx="4598985" cy="1478570"/>
          </a:xfrm>
        </p:spPr>
        <p:txBody>
          <a:bodyPr>
            <a:normAutofit/>
          </a:bodyPr>
          <a:lstStyle/>
          <a:p>
            <a:r>
              <a:rPr lang="es-ES" noProof="0" dirty="0"/>
              <a:t>Conclusiones?</a:t>
            </a:r>
          </a:p>
        </p:txBody>
      </p:sp>
      <p:pic>
        <p:nvPicPr>
          <p:cNvPr id="10" name="Picture 9" descr="Yellow question mark">
            <a:extLst>
              <a:ext uri="{FF2B5EF4-FFF2-40B4-BE49-F238E27FC236}">
                <a16:creationId xmlns:a16="http://schemas.microsoft.com/office/drawing/2014/main" id="{0827FF8B-EDBE-37C8-8E0B-D431C2A5BC68}"/>
              </a:ext>
            </a:extLst>
          </p:cNvPr>
          <p:cNvPicPr>
            <a:picLocks noChangeAspect="1"/>
          </p:cNvPicPr>
          <p:nvPr/>
        </p:nvPicPr>
        <p:blipFill rotWithShape="1">
          <a:blip r:embed="rId4"/>
          <a:srcRect l="40244" r="6373"/>
          <a:stretch/>
        </p:blipFill>
        <p:spPr>
          <a:xfrm>
            <a:off x="-5597" y="10"/>
            <a:ext cx="6101597" cy="6857990"/>
          </a:xfrm>
          <a:prstGeom prst="rect">
            <a:avLst/>
          </a:prstGeom>
        </p:spPr>
      </p:pic>
      <p:grpSp>
        <p:nvGrpSpPr>
          <p:cNvPr id="81" name="Group 80">
            <a:extLst>
              <a:ext uri="{FF2B5EF4-FFF2-40B4-BE49-F238E27FC236}">
                <a16:creationId xmlns:a16="http://schemas.microsoft.com/office/drawing/2014/main" id="{86A8F816-AC43-412D-A97C-04A5F187F1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82" name="Rectangle 81">
              <a:extLst>
                <a:ext uri="{FF2B5EF4-FFF2-40B4-BE49-F238E27FC236}">
                  <a16:creationId xmlns:a16="http://schemas.microsoft.com/office/drawing/2014/main" id="{03C200A6-A160-4D61-B495-766D61704C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3" name="Freeform 6">
              <a:extLst>
                <a:ext uri="{FF2B5EF4-FFF2-40B4-BE49-F238E27FC236}">
                  <a16:creationId xmlns:a16="http://schemas.microsoft.com/office/drawing/2014/main" id="{A65C50F5-3FA5-496C-AE9D-9B2D18BA7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7">
              <a:extLst>
                <a:ext uri="{FF2B5EF4-FFF2-40B4-BE49-F238E27FC236}">
                  <a16:creationId xmlns:a16="http://schemas.microsoft.com/office/drawing/2014/main" id="{93A0E285-6A59-4F32-954F-F4D01CF18A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Rectangle 84">
              <a:extLst>
                <a:ext uri="{FF2B5EF4-FFF2-40B4-BE49-F238E27FC236}">
                  <a16:creationId xmlns:a16="http://schemas.microsoft.com/office/drawing/2014/main" id="{647449E1-B2FD-40EC-B9B6-3B04F86917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6" name="Freeform 9">
              <a:extLst>
                <a:ext uri="{FF2B5EF4-FFF2-40B4-BE49-F238E27FC236}">
                  <a16:creationId xmlns:a16="http://schemas.microsoft.com/office/drawing/2014/main" id="{374C7DBB-A645-4225-913A-B32BF022CF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0">
              <a:extLst>
                <a:ext uri="{FF2B5EF4-FFF2-40B4-BE49-F238E27FC236}">
                  <a16:creationId xmlns:a16="http://schemas.microsoft.com/office/drawing/2014/main" id="{02763F9E-06D4-44F8-99B7-F03E46503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1">
              <a:extLst>
                <a:ext uri="{FF2B5EF4-FFF2-40B4-BE49-F238E27FC236}">
                  <a16:creationId xmlns:a16="http://schemas.microsoft.com/office/drawing/2014/main" id="{F9485170-FF6A-4C2C-AD53-F75775B6A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2">
              <a:extLst>
                <a:ext uri="{FF2B5EF4-FFF2-40B4-BE49-F238E27FC236}">
                  <a16:creationId xmlns:a16="http://schemas.microsoft.com/office/drawing/2014/main" id="{5A3B546C-8D41-4BED-9C42-40AA55B97D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3">
              <a:extLst>
                <a:ext uri="{FF2B5EF4-FFF2-40B4-BE49-F238E27FC236}">
                  <a16:creationId xmlns:a16="http://schemas.microsoft.com/office/drawing/2014/main" id="{1D3BFA4D-2052-4626-BD98-6ED846E7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14">
              <a:extLst>
                <a:ext uri="{FF2B5EF4-FFF2-40B4-BE49-F238E27FC236}">
                  <a16:creationId xmlns:a16="http://schemas.microsoft.com/office/drawing/2014/main" id="{9B1795D5-2BDD-4792-9724-B7FFD0A2B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15">
              <a:extLst>
                <a:ext uri="{FF2B5EF4-FFF2-40B4-BE49-F238E27FC236}">
                  <a16:creationId xmlns:a16="http://schemas.microsoft.com/office/drawing/2014/main" id="{FC57801A-7AC9-41A1-BC38-77918A1B4F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16">
              <a:extLst>
                <a:ext uri="{FF2B5EF4-FFF2-40B4-BE49-F238E27FC236}">
                  <a16:creationId xmlns:a16="http://schemas.microsoft.com/office/drawing/2014/main" id="{82E16F78-76A8-4502-BDD1-C56EE245CF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17">
              <a:extLst>
                <a:ext uri="{FF2B5EF4-FFF2-40B4-BE49-F238E27FC236}">
                  <a16:creationId xmlns:a16="http://schemas.microsoft.com/office/drawing/2014/main" id="{223BA1AA-E97D-4933-9448-B45068624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18">
              <a:extLst>
                <a:ext uri="{FF2B5EF4-FFF2-40B4-BE49-F238E27FC236}">
                  <a16:creationId xmlns:a16="http://schemas.microsoft.com/office/drawing/2014/main" id="{B914E16B-686D-4E93-AF1A-48016E5FC5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19">
              <a:extLst>
                <a:ext uri="{FF2B5EF4-FFF2-40B4-BE49-F238E27FC236}">
                  <a16:creationId xmlns:a16="http://schemas.microsoft.com/office/drawing/2014/main" id="{2BE217F2-46D9-4542-A0CA-62A6BDFA0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0">
              <a:extLst>
                <a:ext uri="{FF2B5EF4-FFF2-40B4-BE49-F238E27FC236}">
                  <a16:creationId xmlns:a16="http://schemas.microsoft.com/office/drawing/2014/main" id="{0295D04E-B04B-4149-B449-82C021A0CB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1">
              <a:extLst>
                <a:ext uri="{FF2B5EF4-FFF2-40B4-BE49-F238E27FC236}">
                  <a16:creationId xmlns:a16="http://schemas.microsoft.com/office/drawing/2014/main" id="{1B45069A-DE6E-4DAC-B4FB-53E0BE0F2D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2">
              <a:extLst>
                <a:ext uri="{FF2B5EF4-FFF2-40B4-BE49-F238E27FC236}">
                  <a16:creationId xmlns:a16="http://schemas.microsoft.com/office/drawing/2014/main" id="{2381C171-634E-4582-8BCF-4B1465D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3">
              <a:extLst>
                <a:ext uri="{FF2B5EF4-FFF2-40B4-BE49-F238E27FC236}">
                  <a16:creationId xmlns:a16="http://schemas.microsoft.com/office/drawing/2014/main" id="{CDE96AC1-974B-46DC-8856-FF24F21FD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24">
              <a:extLst>
                <a:ext uri="{FF2B5EF4-FFF2-40B4-BE49-F238E27FC236}">
                  <a16:creationId xmlns:a16="http://schemas.microsoft.com/office/drawing/2014/main" id="{E9E50B46-EEFE-4F1F-A66C-01A3056E4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25">
              <a:extLst>
                <a:ext uri="{FF2B5EF4-FFF2-40B4-BE49-F238E27FC236}">
                  <a16:creationId xmlns:a16="http://schemas.microsoft.com/office/drawing/2014/main" id="{39C19F1F-0A32-47E4-B860-E7238095B9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26">
              <a:extLst>
                <a:ext uri="{FF2B5EF4-FFF2-40B4-BE49-F238E27FC236}">
                  <a16:creationId xmlns:a16="http://schemas.microsoft.com/office/drawing/2014/main" id="{9BC5FEDC-F173-42DA-B6B4-38887BEBBB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27">
              <a:extLst>
                <a:ext uri="{FF2B5EF4-FFF2-40B4-BE49-F238E27FC236}">
                  <a16:creationId xmlns:a16="http://schemas.microsoft.com/office/drawing/2014/main" id="{F603B486-2B6A-427C-B213-94D62DEE7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28">
              <a:extLst>
                <a:ext uri="{FF2B5EF4-FFF2-40B4-BE49-F238E27FC236}">
                  <a16:creationId xmlns:a16="http://schemas.microsoft.com/office/drawing/2014/main" id="{9923324F-5ABA-4211-BFD5-3C7210A3DC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29">
              <a:extLst>
                <a:ext uri="{FF2B5EF4-FFF2-40B4-BE49-F238E27FC236}">
                  <a16:creationId xmlns:a16="http://schemas.microsoft.com/office/drawing/2014/main" id="{174E15FD-3C22-42F2-86C1-816A41A11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0">
              <a:extLst>
                <a:ext uri="{FF2B5EF4-FFF2-40B4-BE49-F238E27FC236}">
                  <a16:creationId xmlns:a16="http://schemas.microsoft.com/office/drawing/2014/main" id="{97DBD1EA-E545-4370-BDAE-BCADFCAE0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1">
              <a:extLst>
                <a:ext uri="{FF2B5EF4-FFF2-40B4-BE49-F238E27FC236}">
                  <a16:creationId xmlns:a16="http://schemas.microsoft.com/office/drawing/2014/main" id="{349BB900-4B0A-4A52-91D0-BA1251DD9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32">
              <a:extLst>
                <a:ext uri="{FF2B5EF4-FFF2-40B4-BE49-F238E27FC236}">
                  <a16:creationId xmlns:a16="http://schemas.microsoft.com/office/drawing/2014/main" id="{6806FA38-BF37-458D-8FA3-FFAE06373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Rectangle 109">
              <a:extLst>
                <a:ext uri="{FF2B5EF4-FFF2-40B4-BE49-F238E27FC236}">
                  <a16:creationId xmlns:a16="http://schemas.microsoft.com/office/drawing/2014/main" id="{4D932FFD-96DA-4DCC-9719-F5734FC553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1" name="Freeform 34">
              <a:extLst>
                <a:ext uri="{FF2B5EF4-FFF2-40B4-BE49-F238E27FC236}">
                  <a16:creationId xmlns:a16="http://schemas.microsoft.com/office/drawing/2014/main" id="{55D6D3C9-0B00-4009-8DD3-C64858A9A1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35">
              <a:extLst>
                <a:ext uri="{FF2B5EF4-FFF2-40B4-BE49-F238E27FC236}">
                  <a16:creationId xmlns:a16="http://schemas.microsoft.com/office/drawing/2014/main" id="{8D8B5E4D-FF9B-4CED-91C9-B2800B3DA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36">
              <a:extLst>
                <a:ext uri="{FF2B5EF4-FFF2-40B4-BE49-F238E27FC236}">
                  <a16:creationId xmlns:a16="http://schemas.microsoft.com/office/drawing/2014/main" id="{6A4620BB-BF1E-4B42-870C-57EC0C649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37">
              <a:extLst>
                <a:ext uri="{FF2B5EF4-FFF2-40B4-BE49-F238E27FC236}">
                  <a16:creationId xmlns:a16="http://schemas.microsoft.com/office/drawing/2014/main" id="{4F5B49D4-1AE0-44C9-AEDE-8F98DC508B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38">
              <a:extLst>
                <a:ext uri="{FF2B5EF4-FFF2-40B4-BE49-F238E27FC236}">
                  <a16:creationId xmlns:a16="http://schemas.microsoft.com/office/drawing/2014/main" id="{83722B55-49D5-4B14-8816-40F027BB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39">
              <a:extLst>
                <a:ext uri="{FF2B5EF4-FFF2-40B4-BE49-F238E27FC236}">
                  <a16:creationId xmlns:a16="http://schemas.microsoft.com/office/drawing/2014/main" id="{B501AD49-DB3F-4688-9FBD-D5856C90B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40">
              <a:extLst>
                <a:ext uri="{FF2B5EF4-FFF2-40B4-BE49-F238E27FC236}">
                  <a16:creationId xmlns:a16="http://schemas.microsoft.com/office/drawing/2014/main" id="{4414AF2C-5011-4941-A5FC-9F0BFFDA13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41">
              <a:extLst>
                <a:ext uri="{FF2B5EF4-FFF2-40B4-BE49-F238E27FC236}">
                  <a16:creationId xmlns:a16="http://schemas.microsoft.com/office/drawing/2014/main" id="{E43B9AC1-EA63-4CBE-A044-814D130F4E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42">
              <a:extLst>
                <a:ext uri="{FF2B5EF4-FFF2-40B4-BE49-F238E27FC236}">
                  <a16:creationId xmlns:a16="http://schemas.microsoft.com/office/drawing/2014/main" id="{FE925601-6A24-4966-AB9C-96A5FD1FD9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3">
              <a:extLst>
                <a:ext uri="{FF2B5EF4-FFF2-40B4-BE49-F238E27FC236}">
                  <a16:creationId xmlns:a16="http://schemas.microsoft.com/office/drawing/2014/main" id="{07904E40-954B-44B5-8DEF-ABBAAB3EF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44">
              <a:extLst>
                <a:ext uri="{FF2B5EF4-FFF2-40B4-BE49-F238E27FC236}">
                  <a16:creationId xmlns:a16="http://schemas.microsoft.com/office/drawing/2014/main" id="{D5D18F9A-64A1-491E-8420-D9E6A9659F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Rectangle 121">
              <a:extLst>
                <a:ext uri="{FF2B5EF4-FFF2-40B4-BE49-F238E27FC236}">
                  <a16:creationId xmlns:a16="http://schemas.microsoft.com/office/drawing/2014/main" id="{C0506166-82B1-452B-A872-793A8226E1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3" name="Freeform 46">
              <a:extLst>
                <a:ext uri="{FF2B5EF4-FFF2-40B4-BE49-F238E27FC236}">
                  <a16:creationId xmlns:a16="http://schemas.microsoft.com/office/drawing/2014/main" id="{E86143AC-3ED1-4B89-88B2-9B34834B2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47">
              <a:extLst>
                <a:ext uri="{FF2B5EF4-FFF2-40B4-BE49-F238E27FC236}">
                  <a16:creationId xmlns:a16="http://schemas.microsoft.com/office/drawing/2014/main" id="{2506B36D-400D-4AE7-854E-81E7D1711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48">
              <a:extLst>
                <a:ext uri="{FF2B5EF4-FFF2-40B4-BE49-F238E27FC236}">
                  <a16:creationId xmlns:a16="http://schemas.microsoft.com/office/drawing/2014/main" id="{FAC469E8-99A7-4A3B-AA77-7D3F8B5A1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49">
              <a:extLst>
                <a:ext uri="{FF2B5EF4-FFF2-40B4-BE49-F238E27FC236}">
                  <a16:creationId xmlns:a16="http://schemas.microsoft.com/office/drawing/2014/main" id="{C9D4AC33-8E6A-487F-B207-0910573B2F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0">
              <a:extLst>
                <a:ext uri="{FF2B5EF4-FFF2-40B4-BE49-F238E27FC236}">
                  <a16:creationId xmlns:a16="http://schemas.microsoft.com/office/drawing/2014/main" id="{5169DB35-0F33-4D65-A6A7-B29435846C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51">
              <a:extLst>
                <a:ext uri="{FF2B5EF4-FFF2-40B4-BE49-F238E27FC236}">
                  <a16:creationId xmlns:a16="http://schemas.microsoft.com/office/drawing/2014/main" id="{276CF58E-C966-4C95-A574-042E4A056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52">
              <a:extLst>
                <a:ext uri="{FF2B5EF4-FFF2-40B4-BE49-F238E27FC236}">
                  <a16:creationId xmlns:a16="http://schemas.microsoft.com/office/drawing/2014/main" id="{39352F72-1FD1-480D-8480-5B8D4AEE2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53">
              <a:extLst>
                <a:ext uri="{FF2B5EF4-FFF2-40B4-BE49-F238E27FC236}">
                  <a16:creationId xmlns:a16="http://schemas.microsoft.com/office/drawing/2014/main" id="{387FF91D-79A1-4BEE-B978-9A4CA48C50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54">
              <a:extLst>
                <a:ext uri="{FF2B5EF4-FFF2-40B4-BE49-F238E27FC236}">
                  <a16:creationId xmlns:a16="http://schemas.microsoft.com/office/drawing/2014/main" id="{A4378872-C560-4526-A46E-8E7744EDD9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55">
              <a:extLst>
                <a:ext uri="{FF2B5EF4-FFF2-40B4-BE49-F238E27FC236}">
                  <a16:creationId xmlns:a16="http://schemas.microsoft.com/office/drawing/2014/main" id="{7CACB4BC-B52B-499B-87DB-D29BDA320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56">
              <a:extLst>
                <a:ext uri="{FF2B5EF4-FFF2-40B4-BE49-F238E27FC236}">
                  <a16:creationId xmlns:a16="http://schemas.microsoft.com/office/drawing/2014/main" id="{A54207F8-153A-46DB-9031-D45E462B70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57">
              <a:extLst>
                <a:ext uri="{FF2B5EF4-FFF2-40B4-BE49-F238E27FC236}">
                  <a16:creationId xmlns:a16="http://schemas.microsoft.com/office/drawing/2014/main" id="{3D28E5BB-BD55-40DE-83C3-67FD3B1A2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58">
              <a:extLst>
                <a:ext uri="{FF2B5EF4-FFF2-40B4-BE49-F238E27FC236}">
                  <a16:creationId xmlns:a16="http://schemas.microsoft.com/office/drawing/2014/main" id="{F5C4D757-8A6D-4D97-A17E-BF0D0EFD0D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8" name="Content Placeholder 7">
            <a:extLst>
              <a:ext uri="{FF2B5EF4-FFF2-40B4-BE49-F238E27FC236}">
                <a16:creationId xmlns:a16="http://schemas.microsoft.com/office/drawing/2014/main" id="{FC9B76C7-6002-44F8-BC66-FD85C3D011E6}"/>
              </a:ext>
            </a:extLst>
          </p:cNvPr>
          <p:cNvSpPr>
            <a:spLocks noGrp="1"/>
          </p:cNvSpPr>
          <p:nvPr>
            <p:ph idx="1"/>
          </p:nvPr>
        </p:nvSpPr>
        <p:spPr>
          <a:xfrm>
            <a:off x="6448425" y="1957388"/>
            <a:ext cx="4598986" cy="3806825"/>
          </a:xfrm>
        </p:spPr>
        <p:txBody>
          <a:bodyPr>
            <a:normAutofit fontScale="70000" lnSpcReduction="20000"/>
          </a:bodyPr>
          <a:lstStyle/>
          <a:p>
            <a:r>
              <a:rPr lang="es-ES" noProof="0" dirty="0"/>
              <a:t>Por favor, utiliza la ultima versión.</a:t>
            </a:r>
          </a:p>
          <a:p>
            <a:r>
              <a:rPr lang="es-ES" noProof="0" dirty="0"/>
              <a:t>La palabra “PI” es un poco mas rápido que escribir el constante 3.1415926</a:t>
            </a:r>
          </a:p>
          <a:p>
            <a:r>
              <a:rPr lang="es-ES" noProof="0" dirty="0"/>
              <a:t>La falta de una unidad de coma flotante no tiene tanto efecto en el rendimiento del ESP32-C3</a:t>
            </a:r>
          </a:p>
          <a:p>
            <a:r>
              <a:rPr lang="es-ES" noProof="0" dirty="0"/>
              <a:t>FOR … NEXT es mucho mas rápido que DO … LOOP</a:t>
            </a:r>
          </a:p>
          <a:p>
            <a:r>
              <a:rPr lang="es-ES" noProof="0" dirty="0"/>
              <a:t>ESP32 consume mucho menos que ESP32-C3</a:t>
            </a:r>
          </a:p>
          <a:p>
            <a:r>
              <a:rPr lang="es-ES" noProof="0" dirty="0"/>
              <a:t>Sobrecarga del interpretador – usa palabras compuestas/combinadas</a:t>
            </a:r>
          </a:p>
        </p:txBody>
      </p:sp>
    </p:spTree>
    <p:extLst>
      <p:ext uri="{BB962C8B-B14F-4D97-AF65-F5344CB8AC3E}">
        <p14:creationId xmlns:p14="http://schemas.microsoft.com/office/powerpoint/2010/main" val="268186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EABA-C33D-4680-80B3-3F80AB455997}"/>
              </a:ext>
            </a:extLst>
          </p:cNvPr>
          <p:cNvSpPr>
            <a:spLocks noGrp="1"/>
          </p:cNvSpPr>
          <p:nvPr>
            <p:ph type="title"/>
          </p:nvPr>
        </p:nvSpPr>
        <p:spPr>
          <a:xfrm>
            <a:off x="1141412" y="618518"/>
            <a:ext cx="5894387" cy="1478570"/>
          </a:xfrm>
        </p:spPr>
        <p:txBody>
          <a:bodyPr anchor="b">
            <a:normAutofit/>
          </a:bodyPr>
          <a:lstStyle/>
          <a:p>
            <a:r>
              <a:rPr lang="es-ES" noProof="0" dirty="0"/>
              <a:t>Porque?</a:t>
            </a:r>
          </a:p>
        </p:txBody>
      </p:sp>
      <p:sp>
        <p:nvSpPr>
          <p:cNvPr id="3" name="Content Placeholder 2">
            <a:extLst>
              <a:ext uri="{FF2B5EF4-FFF2-40B4-BE49-F238E27FC236}">
                <a16:creationId xmlns:a16="http://schemas.microsoft.com/office/drawing/2014/main" id="{C6074267-21C0-4B1B-B0C2-3A02D1327866}"/>
              </a:ext>
            </a:extLst>
          </p:cNvPr>
          <p:cNvSpPr>
            <a:spLocks noGrp="1"/>
          </p:cNvSpPr>
          <p:nvPr>
            <p:ph idx="1"/>
          </p:nvPr>
        </p:nvSpPr>
        <p:spPr>
          <a:xfrm>
            <a:off x="1141412" y="2249487"/>
            <a:ext cx="5894388" cy="3541714"/>
          </a:xfrm>
        </p:spPr>
        <p:txBody>
          <a:bodyPr>
            <a:normAutofit fontScale="92500" lnSpcReduction="20000"/>
          </a:bodyPr>
          <a:lstStyle/>
          <a:p>
            <a:r>
              <a:rPr lang="es-ES" noProof="0" dirty="0"/>
              <a:t>Tener un sentido del rapidez de ejecución</a:t>
            </a:r>
          </a:p>
          <a:p>
            <a:r>
              <a:rPr lang="es-ES" noProof="0" dirty="0"/>
              <a:t>Eficiencia del interpretador</a:t>
            </a:r>
          </a:p>
          <a:p>
            <a:r>
              <a:rPr lang="es-ES" noProof="0" dirty="0"/>
              <a:t>Entender peculiaridades del lenguaje</a:t>
            </a:r>
          </a:p>
          <a:p>
            <a:r>
              <a:rPr lang="es-ES" noProof="0" dirty="0"/>
              <a:t>No es exhaustiva</a:t>
            </a:r>
          </a:p>
          <a:p>
            <a:r>
              <a:rPr lang="es-ES" noProof="0" dirty="0"/>
              <a:t>Vamos a tener un montón de gráficos</a:t>
            </a:r>
          </a:p>
          <a:p>
            <a:r>
              <a:rPr lang="es-ES" noProof="0" dirty="0"/>
              <a:t>MOPS = millones de palabras por segundo</a:t>
            </a:r>
          </a:p>
          <a:p>
            <a:r>
              <a:rPr lang="es-ES" noProof="0" dirty="0"/>
              <a:t>Porque algunos de nosotros tenemos mucha curiosidad</a:t>
            </a:r>
          </a:p>
        </p:txBody>
      </p:sp>
      <p:pic>
        <p:nvPicPr>
          <p:cNvPr id="4" name="Picture 3">
            <a:extLst>
              <a:ext uri="{FF2B5EF4-FFF2-40B4-BE49-F238E27FC236}">
                <a16:creationId xmlns:a16="http://schemas.microsoft.com/office/drawing/2014/main" id="{34F87AF6-42D9-46AB-BEF8-1B1B33792739}"/>
              </a:ext>
            </a:extLst>
          </p:cNvPr>
          <p:cNvPicPr>
            <a:picLocks noChangeAspect="1"/>
          </p:cNvPicPr>
          <p:nvPr/>
        </p:nvPicPr>
        <p:blipFill rotWithShape="1">
          <a:blip r:embed="rId4"/>
          <a:srcRect l="13646" r="15591" b="1"/>
          <a:stretch/>
        </p:blipFill>
        <p:spPr>
          <a:xfrm>
            <a:off x="7619998" y="780235"/>
            <a:ext cx="3425199" cy="484033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63166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5C78-5B76-4D81-A207-00734FB8BDD9}"/>
              </a:ext>
            </a:extLst>
          </p:cNvPr>
          <p:cNvSpPr>
            <a:spLocks noGrp="1"/>
          </p:cNvSpPr>
          <p:nvPr>
            <p:ph type="title"/>
          </p:nvPr>
        </p:nvSpPr>
        <p:spPr/>
        <p:txBody>
          <a:bodyPr/>
          <a:lstStyle/>
          <a:p>
            <a:r>
              <a:rPr lang="es-ES" noProof="0" dirty="0"/>
              <a:t>Punto de Referencia</a:t>
            </a:r>
          </a:p>
        </p:txBody>
      </p:sp>
      <p:sp>
        <p:nvSpPr>
          <p:cNvPr id="7" name="Text Placeholder 6">
            <a:extLst>
              <a:ext uri="{FF2B5EF4-FFF2-40B4-BE49-F238E27FC236}">
                <a16:creationId xmlns:a16="http://schemas.microsoft.com/office/drawing/2014/main" id="{A5DACE17-BE25-4B95-A036-259C7250E589}"/>
              </a:ext>
            </a:extLst>
          </p:cNvPr>
          <p:cNvSpPr>
            <a:spLocks noGrp="1"/>
          </p:cNvSpPr>
          <p:nvPr>
            <p:ph type="body" idx="1"/>
          </p:nvPr>
        </p:nvSpPr>
        <p:spPr/>
        <p:txBody>
          <a:bodyPr/>
          <a:lstStyle/>
          <a:p>
            <a:r>
              <a:rPr lang="es-ES" noProof="0" dirty="0"/>
              <a:t>La Competencia</a:t>
            </a:r>
          </a:p>
        </p:txBody>
      </p:sp>
      <p:graphicFrame>
        <p:nvGraphicFramePr>
          <p:cNvPr id="6" name="Content Placeholder 5">
            <a:extLst>
              <a:ext uri="{FF2B5EF4-FFF2-40B4-BE49-F238E27FC236}">
                <a16:creationId xmlns:a16="http://schemas.microsoft.com/office/drawing/2014/main" id="{A6865200-84BA-4734-84A6-3EFD7BF9D062}"/>
              </a:ext>
            </a:extLst>
          </p:cNvPr>
          <p:cNvGraphicFramePr>
            <a:graphicFrameLocks noGrp="1"/>
          </p:cNvGraphicFramePr>
          <p:nvPr>
            <p:ph sz="half" idx="2"/>
            <p:extLst>
              <p:ext uri="{D42A27DB-BD31-4B8C-83A1-F6EECF244321}">
                <p14:modId xmlns:p14="http://schemas.microsoft.com/office/powerpoint/2010/main" val="2677968323"/>
              </p:ext>
            </p:extLst>
          </p:nvPr>
        </p:nvGraphicFramePr>
        <p:xfrm>
          <a:off x="6169021" y="3073397"/>
          <a:ext cx="4878387" cy="27178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Placeholder 7">
            <a:extLst>
              <a:ext uri="{FF2B5EF4-FFF2-40B4-BE49-F238E27FC236}">
                <a16:creationId xmlns:a16="http://schemas.microsoft.com/office/drawing/2014/main" id="{5F772030-9D3B-4FA7-8192-670229A90407}"/>
              </a:ext>
            </a:extLst>
          </p:cNvPr>
          <p:cNvSpPr>
            <a:spLocks noGrp="1"/>
          </p:cNvSpPr>
          <p:nvPr>
            <p:ph type="body" sz="quarter" idx="3"/>
          </p:nvPr>
        </p:nvSpPr>
        <p:spPr/>
        <p:txBody>
          <a:bodyPr/>
          <a:lstStyle/>
          <a:p>
            <a:r>
              <a:rPr lang="es-ES" noProof="0" dirty="0"/>
              <a:t>1.01 Millones DE palabras Por Segundo</a:t>
            </a:r>
          </a:p>
        </p:txBody>
      </p:sp>
      <p:sp>
        <p:nvSpPr>
          <p:cNvPr id="9" name="Content Placeholder 8">
            <a:extLst>
              <a:ext uri="{FF2B5EF4-FFF2-40B4-BE49-F238E27FC236}">
                <a16:creationId xmlns:a16="http://schemas.microsoft.com/office/drawing/2014/main" id="{A22EF961-A7CA-46A8-A95C-E099292F0EC4}"/>
              </a:ext>
            </a:extLst>
          </p:cNvPr>
          <p:cNvSpPr>
            <a:spLocks noGrp="1"/>
          </p:cNvSpPr>
          <p:nvPr>
            <p:ph sz="quarter" idx="4"/>
          </p:nvPr>
        </p:nvSpPr>
        <p:spPr>
          <a:xfrm>
            <a:off x="1144592" y="3073397"/>
            <a:ext cx="4875210" cy="2717801"/>
          </a:xfrm>
        </p:spPr>
        <p:txBody>
          <a:bodyPr>
            <a:normAutofit fontScale="85000" lnSpcReduction="10000"/>
          </a:bodyPr>
          <a:lstStyle/>
          <a:p>
            <a:r>
              <a:rPr lang="es-ES" noProof="0" dirty="0" err="1"/>
              <a:t>MicroPython</a:t>
            </a:r>
            <a:r>
              <a:rPr lang="es-ES" noProof="0" dirty="0"/>
              <a:t> en ESP32</a:t>
            </a:r>
          </a:p>
          <a:p>
            <a:r>
              <a:rPr lang="es-ES" noProof="0" dirty="0"/>
              <a:t>Muy popular, bien establecido</a:t>
            </a:r>
          </a:p>
          <a:p>
            <a:r>
              <a:rPr lang="es-ES" noProof="0" dirty="0"/>
              <a:t>La ultima versión</a:t>
            </a:r>
          </a:p>
          <a:p>
            <a:r>
              <a:rPr lang="es-ES" noProof="0" dirty="0"/>
              <a:t>Evaluado a 240MHz, no con el típico reloj de 160MHz</a:t>
            </a:r>
          </a:p>
          <a:p>
            <a:r>
              <a:rPr lang="es-ES" dirty="0"/>
              <a:t>ESP32 vs ESP32-C3? Que promete RISC-V?</a:t>
            </a:r>
            <a:endParaRPr lang="es-ES" noProof="0" dirty="0"/>
          </a:p>
        </p:txBody>
      </p:sp>
    </p:spTree>
    <p:extLst>
      <p:ext uri="{BB962C8B-B14F-4D97-AF65-F5344CB8AC3E}">
        <p14:creationId xmlns:p14="http://schemas.microsoft.com/office/powerpoint/2010/main" val="76108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85A9D4-4DE0-4C28-A5F8-40F9737CF12F}"/>
              </a:ext>
            </a:extLst>
          </p:cNvPr>
          <p:cNvSpPr>
            <a:spLocks noGrp="1"/>
          </p:cNvSpPr>
          <p:nvPr>
            <p:ph type="title"/>
          </p:nvPr>
        </p:nvSpPr>
        <p:spPr/>
        <p:txBody>
          <a:bodyPr/>
          <a:lstStyle/>
          <a:p>
            <a:r>
              <a:rPr lang="es-ES" noProof="0" dirty="0"/>
              <a:t>El Código</a:t>
            </a:r>
          </a:p>
        </p:txBody>
      </p:sp>
      <p:sp>
        <p:nvSpPr>
          <p:cNvPr id="10" name="Text Placeholder 9">
            <a:extLst>
              <a:ext uri="{FF2B5EF4-FFF2-40B4-BE49-F238E27FC236}">
                <a16:creationId xmlns:a16="http://schemas.microsoft.com/office/drawing/2014/main" id="{7B5FD6E8-0A91-4E8F-BCEF-C2FFA91BDB98}"/>
              </a:ext>
            </a:extLst>
          </p:cNvPr>
          <p:cNvSpPr>
            <a:spLocks noGrp="1"/>
          </p:cNvSpPr>
          <p:nvPr>
            <p:ph type="body" idx="1"/>
          </p:nvPr>
        </p:nvSpPr>
        <p:spPr/>
        <p:txBody>
          <a:bodyPr/>
          <a:lstStyle/>
          <a:p>
            <a:r>
              <a:rPr lang="es-ES" noProof="0" dirty="0" err="1"/>
              <a:t>MicroPython</a:t>
            </a:r>
            <a:endParaRPr lang="es-ES" noProof="0" dirty="0"/>
          </a:p>
        </p:txBody>
      </p:sp>
      <p:pic>
        <p:nvPicPr>
          <p:cNvPr id="15" name="Content Placeholder 14">
            <a:extLst>
              <a:ext uri="{FF2B5EF4-FFF2-40B4-BE49-F238E27FC236}">
                <a16:creationId xmlns:a16="http://schemas.microsoft.com/office/drawing/2014/main" id="{96EC5F19-2DC4-479F-978E-023ED03B72F5}"/>
              </a:ext>
            </a:extLst>
          </p:cNvPr>
          <p:cNvPicPr>
            <a:picLocks noGrp="1" noChangeAspect="1"/>
          </p:cNvPicPr>
          <p:nvPr>
            <p:ph sz="half" idx="2"/>
          </p:nvPr>
        </p:nvPicPr>
        <p:blipFill>
          <a:blip r:embed="rId3"/>
          <a:stretch>
            <a:fillRect/>
          </a:stretch>
        </p:blipFill>
        <p:spPr>
          <a:xfrm>
            <a:off x="1446821" y="3437804"/>
            <a:ext cx="4267570" cy="1988992"/>
          </a:xfrm>
        </p:spPr>
      </p:pic>
      <p:sp>
        <p:nvSpPr>
          <p:cNvPr id="12" name="Text Placeholder 11">
            <a:extLst>
              <a:ext uri="{FF2B5EF4-FFF2-40B4-BE49-F238E27FC236}">
                <a16:creationId xmlns:a16="http://schemas.microsoft.com/office/drawing/2014/main" id="{27CFB1E7-153C-4809-9703-669CFFDB822E}"/>
              </a:ext>
            </a:extLst>
          </p:cNvPr>
          <p:cNvSpPr>
            <a:spLocks noGrp="1"/>
          </p:cNvSpPr>
          <p:nvPr>
            <p:ph type="body" sz="quarter" idx="3"/>
          </p:nvPr>
        </p:nvSpPr>
        <p:spPr/>
        <p:txBody>
          <a:bodyPr/>
          <a:lstStyle/>
          <a:p>
            <a:r>
              <a:rPr lang="es-ES" noProof="0" dirty="0"/>
              <a:t>ESP32forth</a:t>
            </a:r>
          </a:p>
        </p:txBody>
      </p:sp>
      <p:pic>
        <p:nvPicPr>
          <p:cNvPr id="17" name="Content Placeholder 16">
            <a:extLst>
              <a:ext uri="{FF2B5EF4-FFF2-40B4-BE49-F238E27FC236}">
                <a16:creationId xmlns:a16="http://schemas.microsoft.com/office/drawing/2014/main" id="{08ACDA83-EDCA-4E7E-9FBF-224704281591}"/>
              </a:ext>
            </a:extLst>
          </p:cNvPr>
          <p:cNvPicPr>
            <a:picLocks noGrp="1" noChangeAspect="1"/>
          </p:cNvPicPr>
          <p:nvPr>
            <p:ph sz="quarter" idx="4"/>
          </p:nvPr>
        </p:nvPicPr>
        <p:blipFill>
          <a:blip r:embed="rId4"/>
          <a:stretch>
            <a:fillRect/>
          </a:stretch>
        </p:blipFill>
        <p:spPr>
          <a:xfrm>
            <a:off x="6172200" y="3765767"/>
            <a:ext cx="4875213" cy="1333066"/>
          </a:xfrm>
        </p:spPr>
      </p:pic>
    </p:spTree>
    <p:extLst>
      <p:ext uri="{BB962C8B-B14F-4D97-AF65-F5344CB8AC3E}">
        <p14:creationId xmlns:p14="http://schemas.microsoft.com/office/powerpoint/2010/main" val="32615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2147-920F-4748-AABB-09CD7151C5AD}"/>
              </a:ext>
            </a:extLst>
          </p:cNvPr>
          <p:cNvSpPr>
            <a:spLocks noGrp="1"/>
          </p:cNvSpPr>
          <p:nvPr>
            <p:ph type="title"/>
          </p:nvPr>
        </p:nvSpPr>
        <p:spPr/>
        <p:txBody>
          <a:bodyPr/>
          <a:lstStyle/>
          <a:p>
            <a:r>
              <a:rPr lang="es-ES" noProof="0" dirty="0"/>
              <a:t>Mas Código</a:t>
            </a:r>
          </a:p>
        </p:txBody>
      </p:sp>
      <p:sp>
        <p:nvSpPr>
          <p:cNvPr id="3" name="Text Placeholder 2">
            <a:extLst>
              <a:ext uri="{FF2B5EF4-FFF2-40B4-BE49-F238E27FC236}">
                <a16:creationId xmlns:a16="http://schemas.microsoft.com/office/drawing/2014/main" id="{67C1D118-DB12-46EC-9C0B-5C41C9B019C4}"/>
              </a:ext>
            </a:extLst>
          </p:cNvPr>
          <p:cNvSpPr>
            <a:spLocks noGrp="1"/>
          </p:cNvSpPr>
          <p:nvPr>
            <p:ph type="body" idx="1"/>
          </p:nvPr>
        </p:nvSpPr>
        <p:spPr/>
        <p:txBody>
          <a:bodyPr/>
          <a:lstStyle/>
          <a:p>
            <a:r>
              <a:rPr lang="es-ES" noProof="0" dirty="0" err="1"/>
              <a:t>Forth</a:t>
            </a:r>
            <a:r>
              <a:rPr lang="es-ES" noProof="0" dirty="0"/>
              <a:t> </a:t>
            </a:r>
            <a:r>
              <a:rPr lang="es-ES" noProof="0" dirty="0" err="1"/>
              <a:t>Integer</a:t>
            </a:r>
            <a:endParaRPr lang="es-ES" noProof="0" dirty="0"/>
          </a:p>
        </p:txBody>
      </p:sp>
      <p:pic>
        <p:nvPicPr>
          <p:cNvPr id="8" name="Content Placeholder 7">
            <a:extLst>
              <a:ext uri="{FF2B5EF4-FFF2-40B4-BE49-F238E27FC236}">
                <a16:creationId xmlns:a16="http://schemas.microsoft.com/office/drawing/2014/main" id="{633A4C88-8D55-46CA-93D8-A2E08F8D9F52}"/>
              </a:ext>
            </a:extLst>
          </p:cNvPr>
          <p:cNvPicPr>
            <a:picLocks noGrp="1" noChangeAspect="1"/>
          </p:cNvPicPr>
          <p:nvPr>
            <p:ph sz="half" idx="2"/>
          </p:nvPr>
        </p:nvPicPr>
        <p:blipFill>
          <a:blip r:embed="rId2"/>
          <a:stretch>
            <a:fillRect/>
          </a:stretch>
        </p:blipFill>
        <p:spPr>
          <a:xfrm>
            <a:off x="1359184" y="3795975"/>
            <a:ext cx="4442845" cy="1272650"/>
          </a:xfrm>
        </p:spPr>
      </p:pic>
      <p:sp>
        <p:nvSpPr>
          <p:cNvPr id="5" name="Text Placeholder 4">
            <a:extLst>
              <a:ext uri="{FF2B5EF4-FFF2-40B4-BE49-F238E27FC236}">
                <a16:creationId xmlns:a16="http://schemas.microsoft.com/office/drawing/2014/main" id="{F76CB6F3-3D1E-41C7-A71C-4817160E61C7}"/>
              </a:ext>
            </a:extLst>
          </p:cNvPr>
          <p:cNvSpPr>
            <a:spLocks noGrp="1"/>
          </p:cNvSpPr>
          <p:nvPr>
            <p:ph type="body" sz="quarter" idx="3"/>
          </p:nvPr>
        </p:nvSpPr>
        <p:spPr/>
        <p:txBody>
          <a:bodyPr/>
          <a:lstStyle/>
          <a:p>
            <a:r>
              <a:rPr lang="es-ES" noProof="0" dirty="0" err="1"/>
              <a:t>Forth</a:t>
            </a:r>
            <a:r>
              <a:rPr lang="es-ES" noProof="0" dirty="0"/>
              <a:t> </a:t>
            </a:r>
            <a:r>
              <a:rPr lang="es-ES" noProof="0" dirty="0" err="1"/>
              <a:t>Integer</a:t>
            </a:r>
            <a:r>
              <a:rPr lang="es-ES" noProof="0" dirty="0"/>
              <a:t> */</a:t>
            </a:r>
          </a:p>
        </p:txBody>
      </p:sp>
      <p:pic>
        <p:nvPicPr>
          <p:cNvPr id="12" name="Content Placeholder 11">
            <a:extLst>
              <a:ext uri="{FF2B5EF4-FFF2-40B4-BE49-F238E27FC236}">
                <a16:creationId xmlns:a16="http://schemas.microsoft.com/office/drawing/2014/main" id="{05F4653A-75D9-4671-944A-0E35BCD4E5F3}"/>
              </a:ext>
            </a:extLst>
          </p:cNvPr>
          <p:cNvPicPr>
            <a:picLocks noGrp="1" noChangeAspect="1"/>
          </p:cNvPicPr>
          <p:nvPr>
            <p:ph sz="quarter" idx="4"/>
          </p:nvPr>
        </p:nvPicPr>
        <p:blipFill>
          <a:blip r:embed="rId3"/>
          <a:stretch>
            <a:fillRect/>
          </a:stretch>
        </p:blipFill>
        <p:spPr>
          <a:xfrm>
            <a:off x="6658917" y="3773113"/>
            <a:ext cx="3901778" cy="1318374"/>
          </a:xfrm>
        </p:spPr>
      </p:pic>
    </p:spTree>
    <p:extLst>
      <p:ext uri="{BB962C8B-B14F-4D97-AF65-F5344CB8AC3E}">
        <p14:creationId xmlns:p14="http://schemas.microsoft.com/office/powerpoint/2010/main" val="183233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F76D-8DC9-4774-8F29-547D96774AD5}"/>
              </a:ext>
            </a:extLst>
          </p:cNvPr>
          <p:cNvSpPr>
            <a:spLocks noGrp="1"/>
          </p:cNvSpPr>
          <p:nvPr>
            <p:ph type="title"/>
          </p:nvPr>
        </p:nvSpPr>
        <p:spPr/>
        <p:txBody>
          <a:bodyPr/>
          <a:lstStyle/>
          <a:p>
            <a:r>
              <a:rPr lang="es-ES" noProof="0" dirty="0"/>
              <a:t>Que conseguimos?</a:t>
            </a:r>
          </a:p>
        </p:txBody>
      </p:sp>
      <p:graphicFrame>
        <p:nvGraphicFramePr>
          <p:cNvPr id="5" name="Content Placeholder 4">
            <a:extLst>
              <a:ext uri="{FF2B5EF4-FFF2-40B4-BE49-F238E27FC236}">
                <a16:creationId xmlns:a16="http://schemas.microsoft.com/office/drawing/2014/main" id="{9F655DE0-8A81-442F-9013-A9BCFEC2082D}"/>
              </a:ext>
            </a:extLst>
          </p:cNvPr>
          <p:cNvGraphicFramePr>
            <a:graphicFrameLocks noGrp="1"/>
          </p:cNvGraphicFramePr>
          <p:nvPr>
            <p:ph idx="1"/>
            <p:extLst>
              <p:ext uri="{D42A27DB-BD31-4B8C-83A1-F6EECF244321}">
                <p14:modId xmlns:p14="http://schemas.microsoft.com/office/powerpoint/2010/main" val="1985457034"/>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678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F76D-8DC9-4774-8F29-547D96774AD5}"/>
              </a:ext>
            </a:extLst>
          </p:cNvPr>
          <p:cNvSpPr>
            <a:spLocks noGrp="1"/>
          </p:cNvSpPr>
          <p:nvPr>
            <p:ph type="title"/>
          </p:nvPr>
        </p:nvSpPr>
        <p:spPr/>
        <p:txBody>
          <a:bodyPr/>
          <a:lstStyle/>
          <a:p>
            <a:r>
              <a:rPr lang="es-ES" noProof="0" dirty="0"/>
              <a:t>Pero espérate! No estamos usando la ultima!</a:t>
            </a:r>
          </a:p>
        </p:txBody>
      </p:sp>
      <p:graphicFrame>
        <p:nvGraphicFramePr>
          <p:cNvPr id="5" name="Content Placeholder 4">
            <a:extLst>
              <a:ext uri="{FF2B5EF4-FFF2-40B4-BE49-F238E27FC236}">
                <a16:creationId xmlns:a16="http://schemas.microsoft.com/office/drawing/2014/main" id="{9F655DE0-8A81-442F-9013-A9BCFEC2082D}"/>
              </a:ext>
            </a:extLst>
          </p:cNvPr>
          <p:cNvGraphicFramePr>
            <a:graphicFrameLocks noGrp="1"/>
          </p:cNvGraphicFramePr>
          <p:nvPr>
            <p:ph idx="1"/>
            <p:extLst>
              <p:ext uri="{D42A27DB-BD31-4B8C-83A1-F6EECF244321}">
                <p14:modId xmlns:p14="http://schemas.microsoft.com/office/powerpoint/2010/main" val="467881781"/>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92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F76D-8DC9-4774-8F29-547D96774AD5}"/>
              </a:ext>
            </a:extLst>
          </p:cNvPr>
          <p:cNvSpPr>
            <a:spLocks noGrp="1"/>
          </p:cNvSpPr>
          <p:nvPr>
            <p:ph type="title"/>
          </p:nvPr>
        </p:nvSpPr>
        <p:spPr/>
        <p:txBody>
          <a:bodyPr/>
          <a:lstStyle/>
          <a:p>
            <a:r>
              <a:rPr lang="es-ES" noProof="0" dirty="0"/>
              <a:t>Luego Peter dijo, “Utiliza el bucle FOR!”</a:t>
            </a:r>
          </a:p>
        </p:txBody>
      </p:sp>
      <p:graphicFrame>
        <p:nvGraphicFramePr>
          <p:cNvPr id="5" name="Content Placeholder 4">
            <a:extLst>
              <a:ext uri="{FF2B5EF4-FFF2-40B4-BE49-F238E27FC236}">
                <a16:creationId xmlns:a16="http://schemas.microsoft.com/office/drawing/2014/main" id="{9F655DE0-8A81-442F-9013-A9BCFEC2082D}"/>
              </a:ext>
            </a:extLst>
          </p:cNvPr>
          <p:cNvGraphicFramePr>
            <a:graphicFrameLocks noGrp="1"/>
          </p:cNvGraphicFramePr>
          <p:nvPr>
            <p:ph idx="1"/>
            <p:extLst>
              <p:ext uri="{D42A27DB-BD31-4B8C-83A1-F6EECF244321}">
                <p14:modId xmlns:p14="http://schemas.microsoft.com/office/powerpoint/2010/main" val="3714930583"/>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588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2147-920F-4748-AABB-09CD7151C5AD}"/>
              </a:ext>
            </a:extLst>
          </p:cNvPr>
          <p:cNvSpPr>
            <a:spLocks noGrp="1"/>
          </p:cNvSpPr>
          <p:nvPr>
            <p:ph type="title"/>
          </p:nvPr>
        </p:nvSpPr>
        <p:spPr/>
        <p:txBody>
          <a:bodyPr/>
          <a:lstStyle/>
          <a:p>
            <a:r>
              <a:rPr lang="es-ES" noProof="0" dirty="0"/>
              <a:t>Un Poco Mas </a:t>
            </a:r>
            <a:r>
              <a:rPr lang="es-ES" noProof="0" dirty="0" err="1"/>
              <a:t>Codigos</a:t>
            </a:r>
            <a:endParaRPr lang="es-ES" noProof="0" dirty="0"/>
          </a:p>
        </p:txBody>
      </p:sp>
      <p:sp>
        <p:nvSpPr>
          <p:cNvPr id="3" name="Text Placeholder 2">
            <a:extLst>
              <a:ext uri="{FF2B5EF4-FFF2-40B4-BE49-F238E27FC236}">
                <a16:creationId xmlns:a16="http://schemas.microsoft.com/office/drawing/2014/main" id="{67C1D118-DB12-46EC-9C0B-5C41C9B019C4}"/>
              </a:ext>
            </a:extLst>
          </p:cNvPr>
          <p:cNvSpPr>
            <a:spLocks noGrp="1"/>
          </p:cNvSpPr>
          <p:nvPr>
            <p:ph type="body" idx="1"/>
          </p:nvPr>
        </p:nvSpPr>
        <p:spPr/>
        <p:txBody>
          <a:bodyPr/>
          <a:lstStyle/>
          <a:p>
            <a:r>
              <a:rPr lang="es-ES" noProof="0" dirty="0" err="1"/>
              <a:t>Forth</a:t>
            </a:r>
            <a:r>
              <a:rPr lang="es-ES" noProof="0" dirty="0"/>
              <a:t> Coma-Flotante FOR</a:t>
            </a:r>
          </a:p>
        </p:txBody>
      </p:sp>
      <p:sp>
        <p:nvSpPr>
          <p:cNvPr id="5" name="Text Placeholder 4">
            <a:extLst>
              <a:ext uri="{FF2B5EF4-FFF2-40B4-BE49-F238E27FC236}">
                <a16:creationId xmlns:a16="http://schemas.microsoft.com/office/drawing/2014/main" id="{F76CB6F3-3D1E-41C7-A71C-4817160E61C7}"/>
              </a:ext>
            </a:extLst>
          </p:cNvPr>
          <p:cNvSpPr>
            <a:spLocks noGrp="1"/>
          </p:cNvSpPr>
          <p:nvPr>
            <p:ph type="body" sz="quarter" idx="3"/>
          </p:nvPr>
        </p:nvSpPr>
        <p:spPr/>
        <p:txBody>
          <a:bodyPr/>
          <a:lstStyle/>
          <a:p>
            <a:r>
              <a:rPr lang="es-ES" noProof="0" dirty="0" err="1"/>
              <a:t>Forth</a:t>
            </a:r>
            <a:r>
              <a:rPr lang="es-ES" noProof="0" dirty="0"/>
              <a:t> </a:t>
            </a:r>
            <a:r>
              <a:rPr lang="es-ES" noProof="0" dirty="0" err="1"/>
              <a:t>Integer</a:t>
            </a:r>
            <a:r>
              <a:rPr lang="es-ES" noProof="0" dirty="0"/>
              <a:t> */ FOR</a:t>
            </a:r>
          </a:p>
        </p:txBody>
      </p:sp>
      <p:pic>
        <p:nvPicPr>
          <p:cNvPr id="11" name="Content Placeholder 10">
            <a:extLst>
              <a:ext uri="{FF2B5EF4-FFF2-40B4-BE49-F238E27FC236}">
                <a16:creationId xmlns:a16="http://schemas.microsoft.com/office/drawing/2014/main" id="{E5C3F73C-EE28-49D7-9641-60368D2587DB}"/>
              </a:ext>
            </a:extLst>
          </p:cNvPr>
          <p:cNvPicPr>
            <a:picLocks noGrp="1" noChangeAspect="1"/>
          </p:cNvPicPr>
          <p:nvPr>
            <p:ph sz="half" idx="2"/>
          </p:nvPr>
        </p:nvPicPr>
        <p:blipFill>
          <a:blip r:embed="rId2"/>
          <a:stretch>
            <a:fillRect/>
          </a:stretch>
        </p:blipFill>
        <p:spPr>
          <a:xfrm>
            <a:off x="1141413" y="3768779"/>
            <a:ext cx="4878387" cy="1327041"/>
          </a:xfrm>
        </p:spPr>
      </p:pic>
      <p:pic>
        <p:nvPicPr>
          <p:cNvPr id="16" name="Content Placeholder 15">
            <a:extLst>
              <a:ext uri="{FF2B5EF4-FFF2-40B4-BE49-F238E27FC236}">
                <a16:creationId xmlns:a16="http://schemas.microsoft.com/office/drawing/2014/main" id="{015DD8BA-392D-42D7-808C-7280D9A4C33B}"/>
              </a:ext>
            </a:extLst>
          </p:cNvPr>
          <p:cNvPicPr>
            <a:picLocks noGrp="1" noChangeAspect="1"/>
          </p:cNvPicPr>
          <p:nvPr>
            <p:ph sz="quarter" idx="4"/>
          </p:nvPr>
        </p:nvPicPr>
        <p:blipFill>
          <a:blip r:embed="rId3"/>
          <a:stretch>
            <a:fillRect/>
          </a:stretch>
        </p:blipFill>
        <p:spPr>
          <a:xfrm>
            <a:off x="6468401" y="3746440"/>
            <a:ext cx="4282811" cy="1371719"/>
          </a:xfrm>
        </p:spPr>
      </p:pic>
    </p:spTree>
    <p:extLst>
      <p:ext uri="{BB962C8B-B14F-4D97-AF65-F5344CB8AC3E}">
        <p14:creationId xmlns:p14="http://schemas.microsoft.com/office/powerpoint/2010/main" val="3985850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649</TotalTime>
  <Words>570</Words>
  <Application>Microsoft Office PowerPoint</Application>
  <PresentationFormat>Widescreen</PresentationFormat>
  <Paragraphs>76</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Circuit</vt:lpstr>
      <vt:lpstr>Evaluaciones Comparativas con ESP32forth</vt:lpstr>
      <vt:lpstr>Porque?</vt:lpstr>
      <vt:lpstr>Punto de Referencia</vt:lpstr>
      <vt:lpstr>El Código</vt:lpstr>
      <vt:lpstr>Mas Código</vt:lpstr>
      <vt:lpstr>Que conseguimos?</vt:lpstr>
      <vt:lpstr>Pero espérate! No estamos usando la ultima!</vt:lpstr>
      <vt:lpstr>Luego Peter dijo, “Utiliza el bucle FOR!”</vt:lpstr>
      <vt:lpstr>Un Poco Mas Codigos</vt:lpstr>
      <vt:lpstr>Que mas se puede decir? – Palabras / MHz</vt:lpstr>
      <vt:lpstr>Tamaño de FirmwarE</vt:lpstr>
      <vt:lpstr>Tamaño de FirmwarE</vt:lpstr>
      <vt:lpstr>Consumo de Corriente</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Benchmarks</dc:title>
  <dc:creator>Jason Tay</dc:creator>
  <cp:lastModifiedBy>Jason Tay</cp:lastModifiedBy>
  <cp:revision>2</cp:revision>
  <dcterms:created xsi:type="dcterms:W3CDTF">2022-04-04T05:37:26Z</dcterms:created>
  <dcterms:modified xsi:type="dcterms:W3CDTF">2022-06-07T13:51:01Z</dcterms:modified>
</cp:coreProperties>
</file>