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007741" y="786130"/>
            <a:ext cx="6176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5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1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/>
          <p:nvPr/>
        </p:nvSpPr>
        <p:spPr>
          <a:xfrm>
            <a:off x="8924925" y="8096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80" y="610466"/>
                </a:lnTo>
                <a:lnTo>
                  <a:pt x="8207" y="657812"/>
                </a:lnTo>
                <a:lnTo>
                  <a:pt x="18212" y="703844"/>
                </a:lnTo>
                <a:lnTo>
                  <a:pt x="31924" y="748392"/>
                </a:lnTo>
                <a:lnTo>
                  <a:pt x="49173" y="791288"/>
                </a:lnTo>
                <a:lnTo>
                  <a:pt x="69789" y="832364"/>
                </a:lnTo>
                <a:lnTo>
                  <a:pt x="93602" y="871450"/>
                </a:lnTo>
                <a:lnTo>
                  <a:pt x="120442" y="908379"/>
                </a:lnTo>
                <a:lnTo>
                  <a:pt x="150138" y="942981"/>
                </a:lnTo>
                <a:lnTo>
                  <a:pt x="182521" y="975089"/>
                </a:lnTo>
                <a:lnTo>
                  <a:pt x="217420" y="1004532"/>
                </a:lnTo>
                <a:lnTo>
                  <a:pt x="254666" y="1031143"/>
                </a:lnTo>
                <a:lnTo>
                  <a:pt x="294089" y="1054754"/>
                </a:lnTo>
                <a:lnTo>
                  <a:pt x="335517" y="1075194"/>
                </a:lnTo>
                <a:lnTo>
                  <a:pt x="378782" y="1092296"/>
                </a:lnTo>
                <a:lnTo>
                  <a:pt x="423713" y="1105892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2"/>
                </a:lnTo>
                <a:lnTo>
                  <a:pt x="754755" y="1092296"/>
                </a:lnTo>
                <a:lnTo>
                  <a:pt x="798008" y="1075194"/>
                </a:lnTo>
                <a:lnTo>
                  <a:pt x="839426" y="1054754"/>
                </a:lnTo>
                <a:lnTo>
                  <a:pt x="878840" y="1031143"/>
                </a:lnTo>
                <a:lnTo>
                  <a:pt x="916078" y="1004532"/>
                </a:lnTo>
                <a:lnTo>
                  <a:pt x="950971" y="975089"/>
                </a:lnTo>
                <a:lnTo>
                  <a:pt x="983349" y="942981"/>
                </a:lnTo>
                <a:lnTo>
                  <a:pt x="1013042" y="908379"/>
                </a:lnTo>
                <a:lnTo>
                  <a:pt x="1039878" y="871450"/>
                </a:lnTo>
                <a:lnTo>
                  <a:pt x="1063689" y="832364"/>
                </a:lnTo>
                <a:lnTo>
                  <a:pt x="1084303" y="791288"/>
                </a:lnTo>
                <a:lnTo>
                  <a:pt x="1101551" y="748392"/>
                </a:lnTo>
                <a:lnTo>
                  <a:pt x="1115262" y="703844"/>
                </a:lnTo>
                <a:lnTo>
                  <a:pt x="1125267" y="657812"/>
                </a:lnTo>
                <a:lnTo>
                  <a:pt x="1131394" y="610466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8924925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10287000" y="6296025"/>
            <a:ext cx="1133475" cy="561975"/>
          </a:xfrm>
          <a:custGeom>
            <a:rect b="b" l="l" r="r" t="t"/>
            <a:pathLst>
              <a:path extrusionOk="0" h="561975" w="1133475">
                <a:moveTo>
                  <a:pt x="566801" y="0"/>
                </a:moveTo>
                <a:lnTo>
                  <a:pt x="517892" y="2062"/>
                </a:lnTo>
                <a:lnTo>
                  <a:pt x="470139" y="8135"/>
                </a:lnTo>
                <a:lnTo>
                  <a:pt x="423713" y="18052"/>
                </a:lnTo>
                <a:lnTo>
                  <a:pt x="378782" y="31643"/>
                </a:lnTo>
                <a:lnTo>
                  <a:pt x="335517" y="48739"/>
                </a:lnTo>
                <a:lnTo>
                  <a:pt x="294089" y="69173"/>
                </a:lnTo>
                <a:lnTo>
                  <a:pt x="254666" y="92775"/>
                </a:lnTo>
                <a:lnTo>
                  <a:pt x="217420" y="119377"/>
                </a:lnTo>
                <a:lnTo>
                  <a:pt x="182521" y="148810"/>
                </a:lnTo>
                <a:lnTo>
                  <a:pt x="150138" y="180906"/>
                </a:lnTo>
                <a:lnTo>
                  <a:pt x="120442" y="215495"/>
                </a:lnTo>
                <a:lnTo>
                  <a:pt x="93602" y="252410"/>
                </a:lnTo>
                <a:lnTo>
                  <a:pt x="69789" y="291481"/>
                </a:lnTo>
                <a:lnTo>
                  <a:pt x="49173" y="332541"/>
                </a:lnTo>
                <a:lnTo>
                  <a:pt x="31924" y="375419"/>
                </a:lnTo>
                <a:lnTo>
                  <a:pt x="18212" y="419949"/>
                </a:lnTo>
                <a:lnTo>
                  <a:pt x="8207" y="465960"/>
                </a:lnTo>
                <a:lnTo>
                  <a:pt x="2080" y="513285"/>
                </a:lnTo>
                <a:lnTo>
                  <a:pt x="0" y="561975"/>
                </a:lnTo>
                <a:lnTo>
                  <a:pt x="1133475" y="561975"/>
                </a:lnTo>
                <a:lnTo>
                  <a:pt x="1131394" y="513285"/>
                </a:lnTo>
                <a:lnTo>
                  <a:pt x="1125267" y="465960"/>
                </a:lnTo>
                <a:lnTo>
                  <a:pt x="1115262" y="419949"/>
                </a:lnTo>
                <a:lnTo>
                  <a:pt x="1101551" y="375419"/>
                </a:lnTo>
                <a:lnTo>
                  <a:pt x="1084303" y="332541"/>
                </a:lnTo>
                <a:lnTo>
                  <a:pt x="1063689" y="291481"/>
                </a:lnTo>
                <a:lnTo>
                  <a:pt x="1039878" y="252410"/>
                </a:lnTo>
                <a:lnTo>
                  <a:pt x="1013042" y="215495"/>
                </a:lnTo>
                <a:lnTo>
                  <a:pt x="983349" y="180906"/>
                </a:lnTo>
                <a:lnTo>
                  <a:pt x="950971" y="148810"/>
                </a:lnTo>
                <a:lnTo>
                  <a:pt x="916078" y="119377"/>
                </a:lnTo>
                <a:lnTo>
                  <a:pt x="878840" y="92775"/>
                </a:lnTo>
                <a:lnTo>
                  <a:pt x="839426" y="69173"/>
                </a:lnTo>
                <a:lnTo>
                  <a:pt x="798008" y="48739"/>
                </a:lnTo>
                <a:lnTo>
                  <a:pt x="754755" y="31643"/>
                </a:lnTo>
                <a:lnTo>
                  <a:pt x="709837" y="18052"/>
                </a:lnTo>
                <a:lnTo>
                  <a:pt x="663426" y="8135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10287000" y="35528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80" y="610466"/>
                </a:lnTo>
                <a:lnTo>
                  <a:pt x="8207" y="657812"/>
                </a:lnTo>
                <a:lnTo>
                  <a:pt x="18212" y="703844"/>
                </a:lnTo>
                <a:lnTo>
                  <a:pt x="31924" y="748392"/>
                </a:lnTo>
                <a:lnTo>
                  <a:pt x="49173" y="791288"/>
                </a:lnTo>
                <a:lnTo>
                  <a:pt x="69789" y="832364"/>
                </a:lnTo>
                <a:lnTo>
                  <a:pt x="93602" y="871450"/>
                </a:lnTo>
                <a:lnTo>
                  <a:pt x="120442" y="908379"/>
                </a:lnTo>
                <a:lnTo>
                  <a:pt x="150138" y="942981"/>
                </a:lnTo>
                <a:lnTo>
                  <a:pt x="182521" y="975089"/>
                </a:lnTo>
                <a:lnTo>
                  <a:pt x="217420" y="1004532"/>
                </a:lnTo>
                <a:lnTo>
                  <a:pt x="254666" y="1031143"/>
                </a:lnTo>
                <a:lnTo>
                  <a:pt x="294089" y="1054754"/>
                </a:lnTo>
                <a:lnTo>
                  <a:pt x="335517" y="1075194"/>
                </a:lnTo>
                <a:lnTo>
                  <a:pt x="378782" y="1092296"/>
                </a:lnTo>
                <a:lnTo>
                  <a:pt x="423713" y="1105892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2"/>
                </a:lnTo>
                <a:lnTo>
                  <a:pt x="754755" y="1092296"/>
                </a:lnTo>
                <a:lnTo>
                  <a:pt x="798008" y="1075194"/>
                </a:lnTo>
                <a:lnTo>
                  <a:pt x="839426" y="1054754"/>
                </a:lnTo>
                <a:lnTo>
                  <a:pt x="878840" y="1031143"/>
                </a:lnTo>
                <a:lnTo>
                  <a:pt x="916078" y="1004532"/>
                </a:lnTo>
                <a:lnTo>
                  <a:pt x="950971" y="975089"/>
                </a:lnTo>
                <a:lnTo>
                  <a:pt x="983349" y="942981"/>
                </a:lnTo>
                <a:lnTo>
                  <a:pt x="1013042" y="908379"/>
                </a:lnTo>
                <a:lnTo>
                  <a:pt x="1039878" y="871450"/>
                </a:lnTo>
                <a:lnTo>
                  <a:pt x="1063689" y="832364"/>
                </a:lnTo>
                <a:lnTo>
                  <a:pt x="1084303" y="791288"/>
                </a:lnTo>
                <a:lnTo>
                  <a:pt x="1101551" y="748392"/>
                </a:lnTo>
                <a:lnTo>
                  <a:pt x="1115262" y="703844"/>
                </a:lnTo>
                <a:lnTo>
                  <a:pt x="1125267" y="657812"/>
                </a:lnTo>
                <a:lnTo>
                  <a:pt x="1131394" y="610466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/>
          <p:nvPr/>
        </p:nvSpPr>
        <p:spPr>
          <a:xfrm>
            <a:off x="10287000" y="21812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80" y="610466"/>
                </a:lnTo>
                <a:lnTo>
                  <a:pt x="8207" y="657812"/>
                </a:lnTo>
                <a:lnTo>
                  <a:pt x="18212" y="703844"/>
                </a:lnTo>
                <a:lnTo>
                  <a:pt x="31924" y="748392"/>
                </a:lnTo>
                <a:lnTo>
                  <a:pt x="49173" y="791288"/>
                </a:lnTo>
                <a:lnTo>
                  <a:pt x="69789" y="832364"/>
                </a:lnTo>
                <a:lnTo>
                  <a:pt x="93602" y="871450"/>
                </a:lnTo>
                <a:lnTo>
                  <a:pt x="120442" y="908379"/>
                </a:lnTo>
                <a:lnTo>
                  <a:pt x="150138" y="942981"/>
                </a:lnTo>
                <a:lnTo>
                  <a:pt x="182521" y="975089"/>
                </a:lnTo>
                <a:lnTo>
                  <a:pt x="217420" y="1004532"/>
                </a:lnTo>
                <a:lnTo>
                  <a:pt x="254666" y="1031143"/>
                </a:lnTo>
                <a:lnTo>
                  <a:pt x="294089" y="1054754"/>
                </a:lnTo>
                <a:lnTo>
                  <a:pt x="335517" y="1075194"/>
                </a:lnTo>
                <a:lnTo>
                  <a:pt x="378782" y="1092296"/>
                </a:lnTo>
                <a:lnTo>
                  <a:pt x="423713" y="1105892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2"/>
                </a:lnTo>
                <a:lnTo>
                  <a:pt x="754755" y="1092296"/>
                </a:lnTo>
                <a:lnTo>
                  <a:pt x="798008" y="1075194"/>
                </a:lnTo>
                <a:lnTo>
                  <a:pt x="839426" y="1054754"/>
                </a:lnTo>
                <a:lnTo>
                  <a:pt x="878840" y="1031143"/>
                </a:lnTo>
                <a:lnTo>
                  <a:pt x="916078" y="1004532"/>
                </a:lnTo>
                <a:lnTo>
                  <a:pt x="950971" y="975089"/>
                </a:lnTo>
                <a:lnTo>
                  <a:pt x="983349" y="942981"/>
                </a:lnTo>
                <a:lnTo>
                  <a:pt x="1013042" y="908379"/>
                </a:lnTo>
                <a:lnTo>
                  <a:pt x="1039878" y="871450"/>
                </a:lnTo>
                <a:lnTo>
                  <a:pt x="1063689" y="832364"/>
                </a:lnTo>
                <a:lnTo>
                  <a:pt x="1084303" y="791288"/>
                </a:lnTo>
                <a:lnTo>
                  <a:pt x="1101551" y="748392"/>
                </a:lnTo>
                <a:lnTo>
                  <a:pt x="1115262" y="703844"/>
                </a:lnTo>
                <a:lnTo>
                  <a:pt x="1125267" y="657812"/>
                </a:lnTo>
                <a:lnTo>
                  <a:pt x="1131394" y="610466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3"/>
          <p:cNvSpPr/>
          <p:nvPr/>
        </p:nvSpPr>
        <p:spPr>
          <a:xfrm>
            <a:off x="10287000" y="8096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80" y="610466"/>
                </a:lnTo>
                <a:lnTo>
                  <a:pt x="8207" y="657812"/>
                </a:lnTo>
                <a:lnTo>
                  <a:pt x="18212" y="703844"/>
                </a:lnTo>
                <a:lnTo>
                  <a:pt x="31924" y="748392"/>
                </a:lnTo>
                <a:lnTo>
                  <a:pt x="49173" y="791288"/>
                </a:lnTo>
                <a:lnTo>
                  <a:pt x="69789" y="832364"/>
                </a:lnTo>
                <a:lnTo>
                  <a:pt x="93602" y="871450"/>
                </a:lnTo>
                <a:lnTo>
                  <a:pt x="120442" y="908379"/>
                </a:lnTo>
                <a:lnTo>
                  <a:pt x="150138" y="942981"/>
                </a:lnTo>
                <a:lnTo>
                  <a:pt x="182521" y="975089"/>
                </a:lnTo>
                <a:lnTo>
                  <a:pt x="217420" y="1004532"/>
                </a:lnTo>
                <a:lnTo>
                  <a:pt x="254666" y="1031143"/>
                </a:lnTo>
                <a:lnTo>
                  <a:pt x="294089" y="1054754"/>
                </a:lnTo>
                <a:lnTo>
                  <a:pt x="335517" y="1075194"/>
                </a:lnTo>
                <a:lnTo>
                  <a:pt x="378782" y="1092296"/>
                </a:lnTo>
                <a:lnTo>
                  <a:pt x="423713" y="1105892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2"/>
                </a:lnTo>
                <a:lnTo>
                  <a:pt x="754755" y="1092296"/>
                </a:lnTo>
                <a:lnTo>
                  <a:pt x="798008" y="1075194"/>
                </a:lnTo>
                <a:lnTo>
                  <a:pt x="839426" y="1054754"/>
                </a:lnTo>
                <a:lnTo>
                  <a:pt x="878840" y="1031143"/>
                </a:lnTo>
                <a:lnTo>
                  <a:pt x="916078" y="1004532"/>
                </a:lnTo>
                <a:lnTo>
                  <a:pt x="950971" y="975089"/>
                </a:lnTo>
                <a:lnTo>
                  <a:pt x="983349" y="942981"/>
                </a:lnTo>
                <a:lnTo>
                  <a:pt x="1013042" y="908379"/>
                </a:lnTo>
                <a:lnTo>
                  <a:pt x="1039878" y="871450"/>
                </a:lnTo>
                <a:lnTo>
                  <a:pt x="1063689" y="832364"/>
                </a:lnTo>
                <a:lnTo>
                  <a:pt x="1084303" y="791288"/>
                </a:lnTo>
                <a:lnTo>
                  <a:pt x="1101551" y="748392"/>
                </a:lnTo>
                <a:lnTo>
                  <a:pt x="1115262" y="703844"/>
                </a:lnTo>
                <a:lnTo>
                  <a:pt x="1125267" y="657812"/>
                </a:lnTo>
                <a:lnTo>
                  <a:pt x="1131394" y="610466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3"/>
          <p:cNvSpPr/>
          <p:nvPr/>
        </p:nvSpPr>
        <p:spPr>
          <a:xfrm>
            <a:off x="11658600" y="6296025"/>
            <a:ext cx="533400" cy="561975"/>
          </a:xfrm>
          <a:custGeom>
            <a:rect b="b" l="l" r="r" t="t"/>
            <a:pathLst>
              <a:path extrusionOk="0" h="561975" w="533400">
                <a:moveTo>
                  <a:pt x="533400" y="0"/>
                </a:moveTo>
                <a:lnTo>
                  <a:pt x="447801" y="8686"/>
                </a:lnTo>
                <a:lnTo>
                  <a:pt x="400663" y="20575"/>
                </a:lnTo>
                <a:lnTo>
                  <a:pt x="355197" y="36375"/>
                </a:lnTo>
                <a:lnTo>
                  <a:pt x="311590" y="55895"/>
                </a:lnTo>
                <a:lnTo>
                  <a:pt x="270033" y="78946"/>
                </a:lnTo>
                <a:lnTo>
                  <a:pt x="230715" y="105338"/>
                </a:lnTo>
                <a:lnTo>
                  <a:pt x="193823" y="134880"/>
                </a:lnTo>
                <a:lnTo>
                  <a:pt x="159548" y="167382"/>
                </a:lnTo>
                <a:lnTo>
                  <a:pt x="128079" y="202654"/>
                </a:lnTo>
                <a:lnTo>
                  <a:pt x="99604" y="240507"/>
                </a:lnTo>
                <a:lnTo>
                  <a:pt x="74312" y="280750"/>
                </a:lnTo>
                <a:lnTo>
                  <a:pt x="52393" y="323192"/>
                </a:lnTo>
                <a:lnTo>
                  <a:pt x="34036" y="367645"/>
                </a:lnTo>
                <a:lnTo>
                  <a:pt x="19428" y="413918"/>
                </a:lnTo>
                <a:lnTo>
                  <a:pt x="8761" y="461820"/>
                </a:lnTo>
                <a:lnTo>
                  <a:pt x="2221" y="511162"/>
                </a:lnTo>
                <a:lnTo>
                  <a:pt x="0" y="561975"/>
                </a:lnTo>
                <a:lnTo>
                  <a:pt x="533400" y="561975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3"/>
          <p:cNvSpPr/>
          <p:nvPr/>
        </p:nvSpPr>
        <p:spPr>
          <a:xfrm>
            <a:off x="11658600" y="49244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7801" y="8636"/>
                </a:lnTo>
                <a:lnTo>
                  <a:pt x="400663" y="20537"/>
                </a:lnTo>
                <a:lnTo>
                  <a:pt x="355197" y="36350"/>
                </a:lnTo>
                <a:lnTo>
                  <a:pt x="311590" y="55884"/>
                </a:lnTo>
                <a:lnTo>
                  <a:pt x="270033" y="78950"/>
                </a:lnTo>
                <a:lnTo>
                  <a:pt x="230715" y="105357"/>
                </a:lnTo>
                <a:lnTo>
                  <a:pt x="193823" y="134915"/>
                </a:lnTo>
                <a:lnTo>
                  <a:pt x="159548" y="167434"/>
                </a:lnTo>
                <a:lnTo>
                  <a:pt x="128079" y="202723"/>
                </a:lnTo>
                <a:lnTo>
                  <a:pt x="99604" y="240594"/>
                </a:lnTo>
                <a:lnTo>
                  <a:pt x="74312" y="280855"/>
                </a:lnTo>
                <a:lnTo>
                  <a:pt x="52393" y="323316"/>
                </a:lnTo>
                <a:lnTo>
                  <a:pt x="34036" y="367788"/>
                </a:lnTo>
                <a:lnTo>
                  <a:pt x="19428" y="414079"/>
                </a:lnTo>
                <a:lnTo>
                  <a:pt x="8761" y="462001"/>
                </a:lnTo>
                <a:lnTo>
                  <a:pt x="2221" y="511363"/>
                </a:lnTo>
                <a:lnTo>
                  <a:pt x="0" y="561975"/>
                </a:lnTo>
                <a:lnTo>
                  <a:pt x="2221" y="612586"/>
                </a:lnTo>
                <a:lnTo>
                  <a:pt x="8761" y="661947"/>
                </a:lnTo>
                <a:lnTo>
                  <a:pt x="19428" y="709868"/>
                </a:lnTo>
                <a:lnTo>
                  <a:pt x="34036" y="756159"/>
                </a:lnTo>
                <a:lnTo>
                  <a:pt x="52393" y="800629"/>
                </a:lnTo>
                <a:lnTo>
                  <a:pt x="74312" y="843088"/>
                </a:lnTo>
                <a:lnTo>
                  <a:pt x="99604" y="883347"/>
                </a:lnTo>
                <a:lnTo>
                  <a:pt x="128079" y="921215"/>
                </a:lnTo>
                <a:lnTo>
                  <a:pt x="159548" y="956501"/>
                </a:lnTo>
                <a:lnTo>
                  <a:pt x="193823" y="989016"/>
                </a:lnTo>
                <a:lnTo>
                  <a:pt x="230715" y="1018570"/>
                </a:lnTo>
                <a:lnTo>
                  <a:pt x="270033" y="1044972"/>
                </a:lnTo>
                <a:lnTo>
                  <a:pt x="311590" y="1068033"/>
                </a:lnTo>
                <a:lnTo>
                  <a:pt x="355197" y="1087562"/>
                </a:lnTo>
                <a:lnTo>
                  <a:pt x="400663" y="1103368"/>
                </a:lnTo>
                <a:lnTo>
                  <a:pt x="447801" y="1115263"/>
                </a:lnTo>
                <a:lnTo>
                  <a:pt x="533400" y="1123950"/>
                </a:lnTo>
                <a:lnTo>
                  <a:pt x="533400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3"/>
          <p:cNvSpPr/>
          <p:nvPr/>
        </p:nvSpPr>
        <p:spPr>
          <a:xfrm>
            <a:off x="11658600" y="35528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7801" y="8636"/>
                </a:lnTo>
                <a:lnTo>
                  <a:pt x="400663" y="20537"/>
                </a:lnTo>
                <a:lnTo>
                  <a:pt x="355197" y="36350"/>
                </a:lnTo>
                <a:lnTo>
                  <a:pt x="311590" y="55884"/>
                </a:lnTo>
                <a:lnTo>
                  <a:pt x="270033" y="78950"/>
                </a:lnTo>
                <a:lnTo>
                  <a:pt x="230715" y="105357"/>
                </a:lnTo>
                <a:lnTo>
                  <a:pt x="193823" y="134915"/>
                </a:lnTo>
                <a:lnTo>
                  <a:pt x="159548" y="167434"/>
                </a:lnTo>
                <a:lnTo>
                  <a:pt x="128079" y="202723"/>
                </a:lnTo>
                <a:lnTo>
                  <a:pt x="99604" y="240594"/>
                </a:lnTo>
                <a:lnTo>
                  <a:pt x="74312" y="280855"/>
                </a:lnTo>
                <a:lnTo>
                  <a:pt x="52393" y="323316"/>
                </a:lnTo>
                <a:lnTo>
                  <a:pt x="34036" y="367788"/>
                </a:lnTo>
                <a:lnTo>
                  <a:pt x="19428" y="414079"/>
                </a:lnTo>
                <a:lnTo>
                  <a:pt x="8761" y="462001"/>
                </a:lnTo>
                <a:lnTo>
                  <a:pt x="2221" y="511363"/>
                </a:lnTo>
                <a:lnTo>
                  <a:pt x="0" y="561975"/>
                </a:lnTo>
                <a:lnTo>
                  <a:pt x="2221" y="612586"/>
                </a:lnTo>
                <a:lnTo>
                  <a:pt x="8761" y="661948"/>
                </a:lnTo>
                <a:lnTo>
                  <a:pt x="19428" y="709870"/>
                </a:lnTo>
                <a:lnTo>
                  <a:pt x="34036" y="756161"/>
                </a:lnTo>
                <a:lnTo>
                  <a:pt x="52393" y="800633"/>
                </a:lnTo>
                <a:lnTo>
                  <a:pt x="74312" y="843094"/>
                </a:lnTo>
                <a:lnTo>
                  <a:pt x="99604" y="883355"/>
                </a:lnTo>
                <a:lnTo>
                  <a:pt x="128079" y="921226"/>
                </a:lnTo>
                <a:lnTo>
                  <a:pt x="159548" y="956515"/>
                </a:lnTo>
                <a:lnTo>
                  <a:pt x="193823" y="989034"/>
                </a:lnTo>
                <a:lnTo>
                  <a:pt x="230715" y="1018592"/>
                </a:lnTo>
                <a:lnTo>
                  <a:pt x="270033" y="1044999"/>
                </a:lnTo>
                <a:lnTo>
                  <a:pt x="311590" y="1068065"/>
                </a:lnTo>
                <a:lnTo>
                  <a:pt x="355197" y="1087599"/>
                </a:lnTo>
                <a:lnTo>
                  <a:pt x="400663" y="1103412"/>
                </a:lnTo>
                <a:lnTo>
                  <a:pt x="447801" y="1115314"/>
                </a:lnTo>
                <a:lnTo>
                  <a:pt x="533400" y="1123950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3"/>
          <p:cNvSpPr/>
          <p:nvPr/>
        </p:nvSpPr>
        <p:spPr>
          <a:xfrm>
            <a:off x="11658600" y="21812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7801" y="8636"/>
                </a:lnTo>
                <a:lnTo>
                  <a:pt x="400663" y="20537"/>
                </a:lnTo>
                <a:lnTo>
                  <a:pt x="355197" y="36350"/>
                </a:lnTo>
                <a:lnTo>
                  <a:pt x="311590" y="55884"/>
                </a:lnTo>
                <a:lnTo>
                  <a:pt x="270033" y="78950"/>
                </a:lnTo>
                <a:lnTo>
                  <a:pt x="230715" y="105357"/>
                </a:lnTo>
                <a:lnTo>
                  <a:pt x="193823" y="134915"/>
                </a:lnTo>
                <a:lnTo>
                  <a:pt x="159548" y="167434"/>
                </a:lnTo>
                <a:lnTo>
                  <a:pt x="128079" y="202723"/>
                </a:lnTo>
                <a:lnTo>
                  <a:pt x="99604" y="240594"/>
                </a:lnTo>
                <a:lnTo>
                  <a:pt x="74312" y="280855"/>
                </a:lnTo>
                <a:lnTo>
                  <a:pt x="52393" y="323316"/>
                </a:lnTo>
                <a:lnTo>
                  <a:pt x="34036" y="367788"/>
                </a:lnTo>
                <a:lnTo>
                  <a:pt x="19428" y="414079"/>
                </a:lnTo>
                <a:lnTo>
                  <a:pt x="8761" y="462001"/>
                </a:lnTo>
                <a:lnTo>
                  <a:pt x="2221" y="511363"/>
                </a:lnTo>
                <a:lnTo>
                  <a:pt x="0" y="561975"/>
                </a:lnTo>
                <a:lnTo>
                  <a:pt x="2221" y="612586"/>
                </a:lnTo>
                <a:lnTo>
                  <a:pt x="8761" y="661948"/>
                </a:lnTo>
                <a:lnTo>
                  <a:pt x="19428" y="709870"/>
                </a:lnTo>
                <a:lnTo>
                  <a:pt x="34036" y="756161"/>
                </a:lnTo>
                <a:lnTo>
                  <a:pt x="52393" y="800633"/>
                </a:lnTo>
                <a:lnTo>
                  <a:pt x="74312" y="843094"/>
                </a:lnTo>
                <a:lnTo>
                  <a:pt x="99604" y="883355"/>
                </a:lnTo>
                <a:lnTo>
                  <a:pt x="128079" y="921226"/>
                </a:lnTo>
                <a:lnTo>
                  <a:pt x="159548" y="956515"/>
                </a:lnTo>
                <a:lnTo>
                  <a:pt x="193823" y="989034"/>
                </a:lnTo>
                <a:lnTo>
                  <a:pt x="230715" y="1018592"/>
                </a:lnTo>
                <a:lnTo>
                  <a:pt x="270033" y="1044999"/>
                </a:lnTo>
                <a:lnTo>
                  <a:pt x="311590" y="1068065"/>
                </a:lnTo>
                <a:lnTo>
                  <a:pt x="355197" y="1087599"/>
                </a:lnTo>
                <a:lnTo>
                  <a:pt x="400663" y="1103412"/>
                </a:lnTo>
                <a:lnTo>
                  <a:pt x="447801" y="1115314"/>
                </a:lnTo>
                <a:lnTo>
                  <a:pt x="533400" y="1123950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3"/>
          <p:cNvSpPr/>
          <p:nvPr/>
        </p:nvSpPr>
        <p:spPr>
          <a:xfrm>
            <a:off x="11658600" y="8096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7801" y="8636"/>
                </a:lnTo>
                <a:lnTo>
                  <a:pt x="400663" y="20537"/>
                </a:lnTo>
                <a:lnTo>
                  <a:pt x="355197" y="36350"/>
                </a:lnTo>
                <a:lnTo>
                  <a:pt x="311590" y="55884"/>
                </a:lnTo>
                <a:lnTo>
                  <a:pt x="270033" y="78950"/>
                </a:lnTo>
                <a:lnTo>
                  <a:pt x="230715" y="105357"/>
                </a:lnTo>
                <a:lnTo>
                  <a:pt x="193823" y="134915"/>
                </a:lnTo>
                <a:lnTo>
                  <a:pt x="159548" y="167434"/>
                </a:lnTo>
                <a:lnTo>
                  <a:pt x="128079" y="202723"/>
                </a:lnTo>
                <a:lnTo>
                  <a:pt x="99604" y="240594"/>
                </a:lnTo>
                <a:lnTo>
                  <a:pt x="74312" y="280855"/>
                </a:lnTo>
                <a:lnTo>
                  <a:pt x="52393" y="323316"/>
                </a:lnTo>
                <a:lnTo>
                  <a:pt x="34036" y="367788"/>
                </a:lnTo>
                <a:lnTo>
                  <a:pt x="19428" y="414079"/>
                </a:lnTo>
                <a:lnTo>
                  <a:pt x="8761" y="462001"/>
                </a:lnTo>
                <a:lnTo>
                  <a:pt x="2221" y="511363"/>
                </a:lnTo>
                <a:lnTo>
                  <a:pt x="0" y="561975"/>
                </a:lnTo>
                <a:lnTo>
                  <a:pt x="2221" y="612586"/>
                </a:lnTo>
                <a:lnTo>
                  <a:pt x="8761" y="661948"/>
                </a:lnTo>
                <a:lnTo>
                  <a:pt x="19428" y="709870"/>
                </a:lnTo>
                <a:lnTo>
                  <a:pt x="34036" y="756161"/>
                </a:lnTo>
                <a:lnTo>
                  <a:pt x="52393" y="800633"/>
                </a:lnTo>
                <a:lnTo>
                  <a:pt x="74312" y="843094"/>
                </a:lnTo>
                <a:lnTo>
                  <a:pt x="99604" y="883355"/>
                </a:lnTo>
                <a:lnTo>
                  <a:pt x="128079" y="921226"/>
                </a:lnTo>
                <a:lnTo>
                  <a:pt x="159548" y="956515"/>
                </a:lnTo>
                <a:lnTo>
                  <a:pt x="193823" y="989034"/>
                </a:lnTo>
                <a:lnTo>
                  <a:pt x="230715" y="1018592"/>
                </a:lnTo>
                <a:lnTo>
                  <a:pt x="270033" y="1044999"/>
                </a:lnTo>
                <a:lnTo>
                  <a:pt x="311590" y="1068065"/>
                </a:lnTo>
                <a:lnTo>
                  <a:pt x="355197" y="1087599"/>
                </a:lnTo>
                <a:lnTo>
                  <a:pt x="400663" y="1103412"/>
                </a:lnTo>
                <a:lnTo>
                  <a:pt x="447801" y="1115314"/>
                </a:lnTo>
                <a:lnTo>
                  <a:pt x="533400" y="1123950"/>
                </a:lnTo>
                <a:lnTo>
                  <a:pt x="533400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3"/>
          <p:cNvSpPr/>
          <p:nvPr/>
        </p:nvSpPr>
        <p:spPr>
          <a:xfrm>
            <a:off x="11658600" y="0"/>
            <a:ext cx="533400" cy="561975"/>
          </a:xfrm>
          <a:custGeom>
            <a:rect b="b" l="l" r="r" t="t"/>
            <a:pathLst>
              <a:path extrusionOk="0" h="561975" w="533400">
                <a:moveTo>
                  <a:pt x="533400" y="0"/>
                </a:moveTo>
                <a:lnTo>
                  <a:pt x="0" y="0"/>
                </a:lnTo>
                <a:lnTo>
                  <a:pt x="2221" y="50841"/>
                </a:lnTo>
                <a:lnTo>
                  <a:pt x="8761" y="100179"/>
                </a:lnTo>
                <a:lnTo>
                  <a:pt x="19428" y="148078"/>
                </a:lnTo>
                <a:lnTo>
                  <a:pt x="34036" y="194347"/>
                </a:lnTo>
                <a:lnTo>
                  <a:pt x="52393" y="238797"/>
                </a:lnTo>
                <a:lnTo>
                  <a:pt x="74312" y="281237"/>
                </a:lnTo>
                <a:lnTo>
                  <a:pt x="99604" y="321478"/>
                </a:lnTo>
                <a:lnTo>
                  <a:pt x="128079" y="359330"/>
                </a:lnTo>
                <a:lnTo>
                  <a:pt x="159548" y="394603"/>
                </a:lnTo>
                <a:lnTo>
                  <a:pt x="193823" y="427106"/>
                </a:lnTo>
                <a:lnTo>
                  <a:pt x="230715" y="456651"/>
                </a:lnTo>
                <a:lnTo>
                  <a:pt x="270033" y="483046"/>
                </a:lnTo>
                <a:lnTo>
                  <a:pt x="311590" y="506102"/>
                </a:lnTo>
                <a:lnTo>
                  <a:pt x="355197" y="525630"/>
                </a:lnTo>
                <a:lnTo>
                  <a:pt x="400663" y="541439"/>
                </a:lnTo>
                <a:lnTo>
                  <a:pt x="447801" y="553338"/>
                </a:lnTo>
                <a:lnTo>
                  <a:pt x="533400" y="561975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3"/>
          <p:cNvSpPr/>
          <p:nvPr/>
        </p:nvSpPr>
        <p:spPr>
          <a:xfrm>
            <a:off x="566737" y="6091237"/>
            <a:ext cx="7336155" cy="0"/>
          </a:xfrm>
          <a:custGeom>
            <a:rect b="b" l="l" r="r" t="t"/>
            <a:pathLst>
              <a:path extrusionOk="0" h="120000" w="7336155">
                <a:moveTo>
                  <a:pt x="0" y="0"/>
                </a:moveTo>
                <a:lnTo>
                  <a:pt x="7335837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3007741" y="786130"/>
            <a:ext cx="6176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5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ctrTitle"/>
          </p:nvPr>
        </p:nvSpPr>
        <p:spPr>
          <a:xfrm>
            <a:off x="914400" y="2125980"/>
            <a:ext cx="103632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3007741" y="786130"/>
            <a:ext cx="6176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5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1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07741" y="786130"/>
            <a:ext cx="6176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5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eam-j32rbesutvjs.atlassian.net/jira/software/projects/E31/boards/3" TargetMode="External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spadachiNNegr0/Trabalho_Av3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uugli.vercel.app/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yQuUqhkqQBold3Htrr23ux6oElZo6ssg9JDbDOKde3o/edit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44525" y="167576"/>
            <a:ext cx="47334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none"/>
              <a:t>Apresentação  A3</a:t>
            </a:r>
            <a:endParaRPr sz="5400"/>
          </a:p>
        </p:txBody>
      </p:sp>
      <p:sp>
        <p:nvSpPr>
          <p:cNvPr id="60" name="Google Shape;60;p7"/>
          <p:cNvSpPr txBox="1"/>
          <p:nvPr/>
        </p:nvSpPr>
        <p:spPr>
          <a:xfrm>
            <a:off x="644525" y="1873175"/>
            <a:ext cx="44517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03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Jadson Mendes Barbosa – 12723118224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Leonardo Calheira Marchesini – 12723130959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Amanda Márcia Sales da Silva – 12723130588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Emerson de Aquino Souza Amorim Santos – 12723133775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Caique Cézar Costa Santos – 12723117486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Marx Lenin Muniz Vigas – 12723128113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Eduardo Santos Gomes Ferreira – 12723112499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Erick De Jesus Santana – 12723130329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Ian Davi Menezes Alves Bomfim – 12723134435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Pedro Vinicius Monte dos Reis – 12723110509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Allan Oliveira Teran Jaime – 12723134433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rgbClr val="E6ECF3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rgbClr val="E6ECF3"/>
                </a:solidFill>
                <a:latin typeface="Calibri"/>
                <a:ea typeface="Calibri"/>
                <a:cs typeface="Calibri"/>
                <a:sym typeface="Calibri"/>
              </a:rPr>
              <a:t>Matheus Luiz Rodrigues da Silva - 12723129281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66737" y="6091237"/>
            <a:ext cx="5066030" cy="0"/>
          </a:xfrm>
          <a:custGeom>
            <a:rect b="b" l="l" r="r" t="t"/>
            <a:pathLst>
              <a:path extrusionOk="0" h="120000" w="5066030">
                <a:moveTo>
                  <a:pt x="0" y="0"/>
                </a:moveTo>
                <a:lnTo>
                  <a:pt x="5065966" y="0"/>
                </a:lnTo>
              </a:path>
            </a:pathLst>
          </a:custGeom>
          <a:noFill/>
          <a:ln cap="flat" cmpd="sng" w="12700">
            <a:solidFill>
              <a:srgbClr val="EEEF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7"/>
          <p:cNvSpPr/>
          <p:nvPr/>
        </p:nvSpPr>
        <p:spPr>
          <a:xfrm>
            <a:off x="7562850" y="8096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80" y="610466"/>
                </a:lnTo>
                <a:lnTo>
                  <a:pt x="8207" y="657812"/>
                </a:lnTo>
                <a:lnTo>
                  <a:pt x="18212" y="703844"/>
                </a:lnTo>
                <a:lnTo>
                  <a:pt x="31924" y="748392"/>
                </a:lnTo>
                <a:lnTo>
                  <a:pt x="49173" y="791288"/>
                </a:lnTo>
                <a:lnTo>
                  <a:pt x="69789" y="832364"/>
                </a:lnTo>
                <a:lnTo>
                  <a:pt x="93602" y="871450"/>
                </a:lnTo>
                <a:lnTo>
                  <a:pt x="120442" y="908379"/>
                </a:lnTo>
                <a:lnTo>
                  <a:pt x="150138" y="942981"/>
                </a:lnTo>
                <a:lnTo>
                  <a:pt x="182521" y="975089"/>
                </a:lnTo>
                <a:lnTo>
                  <a:pt x="217420" y="1004532"/>
                </a:lnTo>
                <a:lnTo>
                  <a:pt x="254666" y="1031143"/>
                </a:lnTo>
                <a:lnTo>
                  <a:pt x="294089" y="1054754"/>
                </a:lnTo>
                <a:lnTo>
                  <a:pt x="335517" y="1075194"/>
                </a:lnTo>
                <a:lnTo>
                  <a:pt x="378782" y="1092296"/>
                </a:lnTo>
                <a:lnTo>
                  <a:pt x="423713" y="1105892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2"/>
                </a:lnTo>
                <a:lnTo>
                  <a:pt x="754755" y="1092296"/>
                </a:lnTo>
                <a:lnTo>
                  <a:pt x="798008" y="1075194"/>
                </a:lnTo>
                <a:lnTo>
                  <a:pt x="839426" y="1054754"/>
                </a:lnTo>
                <a:lnTo>
                  <a:pt x="878840" y="1031143"/>
                </a:lnTo>
                <a:lnTo>
                  <a:pt x="916078" y="1004532"/>
                </a:lnTo>
                <a:lnTo>
                  <a:pt x="950971" y="975089"/>
                </a:lnTo>
                <a:lnTo>
                  <a:pt x="983349" y="942981"/>
                </a:lnTo>
                <a:lnTo>
                  <a:pt x="1013042" y="908379"/>
                </a:lnTo>
                <a:lnTo>
                  <a:pt x="1039878" y="871450"/>
                </a:lnTo>
                <a:lnTo>
                  <a:pt x="1063689" y="832364"/>
                </a:lnTo>
                <a:lnTo>
                  <a:pt x="1084303" y="791288"/>
                </a:lnTo>
                <a:lnTo>
                  <a:pt x="1101551" y="748392"/>
                </a:lnTo>
                <a:lnTo>
                  <a:pt x="1115262" y="703844"/>
                </a:lnTo>
                <a:lnTo>
                  <a:pt x="1125267" y="657812"/>
                </a:lnTo>
                <a:lnTo>
                  <a:pt x="1131394" y="610466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7"/>
          <p:cNvSpPr/>
          <p:nvPr/>
        </p:nvSpPr>
        <p:spPr>
          <a:xfrm>
            <a:off x="8934450" y="6296025"/>
            <a:ext cx="1123950" cy="561975"/>
          </a:xfrm>
          <a:custGeom>
            <a:rect b="b" l="l" r="r" t="t"/>
            <a:pathLst>
              <a:path extrusionOk="0" h="561975" w="1123950">
                <a:moveTo>
                  <a:pt x="561975" y="0"/>
                </a:moveTo>
                <a:lnTo>
                  <a:pt x="513483" y="2062"/>
                </a:lnTo>
                <a:lnTo>
                  <a:pt x="466137" y="8135"/>
                </a:lnTo>
                <a:lnTo>
                  <a:pt x="420105" y="18052"/>
                </a:lnTo>
                <a:lnTo>
                  <a:pt x="375557" y="31643"/>
                </a:lnTo>
                <a:lnTo>
                  <a:pt x="332661" y="48739"/>
                </a:lnTo>
                <a:lnTo>
                  <a:pt x="291585" y="69173"/>
                </a:lnTo>
                <a:lnTo>
                  <a:pt x="252499" y="92775"/>
                </a:lnTo>
                <a:lnTo>
                  <a:pt x="215570" y="119377"/>
                </a:lnTo>
                <a:lnTo>
                  <a:pt x="180968" y="148811"/>
                </a:lnTo>
                <a:lnTo>
                  <a:pt x="148860" y="180907"/>
                </a:lnTo>
                <a:lnTo>
                  <a:pt x="119417" y="215497"/>
                </a:lnTo>
                <a:lnTo>
                  <a:pt x="92806" y="252412"/>
                </a:lnTo>
                <a:lnTo>
                  <a:pt x="69195" y="291484"/>
                </a:lnTo>
                <a:lnTo>
                  <a:pt x="48755" y="332544"/>
                </a:lnTo>
                <a:lnTo>
                  <a:pt x="31653" y="375423"/>
                </a:lnTo>
                <a:lnTo>
                  <a:pt x="18057" y="419953"/>
                </a:lnTo>
                <a:lnTo>
                  <a:pt x="8138" y="465966"/>
                </a:lnTo>
                <a:lnTo>
                  <a:pt x="2062" y="513292"/>
                </a:lnTo>
                <a:lnTo>
                  <a:pt x="0" y="561975"/>
                </a:lnTo>
                <a:lnTo>
                  <a:pt x="1123950" y="561975"/>
                </a:lnTo>
                <a:lnTo>
                  <a:pt x="1121887" y="513292"/>
                </a:lnTo>
                <a:lnTo>
                  <a:pt x="1115811" y="465966"/>
                </a:lnTo>
                <a:lnTo>
                  <a:pt x="1105892" y="419953"/>
                </a:lnTo>
                <a:lnTo>
                  <a:pt x="1092296" y="375423"/>
                </a:lnTo>
                <a:lnTo>
                  <a:pt x="1075194" y="332544"/>
                </a:lnTo>
                <a:lnTo>
                  <a:pt x="1054754" y="291484"/>
                </a:lnTo>
                <a:lnTo>
                  <a:pt x="1031143" y="252412"/>
                </a:lnTo>
                <a:lnTo>
                  <a:pt x="1004532" y="215497"/>
                </a:lnTo>
                <a:lnTo>
                  <a:pt x="975089" y="180907"/>
                </a:lnTo>
                <a:lnTo>
                  <a:pt x="942981" y="148811"/>
                </a:lnTo>
                <a:lnTo>
                  <a:pt x="908379" y="119377"/>
                </a:lnTo>
                <a:lnTo>
                  <a:pt x="871450" y="92775"/>
                </a:lnTo>
                <a:lnTo>
                  <a:pt x="832364" y="69173"/>
                </a:lnTo>
                <a:lnTo>
                  <a:pt x="791288" y="48739"/>
                </a:lnTo>
                <a:lnTo>
                  <a:pt x="748392" y="31643"/>
                </a:lnTo>
                <a:lnTo>
                  <a:pt x="703844" y="18052"/>
                </a:lnTo>
                <a:lnTo>
                  <a:pt x="657812" y="8135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7"/>
          <p:cNvSpPr/>
          <p:nvPr/>
        </p:nvSpPr>
        <p:spPr>
          <a:xfrm>
            <a:off x="8934450" y="3552825"/>
            <a:ext cx="1123950" cy="1123950"/>
          </a:xfrm>
          <a:custGeom>
            <a:rect b="b" l="l" r="r" t="t"/>
            <a:pathLst>
              <a:path extrusionOk="0" h="1123950" w="1123950">
                <a:moveTo>
                  <a:pt x="561975" y="0"/>
                </a:moveTo>
                <a:lnTo>
                  <a:pt x="513483" y="2062"/>
                </a:lnTo>
                <a:lnTo>
                  <a:pt x="466137" y="8138"/>
                </a:lnTo>
                <a:lnTo>
                  <a:pt x="420105" y="18057"/>
                </a:lnTo>
                <a:lnTo>
                  <a:pt x="375557" y="31653"/>
                </a:lnTo>
                <a:lnTo>
                  <a:pt x="332661" y="48755"/>
                </a:lnTo>
                <a:lnTo>
                  <a:pt x="291585" y="69195"/>
                </a:lnTo>
                <a:lnTo>
                  <a:pt x="252499" y="92806"/>
                </a:lnTo>
                <a:lnTo>
                  <a:pt x="215570" y="119417"/>
                </a:lnTo>
                <a:lnTo>
                  <a:pt x="180968" y="148860"/>
                </a:lnTo>
                <a:lnTo>
                  <a:pt x="148860" y="180968"/>
                </a:lnTo>
                <a:lnTo>
                  <a:pt x="119417" y="215570"/>
                </a:lnTo>
                <a:lnTo>
                  <a:pt x="92806" y="252499"/>
                </a:lnTo>
                <a:lnTo>
                  <a:pt x="69195" y="291585"/>
                </a:lnTo>
                <a:lnTo>
                  <a:pt x="48755" y="332661"/>
                </a:lnTo>
                <a:lnTo>
                  <a:pt x="31653" y="375557"/>
                </a:lnTo>
                <a:lnTo>
                  <a:pt x="18057" y="420105"/>
                </a:lnTo>
                <a:lnTo>
                  <a:pt x="8138" y="466137"/>
                </a:lnTo>
                <a:lnTo>
                  <a:pt x="2062" y="513483"/>
                </a:lnTo>
                <a:lnTo>
                  <a:pt x="0" y="561975"/>
                </a:lnTo>
                <a:lnTo>
                  <a:pt x="2062" y="610466"/>
                </a:lnTo>
                <a:lnTo>
                  <a:pt x="8138" y="657812"/>
                </a:lnTo>
                <a:lnTo>
                  <a:pt x="18057" y="703844"/>
                </a:lnTo>
                <a:lnTo>
                  <a:pt x="31653" y="748392"/>
                </a:lnTo>
                <a:lnTo>
                  <a:pt x="48755" y="791288"/>
                </a:lnTo>
                <a:lnTo>
                  <a:pt x="69195" y="832364"/>
                </a:lnTo>
                <a:lnTo>
                  <a:pt x="92806" y="871450"/>
                </a:lnTo>
                <a:lnTo>
                  <a:pt x="119417" y="908379"/>
                </a:lnTo>
                <a:lnTo>
                  <a:pt x="148860" y="942981"/>
                </a:lnTo>
                <a:lnTo>
                  <a:pt x="180968" y="975089"/>
                </a:lnTo>
                <a:lnTo>
                  <a:pt x="215570" y="1004532"/>
                </a:lnTo>
                <a:lnTo>
                  <a:pt x="252499" y="1031143"/>
                </a:lnTo>
                <a:lnTo>
                  <a:pt x="291585" y="1054754"/>
                </a:lnTo>
                <a:lnTo>
                  <a:pt x="332661" y="1075194"/>
                </a:lnTo>
                <a:lnTo>
                  <a:pt x="375557" y="1092296"/>
                </a:lnTo>
                <a:lnTo>
                  <a:pt x="420105" y="1105892"/>
                </a:lnTo>
                <a:lnTo>
                  <a:pt x="466137" y="1115811"/>
                </a:lnTo>
                <a:lnTo>
                  <a:pt x="513483" y="1121887"/>
                </a:lnTo>
                <a:lnTo>
                  <a:pt x="561975" y="1123950"/>
                </a:lnTo>
                <a:lnTo>
                  <a:pt x="610466" y="1121887"/>
                </a:lnTo>
                <a:lnTo>
                  <a:pt x="657812" y="1115811"/>
                </a:lnTo>
                <a:lnTo>
                  <a:pt x="703844" y="1105892"/>
                </a:lnTo>
                <a:lnTo>
                  <a:pt x="748392" y="1092296"/>
                </a:lnTo>
                <a:lnTo>
                  <a:pt x="791288" y="1075194"/>
                </a:lnTo>
                <a:lnTo>
                  <a:pt x="832364" y="1054754"/>
                </a:lnTo>
                <a:lnTo>
                  <a:pt x="871450" y="1031143"/>
                </a:lnTo>
                <a:lnTo>
                  <a:pt x="908379" y="1004532"/>
                </a:lnTo>
                <a:lnTo>
                  <a:pt x="942981" y="975089"/>
                </a:lnTo>
                <a:lnTo>
                  <a:pt x="975089" y="942981"/>
                </a:lnTo>
                <a:lnTo>
                  <a:pt x="1004532" y="908379"/>
                </a:lnTo>
                <a:lnTo>
                  <a:pt x="1031143" y="871450"/>
                </a:lnTo>
                <a:lnTo>
                  <a:pt x="1054754" y="832364"/>
                </a:lnTo>
                <a:lnTo>
                  <a:pt x="1075194" y="791288"/>
                </a:lnTo>
                <a:lnTo>
                  <a:pt x="1092296" y="748392"/>
                </a:lnTo>
                <a:lnTo>
                  <a:pt x="1105892" y="703844"/>
                </a:lnTo>
                <a:lnTo>
                  <a:pt x="1115811" y="657812"/>
                </a:lnTo>
                <a:lnTo>
                  <a:pt x="1121887" y="610466"/>
                </a:lnTo>
                <a:lnTo>
                  <a:pt x="1123950" y="561975"/>
                </a:lnTo>
                <a:lnTo>
                  <a:pt x="1121887" y="513483"/>
                </a:lnTo>
                <a:lnTo>
                  <a:pt x="1115811" y="466137"/>
                </a:lnTo>
                <a:lnTo>
                  <a:pt x="1105892" y="420105"/>
                </a:lnTo>
                <a:lnTo>
                  <a:pt x="1092296" y="375557"/>
                </a:lnTo>
                <a:lnTo>
                  <a:pt x="1075194" y="332661"/>
                </a:lnTo>
                <a:lnTo>
                  <a:pt x="1054754" y="291585"/>
                </a:lnTo>
                <a:lnTo>
                  <a:pt x="1031143" y="252499"/>
                </a:lnTo>
                <a:lnTo>
                  <a:pt x="1004532" y="215570"/>
                </a:lnTo>
                <a:lnTo>
                  <a:pt x="975089" y="180968"/>
                </a:lnTo>
                <a:lnTo>
                  <a:pt x="942981" y="148860"/>
                </a:lnTo>
                <a:lnTo>
                  <a:pt x="908379" y="119417"/>
                </a:lnTo>
                <a:lnTo>
                  <a:pt x="871450" y="92806"/>
                </a:lnTo>
                <a:lnTo>
                  <a:pt x="832364" y="69195"/>
                </a:lnTo>
                <a:lnTo>
                  <a:pt x="791288" y="48755"/>
                </a:lnTo>
                <a:lnTo>
                  <a:pt x="748392" y="31653"/>
                </a:lnTo>
                <a:lnTo>
                  <a:pt x="703844" y="18057"/>
                </a:lnTo>
                <a:lnTo>
                  <a:pt x="657812" y="8138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7"/>
          <p:cNvSpPr/>
          <p:nvPr/>
        </p:nvSpPr>
        <p:spPr>
          <a:xfrm>
            <a:off x="8934450" y="2181225"/>
            <a:ext cx="1123950" cy="1123950"/>
          </a:xfrm>
          <a:custGeom>
            <a:rect b="b" l="l" r="r" t="t"/>
            <a:pathLst>
              <a:path extrusionOk="0" h="1123950" w="1123950">
                <a:moveTo>
                  <a:pt x="561975" y="0"/>
                </a:moveTo>
                <a:lnTo>
                  <a:pt x="513483" y="2062"/>
                </a:lnTo>
                <a:lnTo>
                  <a:pt x="466137" y="8138"/>
                </a:lnTo>
                <a:lnTo>
                  <a:pt x="420105" y="18057"/>
                </a:lnTo>
                <a:lnTo>
                  <a:pt x="375557" y="31653"/>
                </a:lnTo>
                <a:lnTo>
                  <a:pt x="332661" y="48755"/>
                </a:lnTo>
                <a:lnTo>
                  <a:pt x="291585" y="69195"/>
                </a:lnTo>
                <a:lnTo>
                  <a:pt x="252499" y="92806"/>
                </a:lnTo>
                <a:lnTo>
                  <a:pt x="215570" y="119417"/>
                </a:lnTo>
                <a:lnTo>
                  <a:pt x="180968" y="148860"/>
                </a:lnTo>
                <a:lnTo>
                  <a:pt x="148860" y="180968"/>
                </a:lnTo>
                <a:lnTo>
                  <a:pt x="119417" y="215570"/>
                </a:lnTo>
                <a:lnTo>
                  <a:pt x="92806" y="252499"/>
                </a:lnTo>
                <a:lnTo>
                  <a:pt x="69195" y="291585"/>
                </a:lnTo>
                <a:lnTo>
                  <a:pt x="48755" y="332661"/>
                </a:lnTo>
                <a:lnTo>
                  <a:pt x="31653" y="375557"/>
                </a:lnTo>
                <a:lnTo>
                  <a:pt x="18057" y="420105"/>
                </a:lnTo>
                <a:lnTo>
                  <a:pt x="8138" y="466137"/>
                </a:lnTo>
                <a:lnTo>
                  <a:pt x="2062" y="513483"/>
                </a:lnTo>
                <a:lnTo>
                  <a:pt x="0" y="561975"/>
                </a:lnTo>
                <a:lnTo>
                  <a:pt x="2062" y="610466"/>
                </a:lnTo>
                <a:lnTo>
                  <a:pt x="8138" y="657812"/>
                </a:lnTo>
                <a:lnTo>
                  <a:pt x="18057" y="703844"/>
                </a:lnTo>
                <a:lnTo>
                  <a:pt x="31653" y="748392"/>
                </a:lnTo>
                <a:lnTo>
                  <a:pt x="48755" y="791288"/>
                </a:lnTo>
                <a:lnTo>
                  <a:pt x="69195" y="832364"/>
                </a:lnTo>
                <a:lnTo>
                  <a:pt x="92806" y="871450"/>
                </a:lnTo>
                <a:lnTo>
                  <a:pt x="119417" y="908379"/>
                </a:lnTo>
                <a:lnTo>
                  <a:pt x="148860" y="942981"/>
                </a:lnTo>
                <a:lnTo>
                  <a:pt x="180968" y="975089"/>
                </a:lnTo>
                <a:lnTo>
                  <a:pt x="215570" y="1004532"/>
                </a:lnTo>
                <a:lnTo>
                  <a:pt x="252499" y="1031143"/>
                </a:lnTo>
                <a:lnTo>
                  <a:pt x="291585" y="1054754"/>
                </a:lnTo>
                <a:lnTo>
                  <a:pt x="332661" y="1075194"/>
                </a:lnTo>
                <a:lnTo>
                  <a:pt x="375557" y="1092296"/>
                </a:lnTo>
                <a:lnTo>
                  <a:pt x="420105" y="1105892"/>
                </a:lnTo>
                <a:lnTo>
                  <a:pt x="466137" y="1115811"/>
                </a:lnTo>
                <a:lnTo>
                  <a:pt x="513483" y="1121887"/>
                </a:lnTo>
                <a:lnTo>
                  <a:pt x="561975" y="1123950"/>
                </a:lnTo>
                <a:lnTo>
                  <a:pt x="610466" y="1121887"/>
                </a:lnTo>
                <a:lnTo>
                  <a:pt x="657812" y="1115811"/>
                </a:lnTo>
                <a:lnTo>
                  <a:pt x="703844" y="1105892"/>
                </a:lnTo>
                <a:lnTo>
                  <a:pt x="748392" y="1092296"/>
                </a:lnTo>
                <a:lnTo>
                  <a:pt x="791288" y="1075194"/>
                </a:lnTo>
                <a:lnTo>
                  <a:pt x="832364" y="1054754"/>
                </a:lnTo>
                <a:lnTo>
                  <a:pt x="871450" y="1031143"/>
                </a:lnTo>
                <a:lnTo>
                  <a:pt x="908379" y="1004532"/>
                </a:lnTo>
                <a:lnTo>
                  <a:pt x="942981" y="975089"/>
                </a:lnTo>
                <a:lnTo>
                  <a:pt x="975089" y="942981"/>
                </a:lnTo>
                <a:lnTo>
                  <a:pt x="1004532" y="908379"/>
                </a:lnTo>
                <a:lnTo>
                  <a:pt x="1031143" y="871450"/>
                </a:lnTo>
                <a:lnTo>
                  <a:pt x="1054754" y="832364"/>
                </a:lnTo>
                <a:lnTo>
                  <a:pt x="1075194" y="791288"/>
                </a:lnTo>
                <a:lnTo>
                  <a:pt x="1092296" y="748392"/>
                </a:lnTo>
                <a:lnTo>
                  <a:pt x="1105892" y="703844"/>
                </a:lnTo>
                <a:lnTo>
                  <a:pt x="1115811" y="657812"/>
                </a:lnTo>
                <a:lnTo>
                  <a:pt x="1121887" y="610466"/>
                </a:lnTo>
                <a:lnTo>
                  <a:pt x="1123950" y="561975"/>
                </a:lnTo>
                <a:lnTo>
                  <a:pt x="1121887" y="513483"/>
                </a:lnTo>
                <a:lnTo>
                  <a:pt x="1115811" y="466137"/>
                </a:lnTo>
                <a:lnTo>
                  <a:pt x="1105892" y="420105"/>
                </a:lnTo>
                <a:lnTo>
                  <a:pt x="1092296" y="375557"/>
                </a:lnTo>
                <a:lnTo>
                  <a:pt x="1075194" y="332661"/>
                </a:lnTo>
                <a:lnTo>
                  <a:pt x="1054754" y="291585"/>
                </a:lnTo>
                <a:lnTo>
                  <a:pt x="1031143" y="252499"/>
                </a:lnTo>
                <a:lnTo>
                  <a:pt x="1004532" y="215570"/>
                </a:lnTo>
                <a:lnTo>
                  <a:pt x="975089" y="180968"/>
                </a:lnTo>
                <a:lnTo>
                  <a:pt x="942981" y="148860"/>
                </a:lnTo>
                <a:lnTo>
                  <a:pt x="908379" y="119417"/>
                </a:lnTo>
                <a:lnTo>
                  <a:pt x="871450" y="92806"/>
                </a:lnTo>
                <a:lnTo>
                  <a:pt x="832364" y="69195"/>
                </a:lnTo>
                <a:lnTo>
                  <a:pt x="791288" y="48755"/>
                </a:lnTo>
                <a:lnTo>
                  <a:pt x="748392" y="31653"/>
                </a:lnTo>
                <a:lnTo>
                  <a:pt x="703844" y="18057"/>
                </a:lnTo>
                <a:lnTo>
                  <a:pt x="657812" y="8138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7"/>
          <p:cNvSpPr/>
          <p:nvPr/>
        </p:nvSpPr>
        <p:spPr>
          <a:xfrm>
            <a:off x="8934450" y="0"/>
            <a:ext cx="1123950" cy="561975"/>
          </a:xfrm>
          <a:custGeom>
            <a:rect b="b" l="l" r="r" t="t"/>
            <a:pathLst>
              <a:path extrusionOk="0" h="561975" w="1123950">
                <a:moveTo>
                  <a:pt x="1123950" y="0"/>
                </a:moveTo>
                <a:lnTo>
                  <a:pt x="0" y="0"/>
                </a:lnTo>
                <a:lnTo>
                  <a:pt x="2062" y="48725"/>
                </a:lnTo>
                <a:lnTo>
                  <a:pt x="8138" y="96051"/>
                </a:lnTo>
                <a:lnTo>
                  <a:pt x="18057" y="142063"/>
                </a:lnTo>
                <a:lnTo>
                  <a:pt x="31653" y="186592"/>
                </a:lnTo>
                <a:lnTo>
                  <a:pt x="48755" y="229469"/>
                </a:lnTo>
                <a:lnTo>
                  <a:pt x="69195" y="270526"/>
                </a:lnTo>
                <a:lnTo>
                  <a:pt x="92806" y="309595"/>
                </a:lnTo>
                <a:lnTo>
                  <a:pt x="119417" y="346507"/>
                </a:lnTo>
                <a:lnTo>
                  <a:pt x="148860" y="381093"/>
                </a:lnTo>
                <a:lnTo>
                  <a:pt x="180968" y="413186"/>
                </a:lnTo>
                <a:lnTo>
                  <a:pt x="215570" y="442615"/>
                </a:lnTo>
                <a:lnTo>
                  <a:pt x="252499" y="469214"/>
                </a:lnTo>
                <a:lnTo>
                  <a:pt x="291585" y="492813"/>
                </a:lnTo>
                <a:lnTo>
                  <a:pt x="332661" y="513243"/>
                </a:lnTo>
                <a:lnTo>
                  <a:pt x="375557" y="530337"/>
                </a:lnTo>
                <a:lnTo>
                  <a:pt x="420105" y="543926"/>
                </a:lnTo>
                <a:lnTo>
                  <a:pt x="466137" y="553840"/>
                </a:lnTo>
                <a:lnTo>
                  <a:pt x="513483" y="559913"/>
                </a:lnTo>
                <a:lnTo>
                  <a:pt x="561975" y="561975"/>
                </a:lnTo>
                <a:lnTo>
                  <a:pt x="610466" y="559913"/>
                </a:lnTo>
                <a:lnTo>
                  <a:pt x="657812" y="553840"/>
                </a:lnTo>
                <a:lnTo>
                  <a:pt x="703844" y="543926"/>
                </a:lnTo>
                <a:lnTo>
                  <a:pt x="748392" y="530337"/>
                </a:lnTo>
                <a:lnTo>
                  <a:pt x="791288" y="513243"/>
                </a:lnTo>
                <a:lnTo>
                  <a:pt x="832364" y="492813"/>
                </a:lnTo>
                <a:lnTo>
                  <a:pt x="871450" y="469214"/>
                </a:lnTo>
                <a:lnTo>
                  <a:pt x="908379" y="442615"/>
                </a:lnTo>
                <a:lnTo>
                  <a:pt x="942981" y="413186"/>
                </a:lnTo>
                <a:lnTo>
                  <a:pt x="975089" y="381093"/>
                </a:lnTo>
                <a:lnTo>
                  <a:pt x="1004532" y="346507"/>
                </a:lnTo>
                <a:lnTo>
                  <a:pt x="1031143" y="309595"/>
                </a:lnTo>
                <a:lnTo>
                  <a:pt x="1054754" y="270526"/>
                </a:lnTo>
                <a:lnTo>
                  <a:pt x="1075194" y="229469"/>
                </a:lnTo>
                <a:lnTo>
                  <a:pt x="1092296" y="186592"/>
                </a:lnTo>
                <a:lnTo>
                  <a:pt x="1105892" y="142063"/>
                </a:lnTo>
                <a:lnTo>
                  <a:pt x="1115811" y="96051"/>
                </a:lnTo>
                <a:lnTo>
                  <a:pt x="1121887" y="48725"/>
                </a:lnTo>
                <a:lnTo>
                  <a:pt x="112395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7"/>
          <p:cNvSpPr/>
          <p:nvPr/>
        </p:nvSpPr>
        <p:spPr>
          <a:xfrm>
            <a:off x="10296525" y="4924425"/>
            <a:ext cx="1123950" cy="1123950"/>
          </a:xfrm>
          <a:custGeom>
            <a:rect b="b" l="l" r="r" t="t"/>
            <a:pathLst>
              <a:path extrusionOk="0" h="1123950" w="1123950">
                <a:moveTo>
                  <a:pt x="561975" y="0"/>
                </a:moveTo>
                <a:lnTo>
                  <a:pt x="513483" y="2062"/>
                </a:lnTo>
                <a:lnTo>
                  <a:pt x="466137" y="8138"/>
                </a:lnTo>
                <a:lnTo>
                  <a:pt x="420105" y="18057"/>
                </a:lnTo>
                <a:lnTo>
                  <a:pt x="375557" y="31653"/>
                </a:lnTo>
                <a:lnTo>
                  <a:pt x="332661" y="48755"/>
                </a:lnTo>
                <a:lnTo>
                  <a:pt x="291585" y="69195"/>
                </a:lnTo>
                <a:lnTo>
                  <a:pt x="252499" y="92806"/>
                </a:lnTo>
                <a:lnTo>
                  <a:pt x="215570" y="119417"/>
                </a:lnTo>
                <a:lnTo>
                  <a:pt x="180968" y="148860"/>
                </a:lnTo>
                <a:lnTo>
                  <a:pt x="148860" y="180968"/>
                </a:lnTo>
                <a:lnTo>
                  <a:pt x="119417" y="215570"/>
                </a:lnTo>
                <a:lnTo>
                  <a:pt x="92806" y="252499"/>
                </a:lnTo>
                <a:lnTo>
                  <a:pt x="69195" y="291585"/>
                </a:lnTo>
                <a:lnTo>
                  <a:pt x="48755" y="332661"/>
                </a:lnTo>
                <a:lnTo>
                  <a:pt x="31653" y="375557"/>
                </a:lnTo>
                <a:lnTo>
                  <a:pt x="18057" y="420105"/>
                </a:lnTo>
                <a:lnTo>
                  <a:pt x="8138" y="466137"/>
                </a:lnTo>
                <a:lnTo>
                  <a:pt x="2062" y="513483"/>
                </a:lnTo>
                <a:lnTo>
                  <a:pt x="0" y="561975"/>
                </a:lnTo>
                <a:lnTo>
                  <a:pt x="2062" y="610465"/>
                </a:lnTo>
                <a:lnTo>
                  <a:pt x="8138" y="657809"/>
                </a:lnTo>
                <a:lnTo>
                  <a:pt x="18057" y="703839"/>
                </a:lnTo>
                <a:lnTo>
                  <a:pt x="31653" y="748387"/>
                </a:lnTo>
                <a:lnTo>
                  <a:pt x="48755" y="791283"/>
                </a:lnTo>
                <a:lnTo>
                  <a:pt x="69195" y="832358"/>
                </a:lnTo>
                <a:lnTo>
                  <a:pt x="92806" y="871445"/>
                </a:lnTo>
                <a:lnTo>
                  <a:pt x="119417" y="908374"/>
                </a:lnTo>
                <a:lnTo>
                  <a:pt x="148860" y="942976"/>
                </a:lnTo>
                <a:lnTo>
                  <a:pt x="180968" y="975084"/>
                </a:lnTo>
                <a:lnTo>
                  <a:pt x="215570" y="1004528"/>
                </a:lnTo>
                <a:lnTo>
                  <a:pt x="252499" y="1031140"/>
                </a:lnTo>
                <a:lnTo>
                  <a:pt x="291585" y="1054751"/>
                </a:lnTo>
                <a:lnTo>
                  <a:pt x="332661" y="1075192"/>
                </a:lnTo>
                <a:lnTo>
                  <a:pt x="375557" y="1092295"/>
                </a:lnTo>
                <a:lnTo>
                  <a:pt x="420105" y="1105891"/>
                </a:lnTo>
                <a:lnTo>
                  <a:pt x="466137" y="1115811"/>
                </a:lnTo>
                <a:lnTo>
                  <a:pt x="513483" y="1121887"/>
                </a:lnTo>
                <a:lnTo>
                  <a:pt x="561975" y="1123950"/>
                </a:lnTo>
                <a:lnTo>
                  <a:pt x="610466" y="1121887"/>
                </a:lnTo>
                <a:lnTo>
                  <a:pt x="657812" y="1115811"/>
                </a:lnTo>
                <a:lnTo>
                  <a:pt x="703844" y="1105891"/>
                </a:lnTo>
                <a:lnTo>
                  <a:pt x="748392" y="1092295"/>
                </a:lnTo>
                <a:lnTo>
                  <a:pt x="791288" y="1075192"/>
                </a:lnTo>
                <a:lnTo>
                  <a:pt x="832364" y="1054751"/>
                </a:lnTo>
                <a:lnTo>
                  <a:pt x="871450" y="1031140"/>
                </a:lnTo>
                <a:lnTo>
                  <a:pt x="908379" y="1004528"/>
                </a:lnTo>
                <a:lnTo>
                  <a:pt x="942981" y="975084"/>
                </a:lnTo>
                <a:lnTo>
                  <a:pt x="975089" y="942976"/>
                </a:lnTo>
                <a:lnTo>
                  <a:pt x="1004532" y="908374"/>
                </a:lnTo>
                <a:lnTo>
                  <a:pt x="1031143" y="871445"/>
                </a:lnTo>
                <a:lnTo>
                  <a:pt x="1054754" y="832358"/>
                </a:lnTo>
                <a:lnTo>
                  <a:pt x="1075194" y="791283"/>
                </a:lnTo>
                <a:lnTo>
                  <a:pt x="1092296" y="748387"/>
                </a:lnTo>
                <a:lnTo>
                  <a:pt x="1105892" y="703839"/>
                </a:lnTo>
                <a:lnTo>
                  <a:pt x="1115811" y="657809"/>
                </a:lnTo>
                <a:lnTo>
                  <a:pt x="1121887" y="610465"/>
                </a:lnTo>
                <a:lnTo>
                  <a:pt x="1123950" y="561975"/>
                </a:lnTo>
                <a:lnTo>
                  <a:pt x="1121887" y="513483"/>
                </a:lnTo>
                <a:lnTo>
                  <a:pt x="1115811" y="466137"/>
                </a:lnTo>
                <a:lnTo>
                  <a:pt x="1105892" y="420105"/>
                </a:lnTo>
                <a:lnTo>
                  <a:pt x="1092296" y="375557"/>
                </a:lnTo>
                <a:lnTo>
                  <a:pt x="1075194" y="332661"/>
                </a:lnTo>
                <a:lnTo>
                  <a:pt x="1054754" y="291585"/>
                </a:lnTo>
                <a:lnTo>
                  <a:pt x="1031143" y="252499"/>
                </a:lnTo>
                <a:lnTo>
                  <a:pt x="1004532" y="215570"/>
                </a:lnTo>
                <a:lnTo>
                  <a:pt x="975089" y="180968"/>
                </a:lnTo>
                <a:lnTo>
                  <a:pt x="942981" y="148860"/>
                </a:lnTo>
                <a:lnTo>
                  <a:pt x="908379" y="119417"/>
                </a:lnTo>
                <a:lnTo>
                  <a:pt x="871450" y="92806"/>
                </a:lnTo>
                <a:lnTo>
                  <a:pt x="832364" y="69195"/>
                </a:lnTo>
                <a:lnTo>
                  <a:pt x="791288" y="48755"/>
                </a:lnTo>
                <a:lnTo>
                  <a:pt x="748392" y="31653"/>
                </a:lnTo>
                <a:lnTo>
                  <a:pt x="703844" y="18057"/>
                </a:lnTo>
                <a:lnTo>
                  <a:pt x="657812" y="8138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7"/>
          <p:cNvSpPr/>
          <p:nvPr/>
        </p:nvSpPr>
        <p:spPr>
          <a:xfrm>
            <a:off x="11658600" y="49244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9072" y="8508"/>
                </a:lnTo>
                <a:lnTo>
                  <a:pt x="401794" y="20410"/>
                </a:lnTo>
                <a:lnTo>
                  <a:pt x="356193" y="36223"/>
                </a:lnTo>
                <a:lnTo>
                  <a:pt x="312460" y="55758"/>
                </a:lnTo>
                <a:lnTo>
                  <a:pt x="270783" y="78825"/>
                </a:lnTo>
                <a:lnTo>
                  <a:pt x="231352" y="105234"/>
                </a:lnTo>
                <a:lnTo>
                  <a:pt x="194357" y="134794"/>
                </a:lnTo>
                <a:lnTo>
                  <a:pt x="159985" y="167317"/>
                </a:lnTo>
                <a:lnTo>
                  <a:pt x="128428" y="202612"/>
                </a:lnTo>
                <a:lnTo>
                  <a:pt x="99874" y="240489"/>
                </a:lnTo>
                <a:lnTo>
                  <a:pt x="74513" y="280759"/>
                </a:lnTo>
                <a:lnTo>
                  <a:pt x="52534" y="323230"/>
                </a:lnTo>
                <a:lnTo>
                  <a:pt x="34127" y="367714"/>
                </a:lnTo>
                <a:lnTo>
                  <a:pt x="19480" y="414020"/>
                </a:lnTo>
                <a:lnTo>
                  <a:pt x="8784" y="461959"/>
                </a:lnTo>
                <a:lnTo>
                  <a:pt x="2227" y="511341"/>
                </a:lnTo>
                <a:lnTo>
                  <a:pt x="0" y="561975"/>
                </a:lnTo>
                <a:lnTo>
                  <a:pt x="2227" y="612600"/>
                </a:lnTo>
                <a:lnTo>
                  <a:pt x="8784" y="661975"/>
                </a:lnTo>
                <a:lnTo>
                  <a:pt x="19480" y="709910"/>
                </a:lnTo>
                <a:lnTo>
                  <a:pt x="34127" y="756213"/>
                </a:lnTo>
                <a:lnTo>
                  <a:pt x="52534" y="800696"/>
                </a:lnTo>
                <a:lnTo>
                  <a:pt x="74513" y="843167"/>
                </a:lnTo>
                <a:lnTo>
                  <a:pt x="99874" y="883437"/>
                </a:lnTo>
                <a:lnTo>
                  <a:pt x="128428" y="921315"/>
                </a:lnTo>
                <a:lnTo>
                  <a:pt x="159985" y="956611"/>
                </a:lnTo>
                <a:lnTo>
                  <a:pt x="194357" y="989135"/>
                </a:lnTo>
                <a:lnTo>
                  <a:pt x="231352" y="1018697"/>
                </a:lnTo>
                <a:lnTo>
                  <a:pt x="270783" y="1045106"/>
                </a:lnTo>
                <a:lnTo>
                  <a:pt x="312460" y="1068173"/>
                </a:lnTo>
                <a:lnTo>
                  <a:pt x="356193" y="1087707"/>
                </a:lnTo>
                <a:lnTo>
                  <a:pt x="401794" y="1103518"/>
                </a:lnTo>
                <a:lnTo>
                  <a:pt x="449072" y="1115415"/>
                </a:lnTo>
                <a:lnTo>
                  <a:pt x="533400" y="1123950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7"/>
          <p:cNvSpPr/>
          <p:nvPr/>
        </p:nvSpPr>
        <p:spPr>
          <a:xfrm>
            <a:off x="6200775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1107948" y="0"/>
                </a:lnTo>
                <a:lnTo>
                  <a:pt x="1097026" y="107950"/>
                </a:lnTo>
                <a:lnTo>
                  <a:pt x="1085635" y="153072"/>
                </a:lnTo>
                <a:lnTo>
                  <a:pt x="1070492" y="196595"/>
                </a:lnTo>
                <a:lnTo>
                  <a:pt x="1051779" y="238335"/>
                </a:lnTo>
                <a:lnTo>
                  <a:pt x="1029680" y="278114"/>
                </a:lnTo>
                <a:lnTo>
                  <a:pt x="1004376" y="315749"/>
                </a:lnTo>
                <a:lnTo>
                  <a:pt x="976051" y="351060"/>
                </a:lnTo>
                <a:lnTo>
                  <a:pt x="944886" y="383867"/>
                </a:lnTo>
                <a:lnTo>
                  <a:pt x="911066" y="413988"/>
                </a:lnTo>
                <a:lnTo>
                  <a:pt x="874772" y="441242"/>
                </a:lnTo>
                <a:lnTo>
                  <a:pt x="836187" y="465450"/>
                </a:lnTo>
                <a:lnTo>
                  <a:pt x="795494" y="486429"/>
                </a:lnTo>
                <a:lnTo>
                  <a:pt x="752875" y="503999"/>
                </a:lnTo>
                <a:lnTo>
                  <a:pt x="708514" y="517980"/>
                </a:lnTo>
                <a:lnTo>
                  <a:pt x="662593" y="528190"/>
                </a:lnTo>
                <a:lnTo>
                  <a:pt x="615294" y="534448"/>
                </a:lnTo>
                <a:lnTo>
                  <a:pt x="566801" y="536575"/>
                </a:lnTo>
                <a:lnTo>
                  <a:pt x="518285" y="534448"/>
                </a:lnTo>
                <a:lnTo>
                  <a:pt x="470966" y="528190"/>
                </a:lnTo>
                <a:lnTo>
                  <a:pt x="425028" y="517980"/>
                </a:lnTo>
                <a:lnTo>
                  <a:pt x="380652" y="503999"/>
                </a:lnTo>
                <a:lnTo>
                  <a:pt x="338021" y="486429"/>
                </a:lnTo>
                <a:lnTo>
                  <a:pt x="297318" y="465450"/>
                </a:lnTo>
                <a:lnTo>
                  <a:pt x="258725" y="441242"/>
                </a:lnTo>
                <a:lnTo>
                  <a:pt x="222424" y="413988"/>
                </a:lnTo>
                <a:lnTo>
                  <a:pt x="188598" y="383867"/>
                </a:lnTo>
                <a:lnTo>
                  <a:pt x="157430" y="351060"/>
                </a:lnTo>
                <a:lnTo>
                  <a:pt x="129102" y="315749"/>
                </a:lnTo>
                <a:lnTo>
                  <a:pt x="103796" y="278114"/>
                </a:lnTo>
                <a:lnTo>
                  <a:pt x="81696" y="238335"/>
                </a:lnTo>
                <a:lnTo>
                  <a:pt x="62982" y="196595"/>
                </a:lnTo>
                <a:lnTo>
                  <a:pt x="47839" y="153072"/>
                </a:lnTo>
                <a:lnTo>
                  <a:pt x="36449" y="107950"/>
                </a:lnTo>
                <a:lnTo>
                  <a:pt x="25526" y="0"/>
                </a:lnTo>
                <a:lnTo>
                  <a:pt x="0" y="0"/>
                </a:lnTo>
                <a:lnTo>
                  <a:pt x="2080" y="48491"/>
                </a:lnTo>
                <a:lnTo>
                  <a:pt x="8207" y="95837"/>
                </a:lnTo>
                <a:lnTo>
                  <a:pt x="18212" y="141869"/>
                </a:lnTo>
                <a:lnTo>
                  <a:pt x="31924" y="186417"/>
                </a:lnTo>
                <a:lnTo>
                  <a:pt x="49173" y="229313"/>
                </a:lnTo>
                <a:lnTo>
                  <a:pt x="69789" y="270389"/>
                </a:lnTo>
                <a:lnTo>
                  <a:pt x="93602" y="309475"/>
                </a:lnTo>
                <a:lnTo>
                  <a:pt x="120442" y="346404"/>
                </a:lnTo>
                <a:lnTo>
                  <a:pt x="150138" y="381006"/>
                </a:lnTo>
                <a:lnTo>
                  <a:pt x="182521" y="413114"/>
                </a:lnTo>
                <a:lnTo>
                  <a:pt x="217420" y="442557"/>
                </a:lnTo>
                <a:lnTo>
                  <a:pt x="254666" y="469168"/>
                </a:lnTo>
                <a:lnTo>
                  <a:pt x="294089" y="492779"/>
                </a:lnTo>
                <a:lnTo>
                  <a:pt x="335517" y="513219"/>
                </a:lnTo>
                <a:lnTo>
                  <a:pt x="378782" y="530321"/>
                </a:lnTo>
                <a:lnTo>
                  <a:pt x="423713" y="543917"/>
                </a:lnTo>
                <a:lnTo>
                  <a:pt x="470139" y="553836"/>
                </a:lnTo>
                <a:lnTo>
                  <a:pt x="517892" y="559912"/>
                </a:lnTo>
                <a:lnTo>
                  <a:pt x="566801" y="561975"/>
                </a:lnTo>
                <a:lnTo>
                  <a:pt x="615690" y="559912"/>
                </a:lnTo>
                <a:lnTo>
                  <a:pt x="663426" y="553836"/>
                </a:lnTo>
                <a:lnTo>
                  <a:pt x="709837" y="543917"/>
                </a:lnTo>
                <a:lnTo>
                  <a:pt x="754755" y="530321"/>
                </a:lnTo>
                <a:lnTo>
                  <a:pt x="798008" y="513219"/>
                </a:lnTo>
                <a:lnTo>
                  <a:pt x="839426" y="492779"/>
                </a:lnTo>
                <a:lnTo>
                  <a:pt x="878840" y="469168"/>
                </a:lnTo>
                <a:lnTo>
                  <a:pt x="916078" y="442557"/>
                </a:lnTo>
                <a:lnTo>
                  <a:pt x="950971" y="413114"/>
                </a:lnTo>
                <a:lnTo>
                  <a:pt x="983349" y="381006"/>
                </a:lnTo>
                <a:lnTo>
                  <a:pt x="1013042" y="346404"/>
                </a:lnTo>
                <a:lnTo>
                  <a:pt x="1039878" y="309475"/>
                </a:lnTo>
                <a:lnTo>
                  <a:pt x="1063689" y="270389"/>
                </a:lnTo>
                <a:lnTo>
                  <a:pt x="1084303" y="229313"/>
                </a:lnTo>
                <a:lnTo>
                  <a:pt x="1101551" y="186417"/>
                </a:lnTo>
                <a:lnTo>
                  <a:pt x="1115262" y="141869"/>
                </a:lnTo>
                <a:lnTo>
                  <a:pt x="1125267" y="95837"/>
                </a:lnTo>
                <a:lnTo>
                  <a:pt x="1131394" y="48491"/>
                </a:lnTo>
                <a:lnTo>
                  <a:pt x="113347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7"/>
          <p:cNvSpPr/>
          <p:nvPr/>
        </p:nvSpPr>
        <p:spPr>
          <a:xfrm>
            <a:off x="7572375" y="0"/>
            <a:ext cx="1123950" cy="561975"/>
          </a:xfrm>
          <a:custGeom>
            <a:rect b="b" l="l" r="r" t="t"/>
            <a:pathLst>
              <a:path extrusionOk="0" h="561975" w="1123950">
                <a:moveTo>
                  <a:pt x="1123950" y="0"/>
                </a:moveTo>
                <a:lnTo>
                  <a:pt x="1098677" y="0"/>
                </a:lnTo>
                <a:lnTo>
                  <a:pt x="1087754" y="107950"/>
                </a:lnTo>
                <a:lnTo>
                  <a:pt x="1076453" y="153072"/>
                </a:lnTo>
                <a:lnTo>
                  <a:pt x="1061433" y="196595"/>
                </a:lnTo>
                <a:lnTo>
                  <a:pt x="1042875" y="238335"/>
                </a:lnTo>
                <a:lnTo>
                  <a:pt x="1020960" y="278114"/>
                </a:lnTo>
                <a:lnTo>
                  <a:pt x="995870" y="315749"/>
                </a:lnTo>
                <a:lnTo>
                  <a:pt x="967784" y="351060"/>
                </a:lnTo>
                <a:lnTo>
                  <a:pt x="936884" y="383867"/>
                </a:lnTo>
                <a:lnTo>
                  <a:pt x="903351" y="413988"/>
                </a:lnTo>
                <a:lnTo>
                  <a:pt x="867364" y="441242"/>
                </a:lnTo>
                <a:lnTo>
                  <a:pt x="829106" y="465450"/>
                </a:lnTo>
                <a:lnTo>
                  <a:pt x="788757" y="486429"/>
                </a:lnTo>
                <a:lnTo>
                  <a:pt x="746498" y="503999"/>
                </a:lnTo>
                <a:lnTo>
                  <a:pt x="702509" y="517980"/>
                </a:lnTo>
                <a:lnTo>
                  <a:pt x="656971" y="528190"/>
                </a:lnTo>
                <a:lnTo>
                  <a:pt x="610066" y="534448"/>
                </a:lnTo>
                <a:lnTo>
                  <a:pt x="561975" y="536575"/>
                </a:lnTo>
                <a:lnTo>
                  <a:pt x="513883" y="534448"/>
                </a:lnTo>
                <a:lnTo>
                  <a:pt x="466978" y="528190"/>
                </a:lnTo>
                <a:lnTo>
                  <a:pt x="421440" y="517980"/>
                </a:lnTo>
                <a:lnTo>
                  <a:pt x="377451" y="503999"/>
                </a:lnTo>
                <a:lnTo>
                  <a:pt x="335192" y="486429"/>
                </a:lnTo>
                <a:lnTo>
                  <a:pt x="294843" y="465450"/>
                </a:lnTo>
                <a:lnTo>
                  <a:pt x="256585" y="441242"/>
                </a:lnTo>
                <a:lnTo>
                  <a:pt x="220599" y="413988"/>
                </a:lnTo>
                <a:lnTo>
                  <a:pt x="187065" y="383867"/>
                </a:lnTo>
                <a:lnTo>
                  <a:pt x="156165" y="351060"/>
                </a:lnTo>
                <a:lnTo>
                  <a:pt x="128079" y="315749"/>
                </a:lnTo>
                <a:lnTo>
                  <a:pt x="102989" y="278114"/>
                </a:lnTo>
                <a:lnTo>
                  <a:pt x="81074" y="238335"/>
                </a:lnTo>
                <a:lnTo>
                  <a:pt x="62516" y="196595"/>
                </a:lnTo>
                <a:lnTo>
                  <a:pt x="47496" y="153072"/>
                </a:lnTo>
                <a:lnTo>
                  <a:pt x="36195" y="107950"/>
                </a:lnTo>
                <a:lnTo>
                  <a:pt x="25273" y="0"/>
                </a:lnTo>
                <a:lnTo>
                  <a:pt x="0" y="0"/>
                </a:lnTo>
                <a:lnTo>
                  <a:pt x="2062" y="48491"/>
                </a:lnTo>
                <a:lnTo>
                  <a:pt x="8138" y="95837"/>
                </a:lnTo>
                <a:lnTo>
                  <a:pt x="18057" y="141869"/>
                </a:lnTo>
                <a:lnTo>
                  <a:pt x="31653" y="186417"/>
                </a:lnTo>
                <a:lnTo>
                  <a:pt x="48755" y="229313"/>
                </a:lnTo>
                <a:lnTo>
                  <a:pt x="69195" y="270389"/>
                </a:lnTo>
                <a:lnTo>
                  <a:pt x="92806" y="309475"/>
                </a:lnTo>
                <a:lnTo>
                  <a:pt x="119417" y="346404"/>
                </a:lnTo>
                <a:lnTo>
                  <a:pt x="148860" y="381006"/>
                </a:lnTo>
                <a:lnTo>
                  <a:pt x="180968" y="413114"/>
                </a:lnTo>
                <a:lnTo>
                  <a:pt x="215570" y="442557"/>
                </a:lnTo>
                <a:lnTo>
                  <a:pt x="252499" y="469168"/>
                </a:lnTo>
                <a:lnTo>
                  <a:pt x="291585" y="492779"/>
                </a:lnTo>
                <a:lnTo>
                  <a:pt x="332661" y="513219"/>
                </a:lnTo>
                <a:lnTo>
                  <a:pt x="375557" y="530321"/>
                </a:lnTo>
                <a:lnTo>
                  <a:pt x="420105" y="543917"/>
                </a:lnTo>
                <a:lnTo>
                  <a:pt x="466137" y="553836"/>
                </a:lnTo>
                <a:lnTo>
                  <a:pt x="513483" y="559912"/>
                </a:lnTo>
                <a:lnTo>
                  <a:pt x="561975" y="561975"/>
                </a:lnTo>
                <a:lnTo>
                  <a:pt x="610466" y="559912"/>
                </a:lnTo>
                <a:lnTo>
                  <a:pt x="657812" y="553836"/>
                </a:lnTo>
                <a:lnTo>
                  <a:pt x="703844" y="543917"/>
                </a:lnTo>
                <a:lnTo>
                  <a:pt x="748392" y="530321"/>
                </a:lnTo>
                <a:lnTo>
                  <a:pt x="791288" y="513219"/>
                </a:lnTo>
                <a:lnTo>
                  <a:pt x="832364" y="492779"/>
                </a:lnTo>
                <a:lnTo>
                  <a:pt x="871450" y="469168"/>
                </a:lnTo>
                <a:lnTo>
                  <a:pt x="908379" y="442557"/>
                </a:lnTo>
                <a:lnTo>
                  <a:pt x="942981" y="413114"/>
                </a:lnTo>
                <a:lnTo>
                  <a:pt x="975089" y="381006"/>
                </a:lnTo>
                <a:lnTo>
                  <a:pt x="1004532" y="346404"/>
                </a:lnTo>
                <a:lnTo>
                  <a:pt x="1031143" y="309475"/>
                </a:lnTo>
                <a:lnTo>
                  <a:pt x="1054754" y="270389"/>
                </a:lnTo>
                <a:lnTo>
                  <a:pt x="1075194" y="229313"/>
                </a:lnTo>
                <a:lnTo>
                  <a:pt x="1092296" y="186417"/>
                </a:lnTo>
                <a:lnTo>
                  <a:pt x="1105892" y="141869"/>
                </a:lnTo>
                <a:lnTo>
                  <a:pt x="1115811" y="95837"/>
                </a:lnTo>
                <a:lnTo>
                  <a:pt x="1121887" y="48491"/>
                </a:lnTo>
                <a:lnTo>
                  <a:pt x="112395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7"/>
          <p:cNvSpPr/>
          <p:nvPr/>
        </p:nvSpPr>
        <p:spPr>
          <a:xfrm>
            <a:off x="10296525" y="0"/>
            <a:ext cx="1123950" cy="561975"/>
          </a:xfrm>
          <a:custGeom>
            <a:rect b="b" l="l" r="r" t="t"/>
            <a:pathLst>
              <a:path extrusionOk="0" h="561975" w="1123950">
                <a:moveTo>
                  <a:pt x="1123950" y="0"/>
                </a:moveTo>
                <a:lnTo>
                  <a:pt x="1098677" y="0"/>
                </a:lnTo>
                <a:lnTo>
                  <a:pt x="1087754" y="107950"/>
                </a:lnTo>
                <a:lnTo>
                  <a:pt x="1076453" y="153072"/>
                </a:lnTo>
                <a:lnTo>
                  <a:pt x="1061433" y="196595"/>
                </a:lnTo>
                <a:lnTo>
                  <a:pt x="1042875" y="238335"/>
                </a:lnTo>
                <a:lnTo>
                  <a:pt x="1020960" y="278114"/>
                </a:lnTo>
                <a:lnTo>
                  <a:pt x="995870" y="315749"/>
                </a:lnTo>
                <a:lnTo>
                  <a:pt x="967784" y="351060"/>
                </a:lnTo>
                <a:lnTo>
                  <a:pt x="936884" y="383867"/>
                </a:lnTo>
                <a:lnTo>
                  <a:pt x="903351" y="413988"/>
                </a:lnTo>
                <a:lnTo>
                  <a:pt x="867364" y="441242"/>
                </a:lnTo>
                <a:lnTo>
                  <a:pt x="829106" y="465450"/>
                </a:lnTo>
                <a:lnTo>
                  <a:pt x="788757" y="486429"/>
                </a:lnTo>
                <a:lnTo>
                  <a:pt x="746498" y="503999"/>
                </a:lnTo>
                <a:lnTo>
                  <a:pt x="702509" y="517980"/>
                </a:lnTo>
                <a:lnTo>
                  <a:pt x="656971" y="528190"/>
                </a:lnTo>
                <a:lnTo>
                  <a:pt x="610066" y="534448"/>
                </a:lnTo>
                <a:lnTo>
                  <a:pt x="561975" y="536575"/>
                </a:lnTo>
                <a:lnTo>
                  <a:pt x="513883" y="534448"/>
                </a:lnTo>
                <a:lnTo>
                  <a:pt x="466978" y="528190"/>
                </a:lnTo>
                <a:lnTo>
                  <a:pt x="421440" y="517980"/>
                </a:lnTo>
                <a:lnTo>
                  <a:pt x="377451" y="503999"/>
                </a:lnTo>
                <a:lnTo>
                  <a:pt x="335192" y="486429"/>
                </a:lnTo>
                <a:lnTo>
                  <a:pt x="294843" y="465450"/>
                </a:lnTo>
                <a:lnTo>
                  <a:pt x="256585" y="441242"/>
                </a:lnTo>
                <a:lnTo>
                  <a:pt x="220599" y="413988"/>
                </a:lnTo>
                <a:lnTo>
                  <a:pt x="187065" y="383867"/>
                </a:lnTo>
                <a:lnTo>
                  <a:pt x="156165" y="351060"/>
                </a:lnTo>
                <a:lnTo>
                  <a:pt x="128079" y="315749"/>
                </a:lnTo>
                <a:lnTo>
                  <a:pt x="102989" y="278114"/>
                </a:lnTo>
                <a:lnTo>
                  <a:pt x="81074" y="238335"/>
                </a:lnTo>
                <a:lnTo>
                  <a:pt x="62516" y="196595"/>
                </a:lnTo>
                <a:lnTo>
                  <a:pt x="47496" y="153072"/>
                </a:lnTo>
                <a:lnTo>
                  <a:pt x="36195" y="107950"/>
                </a:lnTo>
                <a:lnTo>
                  <a:pt x="25273" y="0"/>
                </a:lnTo>
                <a:lnTo>
                  <a:pt x="0" y="0"/>
                </a:lnTo>
                <a:lnTo>
                  <a:pt x="2062" y="48491"/>
                </a:lnTo>
                <a:lnTo>
                  <a:pt x="8138" y="95837"/>
                </a:lnTo>
                <a:lnTo>
                  <a:pt x="18057" y="141869"/>
                </a:lnTo>
                <a:lnTo>
                  <a:pt x="31653" y="186417"/>
                </a:lnTo>
                <a:lnTo>
                  <a:pt x="48755" y="229313"/>
                </a:lnTo>
                <a:lnTo>
                  <a:pt x="69195" y="270389"/>
                </a:lnTo>
                <a:lnTo>
                  <a:pt x="92806" y="309475"/>
                </a:lnTo>
                <a:lnTo>
                  <a:pt x="119417" y="346404"/>
                </a:lnTo>
                <a:lnTo>
                  <a:pt x="148860" y="381006"/>
                </a:lnTo>
                <a:lnTo>
                  <a:pt x="180968" y="413114"/>
                </a:lnTo>
                <a:lnTo>
                  <a:pt x="215570" y="442557"/>
                </a:lnTo>
                <a:lnTo>
                  <a:pt x="252499" y="469168"/>
                </a:lnTo>
                <a:lnTo>
                  <a:pt x="291585" y="492779"/>
                </a:lnTo>
                <a:lnTo>
                  <a:pt x="332661" y="513219"/>
                </a:lnTo>
                <a:lnTo>
                  <a:pt x="375557" y="530321"/>
                </a:lnTo>
                <a:lnTo>
                  <a:pt x="420105" y="543917"/>
                </a:lnTo>
                <a:lnTo>
                  <a:pt x="466137" y="553836"/>
                </a:lnTo>
                <a:lnTo>
                  <a:pt x="513483" y="559912"/>
                </a:lnTo>
                <a:lnTo>
                  <a:pt x="561975" y="561975"/>
                </a:lnTo>
                <a:lnTo>
                  <a:pt x="610466" y="559912"/>
                </a:lnTo>
                <a:lnTo>
                  <a:pt x="657812" y="553836"/>
                </a:lnTo>
                <a:lnTo>
                  <a:pt x="703844" y="543917"/>
                </a:lnTo>
                <a:lnTo>
                  <a:pt x="748392" y="530321"/>
                </a:lnTo>
                <a:lnTo>
                  <a:pt x="791288" y="513219"/>
                </a:lnTo>
                <a:lnTo>
                  <a:pt x="832364" y="492779"/>
                </a:lnTo>
                <a:lnTo>
                  <a:pt x="871450" y="469168"/>
                </a:lnTo>
                <a:lnTo>
                  <a:pt x="908379" y="442557"/>
                </a:lnTo>
                <a:lnTo>
                  <a:pt x="942981" y="413114"/>
                </a:lnTo>
                <a:lnTo>
                  <a:pt x="975089" y="381006"/>
                </a:lnTo>
                <a:lnTo>
                  <a:pt x="1004532" y="346404"/>
                </a:lnTo>
                <a:lnTo>
                  <a:pt x="1031143" y="309475"/>
                </a:lnTo>
                <a:lnTo>
                  <a:pt x="1054754" y="270389"/>
                </a:lnTo>
                <a:lnTo>
                  <a:pt x="1075194" y="229313"/>
                </a:lnTo>
                <a:lnTo>
                  <a:pt x="1092296" y="186417"/>
                </a:lnTo>
                <a:lnTo>
                  <a:pt x="1105892" y="141869"/>
                </a:lnTo>
                <a:lnTo>
                  <a:pt x="1115811" y="95837"/>
                </a:lnTo>
                <a:lnTo>
                  <a:pt x="1121887" y="48491"/>
                </a:lnTo>
                <a:lnTo>
                  <a:pt x="112395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7"/>
          <p:cNvSpPr/>
          <p:nvPr/>
        </p:nvSpPr>
        <p:spPr>
          <a:xfrm>
            <a:off x="11658600" y="0"/>
            <a:ext cx="533400" cy="561975"/>
          </a:xfrm>
          <a:custGeom>
            <a:rect b="b" l="l" r="r" t="t"/>
            <a:pathLst>
              <a:path extrusionOk="0" h="561975" w="533400">
                <a:moveTo>
                  <a:pt x="25273" y="0"/>
                </a:moveTo>
                <a:lnTo>
                  <a:pt x="0" y="0"/>
                </a:lnTo>
                <a:lnTo>
                  <a:pt x="2230" y="50635"/>
                </a:lnTo>
                <a:lnTo>
                  <a:pt x="8795" y="100020"/>
                </a:lnTo>
                <a:lnTo>
                  <a:pt x="19506" y="147964"/>
                </a:lnTo>
                <a:lnTo>
                  <a:pt x="34172" y="194278"/>
                </a:lnTo>
                <a:lnTo>
                  <a:pt x="52605" y="238769"/>
                </a:lnTo>
                <a:lnTo>
                  <a:pt x="74614" y="281249"/>
                </a:lnTo>
                <a:lnTo>
                  <a:pt x="100010" y="321526"/>
                </a:lnTo>
                <a:lnTo>
                  <a:pt x="128603" y="359410"/>
                </a:lnTo>
                <a:lnTo>
                  <a:pt x="160204" y="394710"/>
                </a:lnTo>
                <a:lnTo>
                  <a:pt x="194623" y="427235"/>
                </a:lnTo>
                <a:lnTo>
                  <a:pt x="231671" y="456797"/>
                </a:lnTo>
                <a:lnTo>
                  <a:pt x="271158" y="483203"/>
                </a:lnTo>
                <a:lnTo>
                  <a:pt x="312895" y="506263"/>
                </a:lnTo>
                <a:lnTo>
                  <a:pt x="356692" y="525787"/>
                </a:lnTo>
                <a:lnTo>
                  <a:pt x="402359" y="541585"/>
                </a:lnTo>
                <a:lnTo>
                  <a:pt x="449706" y="553465"/>
                </a:lnTo>
                <a:lnTo>
                  <a:pt x="533400" y="561975"/>
                </a:lnTo>
                <a:lnTo>
                  <a:pt x="533400" y="536701"/>
                </a:lnTo>
                <a:lnTo>
                  <a:pt x="467995" y="530987"/>
                </a:lnTo>
                <a:lnTo>
                  <a:pt x="418915" y="519781"/>
                </a:lnTo>
                <a:lnTo>
                  <a:pt x="371649" y="504196"/>
                </a:lnTo>
                <a:lnTo>
                  <a:pt x="326423" y="484456"/>
                </a:lnTo>
                <a:lnTo>
                  <a:pt x="283463" y="460790"/>
                </a:lnTo>
                <a:lnTo>
                  <a:pt x="242997" y="433424"/>
                </a:lnTo>
                <a:lnTo>
                  <a:pt x="205250" y="402587"/>
                </a:lnTo>
                <a:lnTo>
                  <a:pt x="170449" y="368504"/>
                </a:lnTo>
                <a:lnTo>
                  <a:pt x="138821" y="331403"/>
                </a:lnTo>
                <a:lnTo>
                  <a:pt x="110592" y="291512"/>
                </a:lnTo>
                <a:lnTo>
                  <a:pt x="85988" y="249057"/>
                </a:lnTo>
                <a:lnTo>
                  <a:pt x="65236" y="204267"/>
                </a:lnTo>
                <a:lnTo>
                  <a:pt x="48563" y="157366"/>
                </a:lnTo>
                <a:lnTo>
                  <a:pt x="36195" y="108584"/>
                </a:lnTo>
                <a:lnTo>
                  <a:pt x="25273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7"/>
          <p:cNvSpPr/>
          <p:nvPr/>
        </p:nvSpPr>
        <p:spPr>
          <a:xfrm>
            <a:off x="8934450" y="8096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94" y="610573"/>
                </a:lnTo>
                <a:lnTo>
                  <a:pt x="8207" y="657812"/>
                </a:lnTo>
                <a:lnTo>
                  <a:pt x="18212" y="703844"/>
                </a:lnTo>
                <a:lnTo>
                  <a:pt x="31924" y="748392"/>
                </a:lnTo>
                <a:lnTo>
                  <a:pt x="49173" y="791288"/>
                </a:lnTo>
                <a:lnTo>
                  <a:pt x="69789" y="832364"/>
                </a:lnTo>
                <a:lnTo>
                  <a:pt x="93602" y="871450"/>
                </a:lnTo>
                <a:lnTo>
                  <a:pt x="120442" y="908379"/>
                </a:lnTo>
                <a:lnTo>
                  <a:pt x="150138" y="942981"/>
                </a:lnTo>
                <a:lnTo>
                  <a:pt x="182521" y="975089"/>
                </a:lnTo>
                <a:lnTo>
                  <a:pt x="217420" y="1004532"/>
                </a:lnTo>
                <a:lnTo>
                  <a:pt x="254666" y="1031143"/>
                </a:lnTo>
                <a:lnTo>
                  <a:pt x="294089" y="1054754"/>
                </a:lnTo>
                <a:lnTo>
                  <a:pt x="335517" y="1075194"/>
                </a:lnTo>
                <a:lnTo>
                  <a:pt x="378782" y="1092296"/>
                </a:lnTo>
                <a:lnTo>
                  <a:pt x="423713" y="1105892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2"/>
                </a:lnTo>
                <a:lnTo>
                  <a:pt x="734095" y="1098550"/>
                </a:lnTo>
                <a:lnTo>
                  <a:pt x="566801" y="1098550"/>
                </a:lnTo>
                <a:lnTo>
                  <a:pt x="517529" y="1096355"/>
                </a:lnTo>
                <a:lnTo>
                  <a:pt x="469496" y="1089898"/>
                </a:lnTo>
                <a:lnTo>
                  <a:pt x="422892" y="1079369"/>
                </a:lnTo>
                <a:lnTo>
                  <a:pt x="377908" y="1064957"/>
                </a:lnTo>
                <a:lnTo>
                  <a:pt x="334736" y="1046851"/>
                </a:lnTo>
                <a:lnTo>
                  <a:pt x="293567" y="1025242"/>
                </a:lnTo>
                <a:lnTo>
                  <a:pt x="254592" y="1000320"/>
                </a:lnTo>
                <a:lnTo>
                  <a:pt x="218003" y="972273"/>
                </a:lnTo>
                <a:lnTo>
                  <a:pt x="183991" y="941292"/>
                </a:lnTo>
                <a:lnTo>
                  <a:pt x="152747" y="907566"/>
                </a:lnTo>
                <a:lnTo>
                  <a:pt x="124462" y="871285"/>
                </a:lnTo>
                <a:lnTo>
                  <a:pt x="99328" y="832640"/>
                </a:lnTo>
                <a:lnTo>
                  <a:pt x="77535" y="791818"/>
                </a:lnTo>
                <a:lnTo>
                  <a:pt x="59277" y="749012"/>
                </a:lnTo>
                <a:lnTo>
                  <a:pt x="44742" y="704409"/>
                </a:lnTo>
                <a:lnTo>
                  <a:pt x="34124" y="658199"/>
                </a:lnTo>
                <a:lnTo>
                  <a:pt x="27608" y="610466"/>
                </a:lnTo>
                <a:lnTo>
                  <a:pt x="25400" y="561721"/>
                </a:lnTo>
                <a:lnTo>
                  <a:pt x="27612" y="512869"/>
                </a:lnTo>
                <a:lnTo>
                  <a:pt x="34124" y="465246"/>
                </a:lnTo>
                <a:lnTo>
                  <a:pt x="44742" y="419042"/>
                </a:lnTo>
                <a:lnTo>
                  <a:pt x="59277" y="374445"/>
                </a:lnTo>
                <a:lnTo>
                  <a:pt x="77535" y="331646"/>
                </a:lnTo>
                <a:lnTo>
                  <a:pt x="99328" y="290834"/>
                </a:lnTo>
                <a:lnTo>
                  <a:pt x="124462" y="252198"/>
                </a:lnTo>
                <a:lnTo>
                  <a:pt x="152747" y="215928"/>
                </a:lnTo>
                <a:lnTo>
                  <a:pt x="183991" y="182213"/>
                </a:lnTo>
                <a:lnTo>
                  <a:pt x="218003" y="151242"/>
                </a:lnTo>
                <a:lnTo>
                  <a:pt x="254592" y="123206"/>
                </a:lnTo>
                <a:lnTo>
                  <a:pt x="293567" y="98293"/>
                </a:lnTo>
                <a:lnTo>
                  <a:pt x="334736" y="76693"/>
                </a:lnTo>
                <a:lnTo>
                  <a:pt x="377908" y="58595"/>
                </a:lnTo>
                <a:lnTo>
                  <a:pt x="422892" y="44190"/>
                </a:lnTo>
                <a:lnTo>
                  <a:pt x="469496" y="33665"/>
                </a:lnTo>
                <a:lnTo>
                  <a:pt x="517529" y="27212"/>
                </a:lnTo>
                <a:lnTo>
                  <a:pt x="566801" y="25019"/>
                </a:lnTo>
                <a:lnTo>
                  <a:pt x="732836" y="25019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  <a:path extrusionOk="0" h="1123950" w="1133475">
                <a:moveTo>
                  <a:pt x="732836" y="25019"/>
                </a:moveTo>
                <a:lnTo>
                  <a:pt x="566801" y="25019"/>
                </a:lnTo>
                <a:lnTo>
                  <a:pt x="616052" y="27212"/>
                </a:lnTo>
                <a:lnTo>
                  <a:pt x="664067" y="33665"/>
                </a:lnTo>
                <a:lnTo>
                  <a:pt x="710656" y="44190"/>
                </a:lnTo>
                <a:lnTo>
                  <a:pt x="755626" y="58595"/>
                </a:lnTo>
                <a:lnTo>
                  <a:pt x="798786" y="76693"/>
                </a:lnTo>
                <a:lnTo>
                  <a:pt x="839945" y="98293"/>
                </a:lnTo>
                <a:lnTo>
                  <a:pt x="878911" y="123206"/>
                </a:lnTo>
                <a:lnTo>
                  <a:pt x="915493" y="151242"/>
                </a:lnTo>
                <a:lnTo>
                  <a:pt x="949499" y="182213"/>
                </a:lnTo>
                <a:lnTo>
                  <a:pt x="980739" y="215928"/>
                </a:lnTo>
                <a:lnTo>
                  <a:pt x="1009020" y="252198"/>
                </a:lnTo>
                <a:lnTo>
                  <a:pt x="1034151" y="290834"/>
                </a:lnTo>
                <a:lnTo>
                  <a:pt x="1055941" y="331646"/>
                </a:lnTo>
                <a:lnTo>
                  <a:pt x="1074199" y="374445"/>
                </a:lnTo>
                <a:lnTo>
                  <a:pt x="1088732" y="419042"/>
                </a:lnTo>
                <a:lnTo>
                  <a:pt x="1099350" y="465246"/>
                </a:lnTo>
                <a:lnTo>
                  <a:pt x="1105862" y="512869"/>
                </a:lnTo>
                <a:lnTo>
                  <a:pt x="1108075" y="561721"/>
                </a:lnTo>
                <a:lnTo>
                  <a:pt x="1105862" y="610573"/>
                </a:lnTo>
                <a:lnTo>
                  <a:pt x="1099350" y="658199"/>
                </a:lnTo>
                <a:lnTo>
                  <a:pt x="1088732" y="704409"/>
                </a:lnTo>
                <a:lnTo>
                  <a:pt x="1074199" y="749012"/>
                </a:lnTo>
                <a:lnTo>
                  <a:pt x="1055941" y="791818"/>
                </a:lnTo>
                <a:lnTo>
                  <a:pt x="1034151" y="832640"/>
                </a:lnTo>
                <a:lnTo>
                  <a:pt x="1009020" y="871285"/>
                </a:lnTo>
                <a:lnTo>
                  <a:pt x="980739" y="907566"/>
                </a:lnTo>
                <a:lnTo>
                  <a:pt x="949499" y="941292"/>
                </a:lnTo>
                <a:lnTo>
                  <a:pt x="915493" y="972273"/>
                </a:lnTo>
                <a:lnTo>
                  <a:pt x="878911" y="1000320"/>
                </a:lnTo>
                <a:lnTo>
                  <a:pt x="839945" y="1025242"/>
                </a:lnTo>
                <a:lnTo>
                  <a:pt x="798786" y="1046851"/>
                </a:lnTo>
                <a:lnTo>
                  <a:pt x="755626" y="1064957"/>
                </a:lnTo>
                <a:lnTo>
                  <a:pt x="710656" y="1079369"/>
                </a:lnTo>
                <a:lnTo>
                  <a:pt x="664067" y="1089898"/>
                </a:lnTo>
                <a:lnTo>
                  <a:pt x="616052" y="1096355"/>
                </a:lnTo>
                <a:lnTo>
                  <a:pt x="566801" y="1098550"/>
                </a:lnTo>
                <a:lnTo>
                  <a:pt x="734095" y="1098550"/>
                </a:lnTo>
                <a:lnTo>
                  <a:pt x="798008" y="1075194"/>
                </a:lnTo>
                <a:lnTo>
                  <a:pt x="839426" y="1054754"/>
                </a:lnTo>
                <a:lnTo>
                  <a:pt x="878840" y="1031143"/>
                </a:lnTo>
                <a:lnTo>
                  <a:pt x="916078" y="1004532"/>
                </a:lnTo>
                <a:lnTo>
                  <a:pt x="950971" y="975089"/>
                </a:lnTo>
                <a:lnTo>
                  <a:pt x="983349" y="942981"/>
                </a:lnTo>
                <a:lnTo>
                  <a:pt x="1013042" y="908379"/>
                </a:lnTo>
                <a:lnTo>
                  <a:pt x="1039878" y="871450"/>
                </a:lnTo>
                <a:lnTo>
                  <a:pt x="1063689" y="832364"/>
                </a:lnTo>
                <a:lnTo>
                  <a:pt x="1084303" y="791288"/>
                </a:lnTo>
                <a:lnTo>
                  <a:pt x="1101551" y="748392"/>
                </a:lnTo>
                <a:lnTo>
                  <a:pt x="1115262" y="703844"/>
                </a:lnTo>
                <a:lnTo>
                  <a:pt x="1125267" y="657812"/>
                </a:lnTo>
                <a:lnTo>
                  <a:pt x="1131394" y="610466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32836" y="25019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7"/>
          <p:cNvSpPr/>
          <p:nvPr/>
        </p:nvSpPr>
        <p:spPr>
          <a:xfrm>
            <a:off x="10296525" y="809625"/>
            <a:ext cx="1123950" cy="1123950"/>
          </a:xfrm>
          <a:custGeom>
            <a:rect b="b" l="l" r="r" t="t"/>
            <a:pathLst>
              <a:path extrusionOk="0" h="1123950" w="1123950">
                <a:moveTo>
                  <a:pt x="561975" y="0"/>
                </a:moveTo>
                <a:lnTo>
                  <a:pt x="513483" y="2062"/>
                </a:lnTo>
                <a:lnTo>
                  <a:pt x="466137" y="8138"/>
                </a:lnTo>
                <a:lnTo>
                  <a:pt x="420105" y="18057"/>
                </a:lnTo>
                <a:lnTo>
                  <a:pt x="375557" y="31653"/>
                </a:lnTo>
                <a:lnTo>
                  <a:pt x="332661" y="48755"/>
                </a:lnTo>
                <a:lnTo>
                  <a:pt x="291585" y="69195"/>
                </a:lnTo>
                <a:lnTo>
                  <a:pt x="252499" y="92806"/>
                </a:lnTo>
                <a:lnTo>
                  <a:pt x="215570" y="119417"/>
                </a:lnTo>
                <a:lnTo>
                  <a:pt x="180968" y="148860"/>
                </a:lnTo>
                <a:lnTo>
                  <a:pt x="148860" y="180968"/>
                </a:lnTo>
                <a:lnTo>
                  <a:pt x="119417" y="215570"/>
                </a:lnTo>
                <a:lnTo>
                  <a:pt x="92806" y="252499"/>
                </a:lnTo>
                <a:lnTo>
                  <a:pt x="69195" y="291585"/>
                </a:lnTo>
                <a:lnTo>
                  <a:pt x="48755" y="332661"/>
                </a:lnTo>
                <a:lnTo>
                  <a:pt x="31653" y="375557"/>
                </a:lnTo>
                <a:lnTo>
                  <a:pt x="18057" y="420105"/>
                </a:lnTo>
                <a:lnTo>
                  <a:pt x="8138" y="466137"/>
                </a:lnTo>
                <a:lnTo>
                  <a:pt x="2062" y="513483"/>
                </a:lnTo>
                <a:lnTo>
                  <a:pt x="0" y="561975"/>
                </a:lnTo>
                <a:lnTo>
                  <a:pt x="2076" y="610573"/>
                </a:lnTo>
                <a:lnTo>
                  <a:pt x="8138" y="657812"/>
                </a:lnTo>
                <a:lnTo>
                  <a:pt x="18057" y="703844"/>
                </a:lnTo>
                <a:lnTo>
                  <a:pt x="31653" y="748392"/>
                </a:lnTo>
                <a:lnTo>
                  <a:pt x="48755" y="791288"/>
                </a:lnTo>
                <a:lnTo>
                  <a:pt x="69195" y="832364"/>
                </a:lnTo>
                <a:lnTo>
                  <a:pt x="92806" y="871450"/>
                </a:lnTo>
                <a:lnTo>
                  <a:pt x="119417" y="908379"/>
                </a:lnTo>
                <a:lnTo>
                  <a:pt x="148860" y="942981"/>
                </a:lnTo>
                <a:lnTo>
                  <a:pt x="180968" y="975089"/>
                </a:lnTo>
                <a:lnTo>
                  <a:pt x="215570" y="1004532"/>
                </a:lnTo>
                <a:lnTo>
                  <a:pt x="252499" y="1031143"/>
                </a:lnTo>
                <a:lnTo>
                  <a:pt x="291585" y="1054754"/>
                </a:lnTo>
                <a:lnTo>
                  <a:pt x="332661" y="1075194"/>
                </a:lnTo>
                <a:lnTo>
                  <a:pt x="375557" y="1092296"/>
                </a:lnTo>
                <a:lnTo>
                  <a:pt x="420105" y="1105892"/>
                </a:lnTo>
                <a:lnTo>
                  <a:pt x="466137" y="1115811"/>
                </a:lnTo>
                <a:lnTo>
                  <a:pt x="513483" y="1121887"/>
                </a:lnTo>
                <a:lnTo>
                  <a:pt x="561975" y="1123950"/>
                </a:lnTo>
                <a:lnTo>
                  <a:pt x="610466" y="1121887"/>
                </a:lnTo>
                <a:lnTo>
                  <a:pt x="657812" y="1115811"/>
                </a:lnTo>
                <a:lnTo>
                  <a:pt x="703844" y="1105892"/>
                </a:lnTo>
                <a:lnTo>
                  <a:pt x="727902" y="1098550"/>
                </a:lnTo>
                <a:lnTo>
                  <a:pt x="561975" y="1098550"/>
                </a:lnTo>
                <a:lnTo>
                  <a:pt x="513123" y="1096355"/>
                </a:lnTo>
                <a:lnTo>
                  <a:pt x="465500" y="1089898"/>
                </a:lnTo>
                <a:lnTo>
                  <a:pt x="419296" y="1079369"/>
                </a:lnTo>
                <a:lnTo>
                  <a:pt x="374699" y="1064957"/>
                </a:lnTo>
                <a:lnTo>
                  <a:pt x="331900" y="1046851"/>
                </a:lnTo>
                <a:lnTo>
                  <a:pt x="291088" y="1025242"/>
                </a:lnTo>
                <a:lnTo>
                  <a:pt x="252452" y="1000320"/>
                </a:lnTo>
                <a:lnTo>
                  <a:pt x="216182" y="972273"/>
                </a:lnTo>
                <a:lnTo>
                  <a:pt x="182467" y="941292"/>
                </a:lnTo>
                <a:lnTo>
                  <a:pt x="151496" y="907566"/>
                </a:lnTo>
                <a:lnTo>
                  <a:pt x="123460" y="871285"/>
                </a:lnTo>
                <a:lnTo>
                  <a:pt x="98547" y="832640"/>
                </a:lnTo>
                <a:lnTo>
                  <a:pt x="76947" y="791818"/>
                </a:lnTo>
                <a:lnTo>
                  <a:pt x="58849" y="749012"/>
                </a:lnTo>
                <a:lnTo>
                  <a:pt x="44444" y="704409"/>
                </a:lnTo>
                <a:lnTo>
                  <a:pt x="33919" y="658199"/>
                </a:lnTo>
                <a:lnTo>
                  <a:pt x="27461" y="610466"/>
                </a:lnTo>
                <a:lnTo>
                  <a:pt x="25273" y="561721"/>
                </a:lnTo>
                <a:lnTo>
                  <a:pt x="27466" y="512869"/>
                </a:lnTo>
                <a:lnTo>
                  <a:pt x="33919" y="465246"/>
                </a:lnTo>
                <a:lnTo>
                  <a:pt x="44444" y="419042"/>
                </a:lnTo>
                <a:lnTo>
                  <a:pt x="58849" y="374445"/>
                </a:lnTo>
                <a:lnTo>
                  <a:pt x="76947" y="331646"/>
                </a:lnTo>
                <a:lnTo>
                  <a:pt x="98547" y="290834"/>
                </a:lnTo>
                <a:lnTo>
                  <a:pt x="123460" y="252198"/>
                </a:lnTo>
                <a:lnTo>
                  <a:pt x="151496" y="215928"/>
                </a:lnTo>
                <a:lnTo>
                  <a:pt x="182467" y="182213"/>
                </a:lnTo>
                <a:lnTo>
                  <a:pt x="216182" y="151242"/>
                </a:lnTo>
                <a:lnTo>
                  <a:pt x="252452" y="123206"/>
                </a:lnTo>
                <a:lnTo>
                  <a:pt x="291088" y="98293"/>
                </a:lnTo>
                <a:lnTo>
                  <a:pt x="331900" y="76693"/>
                </a:lnTo>
                <a:lnTo>
                  <a:pt x="374699" y="58595"/>
                </a:lnTo>
                <a:lnTo>
                  <a:pt x="419296" y="44190"/>
                </a:lnTo>
                <a:lnTo>
                  <a:pt x="465500" y="33665"/>
                </a:lnTo>
                <a:lnTo>
                  <a:pt x="513123" y="27212"/>
                </a:lnTo>
                <a:lnTo>
                  <a:pt x="561975" y="25019"/>
                </a:lnTo>
                <a:lnTo>
                  <a:pt x="726653" y="25019"/>
                </a:lnTo>
                <a:lnTo>
                  <a:pt x="703844" y="18057"/>
                </a:lnTo>
                <a:lnTo>
                  <a:pt x="657812" y="8138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  <a:path extrusionOk="0" h="1123950" w="1123950">
                <a:moveTo>
                  <a:pt x="726653" y="25019"/>
                </a:moveTo>
                <a:lnTo>
                  <a:pt x="561975" y="25019"/>
                </a:lnTo>
                <a:lnTo>
                  <a:pt x="610826" y="27212"/>
                </a:lnTo>
                <a:lnTo>
                  <a:pt x="658449" y="33665"/>
                </a:lnTo>
                <a:lnTo>
                  <a:pt x="704653" y="44190"/>
                </a:lnTo>
                <a:lnTo>
                  <a:pt x="749250" y="58595"/>
                </a:lnTo>
                <a:lnTo>
                  <a:pt x="792049" y="76693"/>
                </a:lnTo>
                <a:lnTo>
                  <a:pt x="832861" y="98293"/>
                </a:lnTo>
                <a:lnTo>
                  <a:pt x="871497" y="123206"/>
                </a:lnTo>
                <a:lnTo>
                  <a:pt x="907767" y="151242"/>
                </a:lnTo>
                <a:lnTo>
                  <a:pt x="941482" y="182213"/>
                </a:lnTo>
                <a:lnTo>
                  <a:pt x="972453" y="215928"/>
                </a:lnTo>
                <a:lnTo>
                  <a:pt x="1000489" y="252198"/>
                </a:lnTo>
                <a:lnTo>
                  <a:pt x="1025402" y="290834"/>
                </a:lnTo>
                <a:lnTo>
                  <a:pt x="1047002" y="331646"/>
                </a:lnTo>
                <a:lnTo>
                  <a:pt x="1065100" y="374445"/>
                </a:lnTo>
                <a:lnTo>
                  <a:pt x="1079505" y="419042"/>
                </a:lnTo>
                <a:lnTo>
                  <a:pt x="1090030" y="465246"/>
                </a:lnTo>
                <a:lnTo>
                  <a:pt x="1096483" y="512869"/>
                </a:lnTo>
                <a:lnTo>
                  <a:pt x="1098677" y="561721"/>
                </a:lnTo>
                <a:lnTo>
                  <a:pt x="1096483" y="610573"/>
                </a:lnTo>
                <a:lnTo>
                  <a:pt x="1090030" y="658199"/>
                </a:lnTo>
                <a:lnTo>
                  <a:pt x="1079505" y="704409"/>
                </a:lnTo>
                <a:lnTo>
                  <a:pt x="1065100" y="749012"/>
                </a:lnTo>
                <a:lnTo>
                  <a:pt x="1047002" y="791818"/>
                </a:lnTo>
                <a:lnTo>
                  <a:pt x="1025402" y="832640"/>
                </a:lnTo>
                <a:lnTo>
                  <a:pt x="1000489" y="871285"/>
                </a:lnTo>
                <a:lnTo>
                  <a:pt x="972453" y="907566"/>
                </a:lnTo>
                <a:lnTo>
                  <a:pt x="941482" y="941292"/>
                </a:lnTo>
                <a:lnTo>
                  <a:pt x="907767" y="972273"/>
                </a:lnTo>
                <a:lnTo>
                  <a:pt x="871497" y="1000320"/>
                </a:lnTo>
                <a:lnTo>
                  <a:pt x="832861" y="1025242"/>
                </a:lnTo>
                <a:lnTo>
                  <a:pt x="792049" y="1046851"/>
                </a:lnTo>
                <a:lnTo>
                  <a:pt x="749250" y="1064957"/>
                </a:lnTo>
                <a:lnTo>
                  <a:pt x="704653" y="1079369"/>
                </a:lnTo>
                <a:lnTo>
                  <a:pt x="658449" y="1089898"/>
                </a:lnTo>
                <a:lnTo>
                  <a:pt x="610826" y="1096355"/>
                </a:lnTo>
                <a:lnTo>
                  <a:pt x="561975" y="1098550"/>
                </a:lnTo>
                <a:lnTo>
                  <a:pt x="727902" y="1098550"/>
                </a:lnTo>
                <a:lnTo>
                  <a:pt x="791288" y="1075194"/>
                </a:lnTo>
                <a:lnTo>
                  <a:pt x="832364" y="1054754"/>
                </a:lnTo>
                <a:lnTo>
                  <a:pt x="871450" y="1031143"/>
                </a:lnTo>
                <a:lnTo>
                  <a:pt x="908379" y="1004532"/>
                </a:lnTo>
                <a:lnTo>
                  <a:pt x="942981" y="975089"/>
                </a:lnTo>
                <a:lnTo>
                  <a:pt x="975089" y="942981"/>
                </a:lnTo>
                <a:lnTo>
                  <a:pt x="1004532" y="908379"/>
                </a:lnTo>
                <a:lnTo>
                  <a:pt x="1031143" y="871450"/>
                </a:lnTo>
                <a:lnTo>
                  <a:pt x="1054754" y="832364"/>
                </a:lnTo>
                <a:lnTo>
                  <a:pt x="1075194" y="791288"/>
                </a:lnTo>
                <a:lnTo>
                  <a:pt x="1092296" y="748392"/>
                </a:lnTo>
                <a:lnTo>
                  <a:pt x="1105892" y="703844"/>
                </a:lnTo>
                <a:lnTo>
                  <a:pt x="1115811" y="657812"/>
                </a:lnTo>
                <a:lnTo>
                  <a:pt x="1121887" y="610466"/>
                </a:lnTo>
                <a:lnTo>
                  <a:pt x="1123950" y="561975"/>
                </a:lnTo>
                <a:lnTo>
                  <a:pt x="1121887" y="513483"/>
                </a:lnTo>
                <a:lnTo>
                  <a:pt x="1115811" y="466137"/>
                </a:lnTo>
                <a:lnTo>
                  <a:pt x="1105892" y="420105"/>
                </a:lnTo>
                <a:lnTo>
                  <a:pt x="1092296" y="375557"/>
                </a:lnTo>
                <a:lnTo>
                  <a:pt x="1075194" y="332661"/>
                </a:lnTo>
                <a:lnTo>
                  <a:pt x="1054754" y="291585"/>
                </a:lnTo>
                <a:lnTo>
                  <a:pt x="1031143" y="252499"/>
                </a:lnTo>
                <a:lnTo>
                  <a:pt x="1004532" y="215570"/>
                </a:lnTo>
                <a:lnTo>
                  <a:pt x="975089" y="180968"/>
                </a:lnTo>
                <a:lnTo>
                  <a:pt x="942981" y="148860"/>
                </a:lnTo>
                <a:lnTo>
                  <a:pt x="908379" y="119417"/>
                </a:lnTo>
                <a:lnTo>
                  <a:pt x="871450" y="92806"/>
                </a:lnTo>
                <a:lnTo>
                  <a:pt x="832364" y="69195"/>
                </a:lnTo>
                <a:lnTo>
                  <a:pt x="791288" y="48755"/>
                </a:lnTo>
                <a:lnTo>
                  <a:pt x="748392" y="31653"/>
                </a:lnTo>
                <a:lnTo>
                  <a:pt x="726653" y="25019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7"/>
          <p:cNvSpPr/>
          <p:nvPr/>
        </p:nvSpPr>
        <p:spPr>
          <a:xfrm>
            <a:off x="11658600" y="8096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9706" y="8509"/>
                </a:lnTo>
                <a:lnTo>
                  <a:pt x="402359" y="20389"/>
                </a:lnTo>
                <a:lnTo>
                  <a:pt x="356692" y="36187"/>
                </a:lnTo>
                <a:lnTo>
                  <a:pt x="312895" y="55711"/>
                </a:lnTo>
                <a:lnTo>
                  <a:pt x="271158" y="78771"/>
                </a:lnTo>
                <a:lnTo>
                  <a:pt x="231671" y="105177"/>
                </a:lnTo>
                <a:lnTo>
                  <a:pt x="194623" y="134739"/>
                </a:lnTo>
                <a:lnTo>
                  <a:pt x="160204" y="167264"/>
                </a:lnTo>
                <a:lnTo>
                  <a:pt x="128603" y="202565"/>
                </a:lnTo>
                <a:lnTo>
                  <a:pt x="100010" y="240448"/>
                </a:lnTo>
                <a:lnTo>
                  <a:pt x="74614" y="280725"/>
                </a:lnTo>
                <a:lnTo>
                  <a:pt x="52605" y="323205"/>
                </a:lnTo>
                <a:lnTo>
                  <a:pt x="34172" y="367696"/>
                </a:lnTo>
                <a:lnTo>
                  <a:pt x="19506" y="414010"/>
                </a:lnTo>
                <a:lnTo>
                  <a:pt x="8795" y="461954"/>
                </a:lnTo>
                <a:lnTo>
                  <a:pt x="2230" y="511339"/>
                </a:lnTo>
                <a:lnTo>
                  <a:pt x="0" y="561975"/>
                </a:lnTo>
                <a:lnTo>
                  <a:pt x="2230" y="612610"/>
                </a:lnTo>
                <a:lnTo>
                  <a:pt x="8795" y="661995"/>
                </a:lnTo>
                <a:lnTo>
                  <a:pt x="19506" y="709939"/>
                </a:lnTo>
                <a:lnTo>
                  <a:pt x="34172" y="756253"/>
                </a:lnTo>
                <a:lnTo>
                  <a:pt x="52605" y="800744"/>
                </a:lnTo>
                <a:lnTo>
                  <a:pt x="74614" y="843224"/>
                </a:lnTo>
                <a:lnTo>
                  <a:pt x="100010" y="883501"/>
                </a:lnTo>
                <a:lnTo>
                  <a:pt x="128603" y="921385"/>
                </a:lnTo>
                <a:lnTo>
                  <a:pt x="160204" y="956685"/>
                </a:lnTo>
                <a:lnTo>
                  <a:pt x="194623" y="989210"/>
                </a:lnTo>
                <a:lnTo>
                  <a:pt x="231671" y="1018772"/>
                </a:lnTo>
                <a:lnTo>
                  <a:pt x="271158" y="1045178"/>
                </a:lnTo>
                <a:lnTo>
                  <a:pt x="312895" y="1068238"/>
                </a:lnTo>
                <a:lnTo>
                  <a:pt x="356692" y="1087762"/>
                </a:lnTo>
                <a:lnTo>
                  <a:pt x="402359" y="1103560"/>
                </a:lnTo>
                <a:lnTo>
                  <a:pt x="449706" y="1115440"/>
                </a:lnTo>
                <a:lnTo>
                  <a:pt x="533400" y="1123950"/>
                </a:lnTo>
                <a:lnTo>
                  <a:pt x="533400" y="1098296"/>
                </a:lnTo>
                <a:lnTo>
                  <a:pt x="454786" y="1090422"/>
                </a:lnTo>
                <a:lnTo>
                  <a:pt x="409570" y="1079062"/>
                </a:lnTo>
                <a:lnTo>
                  <a:pt x="365957" y="1063964"/>
                </a:lnTo>
                <a:lnTo>
                  <a:pt x="324130" y="1045309"/>
                </a:lnTo>
                <a:lnTo>
                  <a:pt x="284269" y="1023278"/>
                </a:lnTo>
                <a:lnTo>
                  <a:pt x="246556" y="998054"/>
                </a:lnTo>
                <a:lnTo>
                  <a:pt x="211171" y="969817"/>
                </a:lnTo>
                <a:lnTo>
                  <a:pt x="178297" y="938750"/>
                </a:lnTo>
                <a:lnTo>
                  <a:pt x="148113" y="905033"/>
                </a:lnTo>
                <a:lnTo>
                  <a:pt x="120802" y="868849"/>
                </a:lnTo>
                <a:lnTo>
                  <a:pt x="96545" y="830379"/>
                </a:lnTo>
                <a:lnTo>
                  <a:pt x="75522" y="789805"/>
                </a:lnTo>
                <a:lnTo>
                  <a:pt x="57915" y="747307"/>
                </a:lnTo>
                <a:lnTo>
                  <a:pt x="43906" y="703069"/>
                </a:lnTo>
                <a:lnTo>
                  <a:pt x="33675" y="657270"/>
                </a:lnTo>
                <a:lnTo>
                  <a:pt x="27403" y="610094"/>
                </a:lnTo>
                <a:lnTo>
                  <a:pt x="25273" y="561721"/>
                </a:lnTo>
                <a:lnTo>
                  <a:pt x="27403" y="513370"/>
                </a:lnTo>
                <a:lnTo>
                  <a:pt x="33675" y="466213"/>
                </a:lnTo>
                <a:lnTo>
                  <a:pt x="43906" y="420431"/>
                </a:lnTo>
                <a:lnTo>
                  <a:pt x="57915" y="376207"/>
                </a:lnTo>
                <a:lnTo>
                  <a:pt x="75522" y="333722"/>
                </a:lnTo>
                <a:lnTo>
                  <a:pt x="96545" y="293158"/>
                </a:lnTo>
                <a:lnTo>
                  <a:pt x="120802" y="254696"/>
                </a:lnTo>
                <a:lnTo>
                  <a:pt x="148113" y="218519"/>
                </a:lnTo>
                <a:lnTo>
                  <a:pt x="178297" y="184808"/>
                </a:lnTo>
                <a:lnTo>
                  <a:pt x="211171" y="153744"/>
                </a:lnTo>
                <a:lnTo>
                  <a:pt x="246556" y="125510"/>
                </a:lnTo>
                <a:lnTo>
                  <a:pt x="284269" y="100288"/>
                </a:lnTo>
                <a:lnTo>
                  <a:pt x="324130" y="78258"/>
                </a:lnTo>
                <a:lnTo>
                  <a:pt x="365957" y="59604"/>
                </a:lnTo>
                <a:lnTo>
                  <a:pt x="409570" y="44506"/>
                </a:lnTo>
                <a:lnTo>
                  <a:pt x="454786" y="33147"/>
                </a:lnTo>
                <a:lnTo>
                  <a:pt x="533400" y="25146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7"/>
          <p:cNvSpPr/>
          <p:nvPr/>
        </p:nvSpPr>
        <p:spPr>
          <a:xfrm>
            <a:off x="7572375" y="2181225"/>
            <a:ext cx="1123950" cy="1123950"/>
          </a:xfrm>
          <a:custGeom>
            <a:rect b="b" l="l" r="r" t="t"/>
            <a:pathLst>
              <a:path extrusionOk="0" h="1123950" w="1123950">
                <a:moveTo>
                  <a:pt x="561975" y="0"/>
                </a:moveTo>
                <a:lnTo>
                  <a:pt x="513483" y="2062"/>
                </a:lnTo>
                <a:lnTo>
                  <a:pt x="466137" y="8138"/>
                </a:lnTo>
                <a:lnTo>
                  <a:pt x="420105" y="18057"/>
                </a:lnTo>
                <a:lnTo>
                  <a:pt x="375557" y="31653"/>
                </a:lnTo>
                <a:lnTo>
                  <a:pt x="332661" y="48755"/>
                </a:lnTo>
                <a:lnTo>
                  <a:pt x="291585" y="69195"/>
                </a:lnTo>
                <a:lnTo>
                  <a:pt x="252499" y="92806"/>
                </a:lnTo>
                <a:lnTo>
                  <a:pt x="215570" y="119417"/>
                </a:lnTo>
                <a:lnTo>
                  <a:pt x="180968" y="148860"/>
                </a:lnTo>
                <a:lnTo>
                  <a:pt x="148860" y="180968"/>
                </a:lnTo>
                <a:lnTo>
                  <a:pt x="119417" y="215570"/>
                </a:lnTo>
                <a:lnTo>
                  <a:pt x="92806" y="252499"/>
                </a:lnTo>
                <a:lnTo>
                  <a:pt x="69195" y="291585"/>
                </a:lnTo>
                <a:lnTo>
                  <a:pt x="48755" y="332661"/>
                </a:lnTo>
                <a:lnTo>
                  <a:pt x="31653" y="375557"/>
                </a:lnTo>
                <a:lnTo>
                  <a:pt x="18057" y="420105"/>
                </a:lnTo>
                <a:lnTo>
                  <a:pt x="8138" y="466137"/>
                </a:lnTo>
                <a:lnTo>
                  <a:pt x="2062" y="513483"/>
                </a:lnTo>
                <a:lnTo>
                  <a:pt x="0" y="561975"/>
                </a:lnTo>
                <a:lnTo>
                  <a:pt x="2076" y="610573"/>
                </a:lnTo>
                <a:lnTo>
                  <a:pt x="8138" y="657812"/>
                </a:lnTo>
                <a:lnTo>
                  <a:pt x="18057" y="703844"/>
                </a:lnTo>
                <a:lnTo>
                  <a:pt x="31653" y="748392"/>
                </a:lnTo>
                <a:lnTo>
                  <a:pt x="48755" y="791288"/>
                </a:lnTo>
                <a:lnTo>
                  <a:pt x="69195" y="832364"/>
                </a:lnTo>
                <a:lnTo>
                  <a:pt x="92806" y="871450"/>
                </a:lnTo>
                <a:lnTo>
                  <a:pt x="119417" y="908379"/>
                </a:lnTo>
                <a:lnTo>
                  <a:pt x="148860" y="942981"/>
                </a:lnTo>
                <a:lnTo>
                  <a:pt x="180968" y="975089"/>
                </a:lnTo>
                <a:lnTo>
                  <a:pt x="215570" y="1004532"/>
                </a:lnTo>
                <a:lnTo>
                  <a:pt x="252499" y="1031143"/>
                </a:lnTo>
                <a:lnTo>
                  <a:pt x="291585" y="1054754"/>
                </a:lnTo>
                <a:lnTo>
                  <a:pt x="332661" y="1075194"/>
                </a:lnTo>
                <a:lnTo>
                  <a:pt x="375557" y="1092296"/>
                </a:lnTo>
                <a:lnTo>
                  <a:pt x="420105" y="1105892"/>
                </a:lnTo>
                <a:lnTo>
                  <a:pt x="466137" y="1115811"/>
                </a:lnTo>
                <a:lnTo>
                  <a:pt x="513483" y="1121887"/>
                </a:lnTo>
                <a:lnTo>
                  <a:pt x="561975" y="1123950"/>
                </a:lnTo>
                <a:lnTo>
                  <a:pt x="610466" y="1121887"/>
                </a:lnTo>
                <a:lnTo>
                  <a:pt x="657812" y="1115811"/>
                </a:lnTo>
                <a:lnTo>
                  <a:pt x="703844" y="1105892"/>
                </a:lnTo>
                <a:lnTo>
                  <a:pt x="727902" y="1098550"/>
                </a:lnTo>
                <a:lnTo>
                  <a:pt x="561975" y="1098550"/>
                </a:lnTo>
                <a:lnTo>
                  <a:pt x="513123" y="1096355"/>
                </a:lnTo>
                <a:lnTo>
                  <a:pt x="465500" y="1089898"/>
                </a:lnTo>
                <a:lnTo>
                  <a:pt x="419296" y="1079369"/>
                </a:lnTo>
                <a:lnTo>
                  <a:pt x="374699" y="1064957"/>
                </a:lnTo>
                <a:lnTo>
                  <a:pt x="331900" y="1046851"/>
                </a:lnTo>
                <a:lnTo>
                  <a:pt x="291088" y="1025242"/>
                </a:lnTo>
                <a:lnTo>
                  <a:pt x="252452" y="1000320"/>
                </a:lnTo>
                <a:lnTo>
                  <a:pt x="216182" y="972273"/>
                </a:lnTo>
                <a:lnTo>
                  <a:pt x="182467" y="941292"/>
                </a:lnTo>
                <a:lnTo>
                  <a:pt x="151496" y="907566"/>
                </a:lnTo>
                <a:lnTo>
                  <a:pt x="123460" y="871285"/>
                </a:lnTo>
                <a:lnTo>
                  <a:pt x="98547" y="832640"/>
                </a:lnTo>
                <a:lnTo>
                  <a:pt x="76947" y="791818"/>
                </a:lnTo>
                <a:lnTo>
                  <a:pt x="58849" y="749012"/>
                </a:lnTo>
                <a:lnTo>
                  <a:pt x="44444" y="704409"/>
                </a:lnTo>
                <a:lnTo>
                  <a:pt x="33919" y="658199"/>
                </a:lnTo>
                <a:lnTo>
                  <a:pt x="27461" y="610466"/>
                </a:lnTo>
                <a:lnTo>
                  <a:pt x="25273" y="561721"/>
                </a:lnTo>
                <a:lnTo>
                  <a:pt x="27466" y="512869"/>
                </a:lnTo>
                <a:lnTo>
                  <a:pt x="33919" y="465246"/>
                </a:lnTo>
                <a:lnTo>
                  <a:pt x="44444" y="419042"/>
                </a:lnTo>
                <a:lnTo>
                  <a:pt x="58849" y="374445"/>
                </a:lnTo>
                <a:lnTo>
                  <a:pt x="76947" y="331646"/>
                </a:lnTo>
                <a:lnTo>
                  <a:pt x="98547" y="290834"/>
                </a:lnTo>
                <a:lnTo>
                  <a:pt x="123460" y="252198"/>
                </a:lnTo>
                <a:lnTo>
                  <a:pt x="151496" y="215928"/>
                </a:lnTo>
                <a:lnTo>
                  <a:pt x="182467" y="182213"/>
                </a:lnTo>
                <a:lnTo>
                  <a:pt x="216182" y="151242"/>
                </a:lnTo>
                <a:lnTo>
                  <a:pt x="252452" y="123206"/>
                </a:lnTo>
                <a:lnTo>
                  <a:pt x="291088" y="98293"/>
                </a:lnTo>
                <a:lnTo>
                  <a:pt x="331900" y="76693"/>
                </a:lnTo>
                <a:lnTo>
                  <a:pt x="374699" y="58595"/>
                </a:lnTo>
                <a:lnTo>
                  <a:pt x="419296" y="44190"/>
                </a:lnTo>
                <a:lnTo>
                  <a:pt x="465500" y="33665"/>
                </a:lnTo>
                <a:lnTo>
                  <a:pt x="513123" y="27212"/>
                </a:lnTo>
                <a:lnTo>
                  <a:pt x="561975" y="25019"/>
                </a:lnTo>
                <a:lnTo>
                  <a:pt x="726653" y="25019"/>
                </a:lnTo>
                <a:lnTo>
                  <a:pt x="703844" y="18057"/>
                </a:lnTo>
                <a:lnTo>
                  <a:pt x="657812" y="8138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  <a:path extrusionOk="0" h="1123950" w="1123950">
                <a:moveTo>
                  <a:pt x="726653" y="25019"/>
                </a:moveTo>
                <a:lnTo>
                  <a:pt x="561975" y="25019"/>
                </a:lnTo>
                <a:lnTo>
                  <a:pt x="610826" y="27212"/>
                </a:lnTo>
                <a:lnTo>
                  <a:pt x="658449" y="33665"/>
                </a:lnTo>
                <a:lnTo>
                  <a:pt x="704653" y="44190"/>
                </a:lnTo>
                <a:lnTo>
                  <a:pt x="749250" y="58595"/>
                </a:lnTo>
                <a:lnTo>
                  <a:pt x="792049" y="76693"/>
                </a:lnTo>
                <a:lnTo>
                  <a:pt x="832861" y="98293"/>
                </a:lnTo>
                <a:lnTo>
                  <a:pt x="871497" y="123206"/>
                </a:lnTo>
                <a:lnTo>
                  <a:pt x="907767" y="151242"/>
                </a:lnTo>
                <a:lnTo>
                  <a:pt x="941482" y="182213"/>
                </a:lnTo>
                <a:lnTo>
                  <a:pt x="972453" y="215928"/>
                </a:lnTo>
                <a:lnTo>
                  <a:pt x="1000489" y="252198"/>
                </a:lnTo>
                <a:lnTo>
                  <a:pt x="1025402" y="290834"/>
                </a:lnTo>
                <a:lnTo>
                  <a:pt x="1047002" y="331646"/>
                </a:lnTo>
                <a:lnTo>
                  <a:pt x="1065100" y="374445"/>
                </a:lnTo>
                <a:lnTo>
                  <a:pt x="1079505" y="419042"/>
                </a:lnTo>
                <a:lnTo>
                  <a:pt x="1090030" y="465246"/>
                </a:lnTo>
                <a:lnTo>
                  <a:pt x="1096483" y="512869"/>
                </a:lnTo>
                <a:lnTo>
                  <a:pt x="1098677" y="561721"/>
                </a:lnTo>
                <a:lnTo>
                  <a:pt x="1096483" y="610573"/>
                </a:lnTo>
                <a:lnTo>
                  <a:pt x="1090030" y="658199"/>
                </a:lnTo>
                <a:lnTo>
                  <a:pt x="1079505" y="704409"/>
                </a:lnTo>
                <a:lnTo>
                  <a:pt x="1065100" y="749012"/>
                </a:lnTo>
                <a:lnTo>
                  <a:pt x="1047002" y="791818"/>
                </a:lnTo>
                <a:lnTo>
                  <a:pt x="1025402" y="832640"/>
                </a:lnTo>
                <a:lnTo>
                  <a:pt x="1000489" y="871285"/>
                </a:lnTo>
                <a:lnTo>
                  <a:pt x="972453" y="907566"/>
                </a:lnTo>
                <a:lnTo>
                  <a:pt x="941482" y="941292"/>
                </a:lnTo>
                <a:lnTo>
                  <a:pt x="907767" y="972273"/>
                </a:lnTo>
                <a:lnTo>
                  <a:pt x="871497" y="1000320"/>
                </a:lnTo>
                <a:lnTo>
                  <a:pt x="832861" y="1025242"/>
                </a:lnTo>
                <a:lnTo>
                  <a:pt x="792049" y="1046851"/>
                </a:lnTo>
                <a:lnTo>
                  <a:pt x="749250" y="1064957"/>
                </a:lnTo>
                <a:lnTo>
                  <a:pt x="704653" y="1079369"/>
                </a:lnTo>
                <a:lnTo>
                  <a:pt x="658449" y="1089898"/>
                </a:lnTo>
                <a:lnTo>
                  <a:pt x="610826" y="1096355"/>
                </a:lnTo>
                <a:lnTo>
                  <a:pt x="561975" y="1098550"/>
                </a:lnTo>
                <a:lnTo>
                  <a:pt x="727902" y="1098550"/>
                </a:lnTo>
                <a:lnTo>
                  <a:pt x="791288" y="1075194"/>
                </a:lnTo>
                <a:lnTo>
                  <a:pt x="832364" y="1054754"/>
                </a:lnTo>
                <a:lnTo>
                  <a:pt x="871450" y="1031143"/>
                </a:lnTo>
                <a:lnTo>
                  <a:pt x="908379" y="1004532"/>
                </a:lnTo>
                <a:lnTo>
                  <a:pt x="942981" y="975089"/>
                </a:lnTo>
                <a:lnTo>
                  <a:pt x="975089" y="942981"/>
                </a:lnTo>
                <a:lnTo>
                  <a:pt x="1004532" y="908379"/>
                </a:lnTo>
                <a:lnTo>
                  <a:pt x="1031143" y="871450"/>
                </a:lnTo>
                <a:lnTo>
                  <a:pt x="1054754" y="832364"/>
                </a:lnTo>
                <a:lnTo>
                  <a:pt x="1075194" y="791288"/>
                </a:lnTo>
                <a:lnTo>
                  <a:pt x="1092296" y="748392"/>
                </a:lnTo>
                <a:lnTo>
                  <a:pt x="1105892" y="703844"/>
                </a:lnTo>
                <a:lnTo>
                  <a:pt x="1115811" y="657812"/>
                </a:lnTo>
                <a:lnTo>
                  <a:pt x="1121887" y="610466"/>
                </a:lnTo>
                <a:lnTo>
                  <a:pt x="1123950" y="561975"/>
                </a:lnTo>
                <a:lnTo>
                  <a:pt x="1121887" y="513483"/>
                </a:lnTo>
                <a:lnTo>
                  <a:pt x="1115811" y="466137"/>
                </a:lnTo>
                <a:lnTo>
                  <a:pt x="1105892" y="420105"/>
                </a:lnTo>
                <a:lnTo>
                  <a:pt x="1092296" y="375557"/>
                </a:lnTo>
                <a:lnTo>
                  <a:pt x="1075194" y="332661"/>
                </a:lnTo>
                <a:lnTo>
                  <a:pt x="1054754" y="291585"/>
                </a:lnTo>
                <a:lnTo>
                  <a:pt x="1031143" y="252499"/>
                </a:lnTo>
                <a:lnTo>
                  <a:pt x="1004532" y="215570"/>
                </a:lnTo>
                <a:lnTo>
                  <a:pt x="975089" y="180968"/>
                </a:lnTo>
                <a:lnTo>
                  <a:pt x="942981" y="148860"/>
                </a:lnTo>
                <a:lnTo>
                  <a:pt x="908379" y="119417"/>
                </a:lnTo>
                <a:lnTo>
                  <a:pt x="871450" y="92806"/>
                </a:lnTo>
                <a:lnTo>
                  <a:pt x="832364" y="69195"/>
                </a:lnTo>
                <a:lnTo>
                  <a:pt x="791288" y="48755"/>
                </a:lnTo>
                <a:lnTo>
                  <a:pt x="748392" y="31653"/>
                </a:lnTo>
                <a:lnTo>
                  <a:pt x="726653" y="25019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7"/>
          <p:cNvSpPr/>
          <p:nvPr/>
        </p:nvSpPr>
        <p:spPr>
          <a:xfrm>
            <a:off x="11658600" y="21812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9706" y="8509"/>
                </a:lnTo>
                <a:lnTo>
                  <a:pt x="402359" y="20389"/>
                </a:lnTo>
                <a:lnTo>
                  <a:pt x="356692" y="36187"/>
                </a:lnTo>
                <a:lnTo>
                  <a:pt x="312895" y="55711"/>
                </a:lnTo>
                <a:lnTo>
                  <a:pt x="271158" y="78771"/>
                </a:lnTo>
                <a:lnTo>
                  <a:pt x="231671" y="105177"/>
                </a:lnTo>
                <a:lnTo>
                  <a:pt x="194623" y="134739"/>
                </a:lnTo>
                <a:lnTo>
                  <a:pt x="160204" y="167264"/>
                </a:lnTo>
                <a:lnTo>
                  <a:pt x="128603" y="202565"/>
                </a:lnTo>
                <a:lnTo>
                  <a:pt x="100010" y="240448"/>
                </a:lnTo>
                <a:lnTo>
                  <a:pt x="74614" y="280725"/>
                </a:lnTo>
                <a:lnTo>
                  <a:pt x="52605" y="323205"/>
                </a:lnTo>
                <a:lnTo>
                  <a:pt x="34172" y="367696"/>
                </a:lnTo>
                <a:lnTo>
                  <a:pt x="19506" y="414010"/>
                </a:lnTo>
                <a:lnTo>
                  <a:pt x="8795" y="461954"/>
                </a:lnTo>
                <a:lnTo>
                  <a:pt x="2230" y="511339"/>
                </a:lnTo>
                <a:lnTo>
                  <a:pt x="0" y="561975"/>
                </a:lnTo>
                <a:lnTo>
                  <a:pt x="2230" y="612610"/>
                </a:lnTo>
                <a:lnTo>
                  <a:pt x="8795" y="661995"/>
                </a:lnTo>
                <a:lnTo>
                  <a:pt x="19506" y="709939"/>
                </a:lnTo>
                <a:lnTo>
                  <a:pt x="34172" y="756253"/>
                </a:lnTo>
                <a:lnTo>
                  <a:pt x="52605" y="800744"/>
                </a:lnTo>
                <a:lnTo>
                  <a:pt x="74614" y="843224"/>
                </a:lnTo>
                <a:lnTo>
                  <a:pt x="100010" y="883501"/>
                </a:lnTo>
                <a:lnTo>
                  <a:pt x="128603" y="921385"/>
                </a:lnTo>
                <a:lnTo>
                  <a:pt x="160204" y="956685"/>
                </a:lnTo>
                <a:lnTo>
                  <a:pt x="194623" y="989210"/>
                </a:lnTo>
                <a:lnTo>
                  <a:pt x="231671" y="1018772"/>
                </a:lnTo>
                <a:lnTo>
                  <a:pt x="271158" y="1045178"/>
                </a:lnTo>
                <a:lnTo>
                  <a:pt x="312895" y="1068238"/>
                </a:lnTo>
                <a:lnTo>
                  <a:pt x="356692" y="1087762"/>
                </a:lnTo>
                <a:lnTo>
                  <a:pt x="402359" y="1103560"/>
                </a:lnTo>
                <a:lnTo>
                  <a:pt x="449706" y="1115440"/>
                </a:lnTo>
                <a:lnTo>
                  <a:pt x="533400" y="1123950"/>
                </a:lnTo>
                <a:lnTo>
                  <a:pt x="533400" y="1098296"/>
                </a:lnTo>
                <a:lnTo>
                  <a:pt x="454786" y="1090422"/>
                </a:lnTo>
                <a:lnTo>
                  <a:pt x="409570" y="1079062"/>
                </a:lnTo>
                <a:lnTo>
                  <a:pt x="365957" y="1063964"/>
                </a:lnTo>
                <a:lnTo>
                  <a:pt x="324130" y="1045309"/>
                </a:lnTo>
                <a:lnTo>
                  <a:pt x="284269" y="1023278"/>
                </a:lnTo>
                <a:lnTo>
                  <a:pt x="246556" y="998054"/>
                </a:lnTo>
                <a:lnTo>
                  <a:pt x="211171" y="969817"/>
                </a:lnTo>
                <a:lnTo>
                  <a:pt x="178297" y="938750"/>
                </a:lnTo>
                <a:lnTo>
                  <a:pt x="148113" y="905033"/>
                </a:lnTo>
                <a:lnTo>
                  <a:pt x="120802" y="868849"/>
                </a:lnTo>
                <a:lnTo>
                  <a:pt x="96545" y="830379"/>
                </a:lnTo>
                <a:lnTo>
                  <a:pt x="75522" y="789805"/>
                </a:lnTo>
                <a:lnTo>
                  <a:pt x="57915" y="747307"/>
                </a:lnTo>
                <a:lnTo>
                  <a:pt x="43906" y="703069"/>
                </a:lnTo>
                <a:lnTo>
                  <a:pt x="33675" y="657270"/>
                </a:lnTo>
                <a:lnTo>
                  <a:pt x="27403" y="610094"/>
                </a:lnTo>
                <a:lnTo>
                  <a:pt x="25273" y="561721"/>
                </a:lnTo>
                <a:lnTo>
                  <a:pt x="27403" y="513370"/>
                </a:lnTo>
                <a:lnTo>
                  <a:pt x="33675" y="466213"/>
                </a:lnTo>
                <a:lnTo>
                  <a:pt x="43906" y="420431"/>
                </a:lnTo>
                <a:lnTo>
                  <a:pt x="57915" y="376207"/>
                </a:lnTo>
                <a:lnTo>
                  <a:pt x="75522" y="333722"/>
                </a:lnTo>
                <a:lnTo>
                  <a:pt x="96545" y="293158"/>
                </a:lnTo>
                <a:lnTo>
                  <a:pt x="120802" y="254696"/>
                </a:lnTo>
                <a:lnTo>
                  <a:pt x="148113" y="218519"/>
                </a:lnTo>
                <a:lnTo>
                  <a:pt x="178297" y="184808"/>
                </a:lnTo>
                <a:lnTo>
                  <a:pt x="211171" y="153744"/>
                </a:lnTo>
                <a:lnTo>
                  <a:pt x="246556" y="125510"/>
                </a:lnTo>
                <a:lnTo>
                  <a:pt x="284269" y="100288"/>
                </a:lnTo>
                <a:lnTo>
                  <a:pt x="324130" y="78258"/>
                </a:lnTo>
                <a:lnTo>
                  <a:pt x="365957" y="59604"/>
                </a:lnTo>
                <a:lnTo>
                  <a:pt x="409570" y="44506"/>
                </a:lnTo>
                <a:lnTo>
                  <a:pt x="454786" y="33147"/>
                </a:lnTo>
                <a:lnTo>
                  <a:pt x="533400" y="25146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7"/>
          <p:cNvSpPr/>
          <p:nvPr/>
        </p:nvSpPr>
        <p:spPr>
          <a:xfrm>
            <a:off x="6200775" y="35528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94" y="610573"/>
                </a:lnTo>
                <a:lnTo>
                  <a:pt x="8207" y="657812"/>
                </a:lnTo>
                <a:lnTo>
                  <a:pt x="18212" y="703844"/>
                </a:lnTo>
                <a:lnTo>
                  <a:pt x="31924" y="748392"/>
                </a:lnTo>
                <a:lnTo>
                  <a:pt x="49173" y="791288"/>
                </a:lnTo>
                <a:lnTo>
                  <a:pt x="69789" y="832364"/>
                </a:lnTo>
                <a:lnTo>
                  <a:pt x="93602" y="871450"/>
                </a:lnTo>
                <a:lnTo>
                  <a:pt x="120442" y="908379"/>
                </a:lnTo>
                <a:lnTo>
                  <a:pt x="150138" y="942981"/>
                </a:lnTo>
                <a:lnTo>
                  <a:pt x="182521" y="975089"/>
                </a:lnTo>
                <a:lnTo>
                  <a:pt x="217420" y="1004532"/>
                </a:lnTo>
                <a:lnTo>
                  <a:pt x="254666" y="1031143"/>
                </a:lnTo>
                <a:lnTo>
                  <a:pt x="294089" y="1054754"/>
                </a:lnTo>
                <a:lnTo>
                  <a:pt x="335517" y="1075194"/>
                </a:lnTo>
                <a:lnTo>
                  <a:pt x="378782" y="1092296"/>
                </a:lnTo>
                <a:lnTo>
                  <a:pt x="423713" y="1105892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2"/>
                </a:lnTo>
                <a:lnTo>
                  <a:pt x="734095" y="1098550"/>
                </a:lnTo>
                <a:lnTo>
                  <a:pt x="566801" y="1098550"/>
                </a:lnTo>
                <a:lnTo>
                  <a:pt x="517529" y="1096355"/>
                </a:lnTo>
                <a:lnTo>
                  <a:pt x="469496" y="1089898"/>
                </a:lnTo>
                <a:lnTo>
                  <a:pt x="422892" y="1079369"/>
                </a:lnTo>
                <a:lnTo>
                  <a:pt x="377908" y="1064957"/>
                </a:lnTo>
                <a:lnTo>
                  <a:pt x="334736" y="1046851"/>
                </a:lnTo>
                <a:lnTo>
                  <a:pt x="293567" y="1025242"/>
                </a:lnTo>
                <a:lnTo>
                  <a:pt x="254592" y="1000320"/>
                </a:lnTo>
                <a:lnTo>
                  <a:pt x="218003" y="972273"/>
                </a:lnTo>
                <a:lnTo>
                  <a:pt x="183991" y="941292"/>
                </a:lnTo>
                <a:lnTo>
                  <a:pt x="152747" y="907566"/>
                </a:lnTo>
                <a:lnTo>
                  <a:pt x="124462" y="871285"/>
                </a:lnTo>
                <a:lnTo>
                  <a:pt x="99328" y="832640"/>
                </a:lnTo>
                <a:lnTo>
                  <a:pt x="77535" y="791818"/>
                </a:lnTo>
                <a:lnTo>
                  <a:pt x="59277" y="749012"/>
                </a:lnTo>
                <a:lnTo>
                  <a:pt x="44742" y="704409"/>
                </a:lnTo>
                <a:lnTo>
                  <a:pt x="34124" y="658199"/>
                </a:lnTo>
                <a:lnTo>
                  <a:pt x="27608" y="610466"/>
                </a:lnTo>
                <a:lnTo>
                  <a:pt x="25400" y="561720"/>
                </a:lnTo>
                <a:lnTo>
                  <a:pt x="27612" y="512869"/>
                </a:lnTo>
                <a:lnTo>
                  <a:pt x="34124" y="465246"/>
                </a:lnTo>
                <a:lnTo>
                  <a:pt x="44742" y="419042"/>
                </a:lnTo>
                <a:lnTo>
                  <a:pt x="59277" y="374445"/>
                </a:lnTo>
                <a:lnTo>
                  <a:pt x="77535" y="331646"/>
                </a:lnTo>
                <a:lnTo>
                  <a:pt x="99328" y="290834"/>
                </a:lnTo>
                <a:lnTo>
                  <a:pt x="124462" y="252198"/>
                </a:lnTo>
                <a:lnTo>
                  <a:pt x="152747" y="215928"/>
                </a:lnTo>
                <a:lnTo>
                  <a:pt x="183991" y="182213"/>
                </a:lnTo>
                <a:lnTo>
                  <a:pt x="218003" y="151242"/>
                </a:lnTo>
                <a:lnTo>
                  <a:pt x="254592" y="123206"/>
                </a:lnTo>
                <a:lnTo>
                  <a:pt x="293567" y="98293"/>
                </a:lnTo>
                <a:lnTo>
                  <a:pt x="334736" y="76693"/>
                </a:lnTo>
                <a:lnTo>
                  <a:pt x="377908" y="58595"/>
                </a:lnTo>
                <a:lnTo>
                  <a:pt x="422892" y="44190"/>
                </a:lnTo>
                <a:lnTo>
                  <a:pt x="469496" y="33665"/>
                </a:lnTo>
                <a:lnTo>
                  <a:pt x="517529" y="27212"/>
                </a:lnTo>
                <a:lnTo>
                  <a:pt x="566801" y="25019"/>
                </a:lnTo>
                <a:lnTo>
                  <a:pt x="732836" y="25019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  <a:path extrusionOk="0" h="1123950" w="1133475">
                <a:moveTo>
                  <a:pt x="732836" y="25019"/>
                </a:moveTo>
                <a:lnTo>
                  <a:pt x="566801" y="25019"/>
                </a:lnTo>
                <a:lnTo>
                  <a:pt x="616052" y="27212"/>
                </a:lnTo>
                <a:lnTo>
                  <a:pt x="664067" y="33665"/>
                </a:lnTo>
                <a:lnTo>
                  <a:pt x="710656" y="44190"/>
                </a:lnTo>
                <a:lnTo>
                  <a:pt x="755626" y="58595"/>
                </a:lnTo>
                <a:lnTo>
                  <a:pt x="798786" y="76693"/>
                </a:lnTo>
                <a:lnTo>
                  <a:pt x="839945" y="98293"/>
                </a:lnTo>
                <a:lnTo>
                  <a:pt x="878911" y="123206"/>
                </a:lnTo>
                <a:lnTo>
                  <a:pt x="915493" y="151242"/>
                </a:lnTo>
                <a:lnTo>
                  <a:pt x="949499" y="182213"/>
                </a:lnTo>
                <a:lnTo>
                  <a:pt x="980739" y="215928"/>
                </a:lnTo>
                <a:lnTo>
                  <a:pt x="1009020" y="252198"/>
                </a:lnTo>
                <a:lnTo>
                  <a:pt x="1034151" y="290834"/>
                </a:lnTo>
                <a:lnTo>
                  <a:pt x="1055941" y="331646"/>
                </a:lnTo>
                <a:lnTo>
                  <a:pt x="1074199" y="374445"/>
                </a:lnTo>
                <a:lnTo>
                  <a:pt x="1088732" y="419042"/>
                </a:lnTo>
                <a:lnTo>
                  <a:pt x="1099350" y="465246"/>
                </a:lnTo>
                <a:lnTo>
                  <a:pt x="1105862" y="512869"/>
                </a:lnTo>
                <a:lnTo>
                  <a:pt x="1108075" y="561720"/>
                </a:lnTo>
                <a:lnTo>
                  <a:pt x="1105862" y="610573"/>
                </a:lnTo>
                <a:lnTo>
                  <a:pt x="1099350" y="658199"/>
                </a:lnTo>
                <a:lnTo>
                  <a:pt x="1088732" y="704409"/>
                </a:lnTo>
                <a:lnTo>
                  <a:pt x="1074199" y="749012"/>
                </a:lnTo>
                <a:lnTo>
                  <a:pt x="1055941" y="791818"/>
                </a:lnTo>
                <a:lnTo>
                  <a:pt x="1034151" y="832640"/>
                </a:lnTo>
                <a:lnTo>
                  <a:pt x="1009020" y="871285"/>
                </a:lnTo>
                <a:lnTo>
                  <a:pt x="980739" y="907566"/>
                </a:lnTo>
                <a:lnTo>
                  <a:pt x="949499" y="941292"/>
                </a:lnTo>
                <a:lnTo>
                  <a:pt x="915493" y="972273"/>
                </a:lnTo>
                <a:lnTo>
                  <a:pt x="878911" y="1000320"/>
                </a:lnTo>
                <a:lnTo>
                  <a:pt x="839945" y="1025242"/>
                </a:lnTo>
                <a:lnTo>
                  <a:pt x="798786" y="1046851"/>
                </a:lnTo>
                <a:lnTo>
                  <a:pt x="755626" y="1064957"/>
                </a:lnTo>
                <a:lnTo>
                  <a:pt x="710656" y="1079369"/>
                </a:lnTo>
                <a:lnTo>
                  <a:pt x="664067" y="1089898"/>
                </a:lnTo>
                <a:lnTo>
                  <a:pt x="616052" y="1096355"/>
                </a:lnTo>
                <a:lnTo>
                  <a:pt x="566801" y="1098550"/>
                </a:lnTo>
                <a:lnTo>
                  <a:pt x="734095" y="1098550"/>
                </a:lnTo>
                <a:lnTo>
                  <a:pt x="798008" y="1075194"/>
                </a:lnTo>
                <a:lnTo>
                  <a:pt x="839426" y="1054754"/>
                </a:lnTo>
                <a:lnTo>
                  <a:pt x="878840" y="1031143"/>
                </a:lnTo>
                <a:lnTo>
                  <a:pt x="916078" y="1004532"/>
                </a:lnTo>
                <a:lnTo>
                  <a:pt x="950971" y="975089"/>
                </a:lnTo>
                <a:lnTo>
                  <a:pt x="983349" y="942981"/>
                </a:lnTo>
                <a:lnTo>
                  <a:pt x="1013042" y="908379"/>
                </a:lnTo>
                <a:lnTo>
                  <a:pt x="1039878" y="871450"/>
                </a:lnTo>
                <a:lnTo>
                  <a:pt x="1063689" y="832364"/>
                </a:lnTo>
                <a:lnTo>
                  <a:pt x="1084303" y="791288"/>
                </a:lnTo>
                <a:lnTo>
                  <a:pt x="1101551" y="748392"/>
                </a:lnTo>
                <a:lnTo>
                  <a:pt x="1115262" y="703844"/>
                </a:lnTo>
                <a:lnTo>
                  <a:pt x="1125267" y="657812"/>
                </a:lnTo>
                <a:lnTo>
                  <a:pt x="1131394" y="610466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32836" y="25019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7"/>
          <p:cNvSpPr/>
          <p:nvPr/>
        </p:nvSpPr>
        <p:spPr>
          <a:xfrm>
            <a:off x="7572375" y="3552825"/>
            <a:ext cx="1123950" cy="1123950"/>
          </a:xfrm>
          <a:custGeom>
            <a:rect b="b" l="l" r="r" t="t"/>
            <a:pathLst>
              <a:path extrusionOk="0" h="1123950" w="1123950">
                <a:moveTo>
                  <a:pt x="561975" y="0"/>
                </a:moveTo>
                <a:lnTo>
                  <a:pt x="513483" y="2062"/>
                </a:lnTo>
                <a:lnTo>
                  <a:pt x="466137" y="8138"/>
                </a:lnTo>
                <a:lnTo>
                  <a:pt x="420105" y="18057"/>
                </a:lnTo>
                <a:lnTo>
                  <a:pt x="375557" y="31653"/>
                </a:lnTo>
                <a:lnTo>
                  <a:pt x="332661" y="48755"/>
                </a:lnTo>
                <a:lnTo>
                  <a:pt x="291585" y="69195"/>
                </a:lnTo>
                <a:lnTo>
                  <a:pt x="252499" y="92806"/>
                </a:lnTo>
                <a:lnTo>
                  <a:pt x="215570" y="119417"/>
                </a:lnTo>
                <a:lnTo>
                  <a:pt x="180968" y="148860"/>
                </a:lnTo>
                <a:lnTo>
                  <a:pt x="148860" y="180968"/>
                </a:lnTo>
                <a:lnTo>
                  <a:pt x="119417" y="215570"/>
                </a:lnTo>
                <a:lnTo>
                  <a:pt x="92806" y="252499"/>
                </a:lnTo>
                <a:lnTo>
                  <a:pt x="69195" y="291585"/>
                </a:lnTo>
                <a:lnTo>
                  <a:pt x="48755" y="332661"/>
                </a:lnTo>
                <a:lnTo>
                  <a:pt x="31653" y="375557"/>
                </a:lnTo>
                <a:lnTo>
                  <a:pt x="18057" y="420105"/>
                </a:lnTo>
                <a:lnTo>
                  <a:pt x="8138" y="466137"/>
                </a:lnTo>
                <a:lnTo>
                  <a:pt x="2062" y="513483"/>
                </a:lnTo>
                <a:lnTo>
                  <a:pt x="0" y="561975"/>
                </a:lnTo>
                <a:lnTo>
                  <a:pt x="2076" y="610573"/>
                </a:lnTo>
                <a:lnTo>
                  <a:pt x="8138" y="657812"/>
                </a:lnTo>
                <a:lnTo>
                  <a:pt x="18057" y="703844"/>
                </a:lnTo>
                <a:lnTo>
                  <a:pt x="31653" y="748392"/>
                </a:lnTo>
                <a:lnTo>
                  <a:pt x="48755" y="791288"/>
                </a:lnTo>
                <a:lnTo>
                  <a:pt x="69195" y="832364"/>
                </a:lnTo>
                <a:lnTo>
                  <a:pt x="92806" y="871450"/>
                </a:lnTo>
                <a:lnTo>
                  <a:pt x="119417" y="908379"/>
                </a:lnTo>
                <a:lnTo>
                  <a:pt x="148860" y="942981"/>
                </a:lnTo>
                <a:lnTo>
                  <a:pt x="180968" y="975089"/>
                </a:lnTo>
                <a:lnTo>
                  <a:pt x="215570" y="1004532"/>
                </a:lnTo>
                <a:lnTo>
                  <a:pt x="252499" y="1031143"/>
                </a:lnTo>
                <a:lnTo>
                  <a:pt x="291585" y="1054754"/>
                </a:lnTo>
                <a:lnTo>
                  <a:pt x="332661" y="1075194"/>
                </a:lnTo>
                <a:lnTo>
                  <a:pt x="375557" y="1092296"/>
                </a:lnTo>
                <a:lnTo>
                  <a:pt x="420105" y="1105892"/>
                </a:lnTo>
                <a:lnTo>
                  <a:pt x="466137" y="1115811"/>
                </a:lnTo>
                <a:lnTo>
                  <a:pt x="513483" y="1121887"/>
                </a:lnTo>
                <a:lnTo>
                  <a:pt x="561975" y="1123950"/>
                </a:lnTo>
                <a:lnTo>
                  <a:pt x="610466" y="1121887"/>
                </a:lnTo>
                <a:lnTo>
                  <a:pt x="657812" y="1115811"/>
                </a:lnTo>
                <a:lnTo>
                  <a:pt x="703844" y="1105892"/>
                </a:lnTo>
                <a:lnTo>
                  <a:pt x="727902" y="1098550"/>
                </a:lnTo>
                <a:lnTo>
                  <a:pt x="561975" y="1098550"/>
                </a:lnTo>
                <a:lnTo>
                  <a:pt x="513123" y="1096355"/>
                </a:lnTo>
                <a:lnTo>
                  <a:pt x="465500" y="1089898"/>
                </a:lnTo>
                <a:lnTo>
                  <a:pt x="419296" y="1079369"/>
                </a:lnTo>
                <a:lnTo>
                  <a:pt x="374699" y="1064957"/>
                </a:lnTo>
                <a:lnTo>
                  <a:pt x="331900" y="1046851"/>
                </a:lnTo>
                <a:lnTo>
                  <a:pt x="291088" y="1025242"/>
                </a:lnTo>
                <a:lnTo>
                  <a:pt x="252452" y="1000320"/>
                </a:lnTo>
                <a:lnTo>
                  <a:pt x="216182" y="972273"/>
                </a:lnTo>
                <a:lnTo>
                  <a:pt x="182467" y="941292"/>
                </a:lnTo>
                <a:lnTo>
                  <a:pt x="151496" y="907566"/>
                </a:lnTo>
                <a:lnTo>
                  <a:pt x="123460" y="871285"/>
                </a:lnTo>
                <a:lnTo>
                  <a:pt x="98547" y="832640"/>
                </a:lnTo>
                <a:lnTo>
                  <a:pt x="76947" y="791818"/>
                </a:lnTo>
                <a:lnTo>
                  <a:pt x="58849" y="749012"/>
                </a:lnTo>
                <a:lnTo>
                  <a:pt x="44444" y="704409"/>
                </a:lnTo>
                <a:lnTo>
                  <a:pt x="33919" y="658199"/>
                </a:lnTo>
                <a:lnTo>
                  <a:pt x="27461" y="610466"/>
                </a:lnTo>
                <a:lnTo>
                  <a:pt x="25273" y="561720"/>
                </a:lnTo>
                <a:lnTo>
                  <a:pt x="27466" y="512869"/>
                </a:lnTo>
                <a:lnTo>
                  <a:pt x="33919" y="465246"/>
                </a:lnTo>
                <a:lnTo>
                  <a:pt x="44444" y="419042"/>
                </a:lnTo>
                <a:lnTo>
                  <a:pt x="58849" y="374445"/>
                </a:lnTo>
                <a:lnTo>
                  <a:pt x="76947" y="331646"/>
                </a:lnTo>
                <a:lnTo>
                  <a:pt x="98547" y="290834"/>
                </a:lnTo>
                <a:lnTo>
                  <a:pt x="123460" y="252198"/>
                </a:lnTo>
                <a:lnTo>
                  <a:pt x="151496" y="215928"/>
                </a:lnTo>
                <a:lnTo>
                  <a:pt x="182467" y="182213"/>
                </a:lnTo>
                <a:lnTo>
                  <a:pt x="216182" y="151242"/>
                </a:lnTo>
                <a:lnTo>
                  <a:pt x="252452" y="123206"/>
                </a:lnTo>
                <a:lnTo>
                  <a:pt x="291088" y="98293"/>
                </a:lnTo>
                <a:lnTo>
                  <a:pt x="331900" y="76693"/>
                </a:lnTo>
                <a:lnTo>
                  <a:pt x="374699" y="58595"/>
                </a:lnTo>
                <a:lnTo>
                  <a:pt x="419296" y="44190"/>
                </a:lnTo>
                <a:lnTo>
                  <a:pt x="465500" y="33665"/>
                </a:lnTo>
                <a:lnTo>
                  <a:pt x="513123" y="27212"/>
                </a:lnTo>
                <a:lnTo>
                  <a:pt x="561975" y="25019"/>
                </a:lnTo>
                <a:lnTo>
                  <a:pt x="726653" y="25019"/>
                </a:lnTo>
                <a:lnTo>
                  <a:pt x="703844" y="18057"/>
                </a:lnTo>
                <a:lnTo>
                  <a:pt x="657812" y="8138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  <a:path extrusionOk="0" h="1123950" w="1123950">
                <a:moveTo>
                  <a:pt x="726653" y="25019"/>
                </a:moveTo>
                <a:lnTo>
                  <a:pt x="561975" y="25019"/>
                </a:lnTo>
                <a:lnTo>
                  <a:pt x="610826" y="27212"/>
                </a:lnTo>
                <a:lnTo>
                  <a:pt x="658449" y="33665"/>
                </a:lnTo>
                <a:lnTo>
                  <a:pt x="704653" y="44190"/>
                </a:lnTo>
                <a:lnTo>
                  <a:pt x="749250" y="58595"/>
                </a:lnTo>
                <a:lnTo>
                  <a:pt x="792049" y="76693"/>
                </a:lnTo>
                <a:lnTo>
                  <a:pt x="832861" y="98293"/>
                </a:lnTo>
                <a:lnTo>
                  <a:pt x="871497" y="123206"/>
                </a:lnTo>
                <a:lnTo>
                  <a:pt x="907767" y="151242"/>
                </a:lnTo>
                <a:lnTo>
                  <a:pt x="941482" y="182213"/>
                </a:lnTo>
                <a:lnTo>
                  <a:pt x="972453" y="215928"/>
                </a:lnTo>
                <a:lnTo>
                  <a:pt x="1000489" y="252198"/>
                </a:lnTo>
                <a:lnTo>
                  <a:pt x="1025402" y="290834"/>
                </a:lnTo>
                <a:lnTo>
                  <a:pt x="1047002" y="331646"/>
                </a:lnTo>
                <a:lnTo>
                  <a:pt x="1065100" y="374445"/>
                </a:lnTo>
                <a:lnTo>
                  <a:pt x="1079505" y="419042"/>
                </a:lnTo>
                <a:lnTo>
                  <a:pt x="1090030" y="465246"/>
                </a:lnTo>
                <a:lnTo>
                  <a:pt x="1096483" y="512869"/>
                </a:lnTo>
                <a:lnTo>
                  <a:pt x="1098677" y="561720"/>
                </a:lnTo>
                <a:lnTo>
                  <a:pt x="1096483" y="610573"/>
                </a:lnTo>
                <a:lnTo>
                  <a:pt x="1090030" y="658199"/>
                </a:lnTo>
                <a:lnTo>
                  <a:pt x="1079505" y="704409"/>
                </a:lnTo>
                <a:lnTo>
                  <a:pt x="1065100" y="749012"/>
                </a:lnTo>
                <a:lnTo>
                  <a:pt x="1047002" y="791818"/>
                </a:lnTo>
                <a:lnTo>
                  <a:pt x="1025402" y="832640"/>
                </a:lnTo>
                <a:lnTo>
                  <a:pt x="1000489" y="871285"/>
                </a:lnTo>
                <a:lnTo>
                  <a:pt x="972453" y="907566"/>
                </a:lnTo>
                <a:lnTo>
                  <a:pt x="941482" y="941292"/>
                </a:lnTo>
                <a:lnTo>
                  <a:pt x="907767" y="972273"/>
                </a:lnTo>
                <a:lnTo>
                  <a:pt x="871497" y="1000320"/>
                </a:lnTo>
                <a:lnTo>
                  <a:pt x="832861" y="1025242"/>
                </a:lnTo>
                <a:lnTo>
                  <a:pt x="792049" y="1046851"/>
                </a:lnTo>
                <a:lnTo>
                  <a:pt x="749250" y="1064957"/>
                </a:lnTo>
                <a:lnTo>
                  <a:pt x="704653" y="1079369"/>
                </a:lnTo>
                <a:lnTo>
                  <a:pt x="658449" y="1089898"/>
                </a:lnTo>
                <a:lnTo>
                  <a:pt x="610826" y="1096355"/>
                </a:lnTo>
                <a:lnTo>
                  <a:pt x="561975" y="1098550"/>
                </a:lnTo>
                <a:lnTo>
                  <a:pt x="727902" y="1098550"/>
                </a:lnTo>
                <a:lnTo>
                  <a:pt x="791288" y="1075194"/>
                </a:lnTo>
                <a:lnTo>
                  <a:pt x="832364" y="1054754"/>
                </a:lnTo>
                <a:lnTo>
                  <a:pt x="871450" y="1031143"/>
                </a:lnTo>
                <a:lnTo>
                  <a:pt x="908379" y="1004532"/>
                </a:lnTo>
                <a:lnTo>
                  <a:pt x="942981" y="975089"/>
                </a:lnTo>
                <a:lnTo>
                  <a:pt x="975089" y="942981"/>
                </a:lnTo>
                <a:lnTo>
                  <a:pt x="1004532" y="908379"/>
                </a:lnTo>
                <a:lnTo>
                  <a:pt x="1031143" y="871450"/>
                </a:lnTo>
                <a:lnTo>
                  <a:pt x="1054754" y="832364"/>
                </a:lnTo>
                <a:lnTo>
                  <a:pt x="1075194" y="791288"/>
                </a:lnTo>
                <a:lnTo>
                  <a:pt x="1092296" y="748392"/>
                </a:lnTo>
                <a:lnTo>
                  <a:pt x="1105892" y="703844"/>
                </a:lnTo>
                <a:lnTo>
                  <a:pt x="1115811" y="657812"/>
                </a:lnTo>
                <a:lnTo>
                  <a:pt x="1121887" y="610466"/>
                </a:lnTo>
                <a:lnTo>
                  <a:pt x="1123950" y="561975"/>
                </a:lnTo>
                <a:lnTo>
                  <a:pt x="1121887" y="513483"/>
                </a:lnTo>
                <a:lnTo>
                  <a:pt x="1115811" y="466137"/>
                </a:lnTo>
                <a:lnTo>
                  <a:pt x="1105892" y="420105"/>
                </a:lnTo>
                <a:lnTo>
                  <a:pt x="1092296" y="375557"/>
                </a:lnTo>
                <a:lnTo>
                  <a:pt x="1075194" y="332661"/>
                </a:lnTo>
                <a:lnTo>
                  <a:pt x="1054754" y="291585"/>
                </a:lnTo>
                <a:lnTo>
                  <a:pt x="1031143" y="252499"/>
                </a:lnTo>
                <a:lnTo>
                  <a:pt x="1004532" y="215570"/>
                </a:lnTo>
                <a:lnTo>
                  <a:pt x="975089" y="180968"/>
                </a:lnTo>
                <a:lnTo>
                  <a:pt x="942981" y="148860"/>
                </a:lnTo>
                <a:lnTo>
                  <a:pt x="908379" y="119417"/>
                </a:lnTo>
                <a:lnTo>
                  <a:pt x="871450" y="92806"/>
                </a:lnTo>
                <a:lnTo>
                  <a:pt x="832364" y="69195"/>
                </a:lnTo>
                <a:lnTo>
                  <a:pt x="791288" y="48755"/>
                </a:lnTo>
                <a:lnTo>
                  <a:pt x="748392" y="31653"/>
                </a:lnTo>
                <a:lnTo>
                  <a:pt x="726653" y="25019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7"/>
          <p:cNvSpPr/>
          <p:nvPr/>
        </p:nvSpPr>
        <p:spPr>
          <a:xfrm>
            <a:off x="10296525" y="3552825"/>
            <a:ext cx="1123950" cy="1123950"/>
          </a:xfrm>
          <a:custGeom>
            <a:rect b="b" l="l" r="r" t="t"/>
            <a:pathLst>
              <a:path extrusionOk="0" h="1123950" w="1123950">
                <a:moveTo>
                  <a:pt x="561975" y="0"/>
                </a:moveTo>
                <a:lnTo>
                  <a:pt x="513483" y="2062"/>
                </a:lnTo>
                <a:lnTo>
                  <a:pt x="466137" y="8138"/>
                </a:lnTo>
                <a:lnTo>
                  <a:pt x="420105" y="18057"/>
                </a:lnTo>
                <a:lnTo>
                  <a:pt x="375557" y="31653"/>
                </a:lnTo>
                <a:lnTo>
                  <a:pt x="332661" y="48755"/>
                </a:lnTo>
                <a:lnTo>
                  <a:pt x="291585" y="69195"/>
                </a:lnTo>
                <a:lnTo>
                  <a:pt x="252499" y="92806"/>
                </a:lnTo>
                <a:lnTo>
                  <a:pt x="215570" y="119417"/>
                </a:lnTo>
                <a:lnTo>
                  <a:pt x="180968" y="148860"/>
                </a:lnTo>
                <a:lnTo>
                  <a:pt x="148860" y="180968"/>
                </a:lnTo>
                <a:lnTo>
                  <a:pt x="119417" y="215570"/>
                </a:lnTo>
                <a:lnTo>
                  <a:pt x="92806" y="252499"/>
                </a:lnTo>
                <a:lnTo>
                  <a:pt x="69195" y="291585"/>
                </a:lnTo>
                <a:lnTo>
                  <a:pt x="48755" y="332661"/>
                </a:lnTo>
                <a:lnTo>
                  <a:pt x="31653" y="375557"/>
                </a:lnTo>
                <a:lnTo>
                  <a:pt x="18057" y="420105"/>
                </a:lnTo>
                <a:lnTo>
                  <a:pt x="8138" y="466137"/>
                </a:lnTo>
                <a:lnTo>
                  <a:pt x="2062" y="513483"/>
                </a:lnTo>
                <a:lnTo>
                  <a:pt x="0" y="561975"/>
                </a:lnTo>
                <a:lnTo>
                  <a:pt x="2076" y="610573"/>
                </a:lnTo>
                <a:lnTo>
                  <a:pt x="8138" y="657812"/>
                </a:lnTo>
                <a:lnTo>
                  <a:pt x="18057" y="703844"/>
                </a:lnTo>
                <a:lnTo>
                  <a:pt x="31653" y="748392"/>
                </a:lnTo>
                <a:lnTo>
                  <a:pt x="48755" y="791288"/>
                </a:lnTo>
                <a:lnTo>
                  <a:pt x="69195" y="832364"/>
                </a:lnTo>
                <a:lnTo>
                  <a:pt x="92806" y="871450"/>
                </a:lnTo>
                <a:lnTo>
                  <a:pt x="119417" y="908379"/>
                </a:lnTo>
                <a:lnTo>
                  <a:pt x="148860" y="942981"/>
                </a:lnTo>
                <a:lnTo>
                  <a:pt x="180968" y="975089"/>
                </a:lnTo>
                <a:lnTo>
                  <a:pt x="215570" y="1004532"/>
                </a:lnTo>
                <a:lnTo>
                  <a:pt x="252499" y="1031143"/>
                </a:lnTo>
                <a:lnTo>
                  <a:pt x="291585" y="1054754"/>
                </a:lnTo>
                <a:lnTo>
                  <a:pt x="332661" y="1075194"/>
                </a:lnTo>
                <a:lnTo>
                  <a:pt x="375557" y="1092296"/>
                </a:lnTo>
                <a:lnTo>
                  <a:pt x="420105" y="1105892"/>
                </a:lnTo>
                <a:lnTo>
                  <a:pt x="466137" y="1115811"/>
                </a:lnTo>
                <a:lnTo>
                  <a:pt x="513483" y="1121887"/>
                </a:lnTo>
                <a:lnTo>
                  <a:pt x="561975" y="1123950"/>
                </a:lnTo>
                <a:lnTo>
                  <a:pt x="610466" y="1121887"/>
                </a:lnTo>
                <a:lnTo>
                  <a:pt x="657812" y="1115811"/>
                </a:lnTo>
                <a:lnTo>
                  <a:pt x="703844" y="1105892"/>
                </a:lnTo>
                <a:lnTo>
                  <a:pt x="727902" y="1098550"/>
                </a:lnTo>
                <a:lnTo>
                  <a:pt x="561975" y="1098550"/>
                </a:lnTo>
                <a:lnTo>
                  <a:pt x="513123" y="1096355"/>
                </a:lnTo>
                <a:lnTo>
                  <a:pt x="465500" y="1089898"/>
                </a:lnTo>
                <a:lnTo>
                  <a:pt x="419296" y="1079369"/>
                </a:lnTo>
                <a:lnTo>
                  <a:pt x="374699" y="1064957"/>
                </a:lnTo>
                <a:lnTo>
                  <a:pt x="331900" y="1046851"/>
                </a:lnTo>
                <a:lnTo>
                  <a:pt x="291088" y="1025242"/>
                </a:lnTo>
                <a:lnTo>
                  <a:pt x="252452" y="1000320"/>
                </a:lnTo>
                <a:lnTo>
                  <a:pt x="216182" y="972273"/>
                </a:lnTo>
                <a:lnTo>
                  <a:pt x="182467" y="941292"/>
                </a:lnTo>
                <a:lnTo>
                  <a:pt x="151496" y="907566"/>
                </a:lnTo>
                <a:lnTo>
                  <a:pt x="123460" y="871285"/>
                </a:lnTo>
                <a:lnTo>
                  <a:pt x="98547" y="832640"/>
                </a:lnTo>
                <a:lnTo>
                  <a:pt x="76947" y="791818"/>
                </a:lnTo>
                <a:lnTo>
                  <a:pt x="58849" y="749012"/>
                </a:lnTo>
                <a:lnTo>
                  <a:pt x="44444" y="704409"/>
                </a:lnTo>
                <a:lnTo>
                  <a:pt x="33919" y="658199"/>
                </a:lnTo>
                <a:lnTo>
                  <a:pt x="27461" y="610466"/>
                </a:lnTo>
                <a:lnTo>
                  <a:pt x="25273" y="561720"/>
                </a:lnTo>
                <a:lnTo>
                  <a:pt x="27466" y="512869"/>
                </a:lnTo>
                <a:lnTo>
                  <a:pt x="33919" y="465246"/>
                </a:lnTo>
                <a:lnTo>
                  <a:pt x="44444" y="419042"/>
                </a:lnTo>
                <a:lnTo>
                  <a:pt x="58849" y="374445"/>
                </a:lnTo>
                <a:lnTo>
                  <a:pt x="76947" y="331646"/>
                </a:lnTo>
                <a:lnTo>
                  <a:pt x="98547" y="290834"/>
                </a:lnTo>
                <a:lnTo>
                  <a:pt x="123460" y="252198"/>
                </a:lnTo>
                <a:lnTo>
                  <a:pt x="151496" y="215928"/>
                </a:lnTo>
                <a:lnTo>
                  <a:pt x="182467" y="182213"/>
                </a:lnTo>
                <a:lnTo>
                  <a:pt x="216182" y="151242"/>
                </a:lnTo>
                <a:lnTo>
                  <a:pt x="252452" y="123206"/>
                </a:lnTo>
                <a:lnTo>
                  <a:pt x="291088" y="98293"/>
                </a:lnTo>
                <a:lnTo>
                  <a:pt x="331900" y="76693"/>
                </a:lnTo>
                <a:lnTo>
                  <a:pt x="374699" y="58595"/>
                </a:lnTo>
                <a:lnTo>
                  <a:pt x="419296" y="44190"/>
                </a:lnTo>
                <a:lnTo>
                  <a:pt x="465500" y="33665"/>
                </a:lnTo>
                <a:lnTo>
                  <a:pt x="513123" y="27212"/>
                </a:lnTo>
                <a:lnTo>
                  <a:pt x="561975" y="25019"/>
                </a:lnTo>
                <a:lnTo>
                  <a:pt x="726653" y="25019"/>
                </a:lnTo>
                <a:lnTo>
                  <a:pt x="703844" y="18057"/>
                </a:lnTo>
                <a:lnTo>
                  <a:pt x="657812" y="8138"/>
                </a:lnTo>
                <a:lnTo>
                  <a:pt x="610466" y="2062"/>
                </a:lnTo>
                <a:lnTo>
                  <a:pt x="561975" y="0"/>
                </a:lnTo>
                <a:close/>
              </a:path>
              <a:path extrusionOk="0" h="1123950" w="1123950">
                <a:moveTo>
                  <a:pt x="726653" y="25019"/>
                </a:moveTo>
                <a:lnTo>
                  <a:pt x="561975" y="25019"/>
                </a:lnTo>
                <a:lnTo>
                  <a:pt x="610826" y="27212"/>
                </a:lnTo>
                <a:lnTo>
                  <a:pt x="658449" y="33665"/>
                </a:lnTo>
                <a:lnTo>
                  <a:pt x="704653" y="44190"/>
                </a:lnTo>
                <a:lnTo>
                  <a:pt x="749250" y="58595"/>
                </a:lnTo>
                <a:lnTo>
                  <a:pt x="792049" y="76693"/>
                </a:lnTo>
                <a:lnTo>
                  <a:pt x="832861" y="98293"/>
                </a:lnTo>
                <a:lnTo>
                  <a:pt x="871497" y="123206"/>
                </a:lnTo>
                <a:lnTo>
                  <a:pt x="907767" y="151242"/>
                </a:lnTo>
                <a:lnTo>
                  <a:pt x="941482" y="182213"/>
                </a:lnTo>
                <a:lnTo>
                  <a:pt x="972453" y="215928"/>
                </a:lnTo>
                <a:lnTo>
                  <a:pt x="1000489" y="252198"/>
                </a:lnTo>
                <a:lnTo>
                  <a:pt x="1025402" y="290834"/>
                </a:lnTo>
                <a:lnTo>
                  <a:pt x="1047002" y="331646"/>
                </a:lnTo>
                <a:lnTo>
                  <a:pt x="1065100" y="374445"/>
                </a:lnTo>
                <a:lnTo>
                  <a:pt x="1079505" y="419042"/>
                </a:lnTo>
                <a:lnTo>
                  <a:pt x="1090030" y="465246"/>
                </a:lnTo>
                <a:lnTo>
                  <a:pt x="1096483" y="512869"/>
                </a:lnTo>
                <a:lnTo>
                  <a:pt x="1098677" y="561720"/>
                </a:lnTo>
                <a:lnTo>
                  <a:pt x="1096483" y="610573"/>
                </a:lnTo>
                <a:lnTo>
                  <a:pt x="1090030" y="658199"/>
                </a:lnTo>
                <a:lnTo>
                  <a:pt x="1079505" y="704409"/>
                </a:lnTo>
                <a:lnTo>
                  <a:pt x="1065100" y="749012"/>
                </a:lnTo>
                <a:lnTo>
                  <a:pt x="1047002" y="791818"/>
                </a:lnTo>
                <a:lnTo>
                  <a:pt x="1025402" y="832640"/>
                </a:lnTo>
                <a:lnTo>
                  <a:pt x="1000489" y="871285"/>
                </a:lnTo>
                <a:lnTo>
                  <a:pt x="972453" y="907566"/>
                </a:lnTo>
                <a:lnTo>
                  <a:pt x="941482" y="941292"/>
                </a:lnTo>
                <a:lnTo>
                  <a:pt x="907767" y="972273"/>
                </a:lnTo>
                <a:lnTo>
                  <a:pt x="871497" y="1000320"/>
                </a:lnTo>
                <a:lnTo>
                  <a:pt x="832861" y="1025242"/>
                </a:lnTo>
                <a:lnTo>
                  <a:pt x="792049" y="1046851"/>
                </a:lnTo>
                <a:lnTo>
                  <a:pt x="749250" y="1064957"/>
                </a:lnTo>
                <a:lnTo>
                  <a:pt x="704653" y="1079369"/>
                </a:lnTo>
                <a:lnTo>
                  <a:pt x="658449" y="1089898"/>
                </a:lnTo>
                <a:lnTo>
                  <a:pt x="610826" y="1096355"/>
                </a:lnTo>
                <a:lnTo>
                  <a:pt x="561975" y="1098550"/>
                </a:lnTo>
                <a:lnTo>
                  <a:pt x="727902" y="1098550"/>
                </a:lnTo>
                <a:lnTo>
                  <a:pt x="791288" y="1075194"/>
                </a:lnTo>
                <a:lnTo>
                  <a:pt x="832364" y="1054754"/>
                </a:lnTo>
                <a:lnTo>
                  <a:pt x="871450" y="1031143"/>
                </a:lnTo>
                <a:lnTo>
                  <a:pt x="908379" y="1004532"/>
                </a:lnTo>
                <a:lnTo>
                  <a:pt x="942981" y="975089"/>
                </a:lnTo>
                <a:lnTo>
                  <a:pt x="975089" y="942981"/>
                </a:lnTo>
                <a:lnTo>
                  <a:pt x="1004532" y="908379"/>
                </a:lnTo>
                <a:lnTo>
                  <a:pt x="1031143" y="871450"/>
                </a:lnTo>
                <a:lnTo>
                  <a:pt x="1054754" y="832364"/>
                </a:lnTo>
                <a:lnTo>
                  <a:pt x="1075194" y="791288"/>
                </a:lnTo>
                <a:lnTo>
                  <a:pt x="1092296" y="748392"/>
                </a:lnTo>
                <a:lnTo>
                  <a:pt x="1105892" y="703844"/>
                </a:lnTo>
                <a:lnTo>
                  <a:pt x="1115811" y="657812"/>
                </a:lnTo>
                <a:lnTo>
                  <a:pt x="1121887" y="610466"/>
                </a:lnTo>
                <a:lnTo>
                  <a:pt x="1123950" y="561975"/>
                </a:lnTo>
                <a:lnTo>
                  <a:pt x="1121887" y="513483"/>
                </a:lnTo>
                <a:lnTo>
                  <a:pt x="1115811" y="466137"/>
                </a:lnTo>
                <a:lnTo>
                  <a:pt x="1105892" y="420105"/>
                </a:lnTo>
                <a:lnTo>
                  <a:pt x="1092296" y="375557"/>
                </a:lnTo>
                <a:lnTo>
                  <a:pt x="1075194" y="332661"/>
                </a:lnTo>
                <a:lnTo>
                  <a:pt x="1054754" y="291585"/>
                </a:lnTo>
                <a:lnTo>
                  <a:pt x="1031143" y="252499"/>
                </a:lnTo>
                <a:lnTo>
                  <a:pt x="1004532" y="215570"/>
                </a:lnTo>
                <a:lnTo>
                  <a:pt x="975089" y="180968"/>
                </a:lnTo>
                <a:lnTo>
                  <a:pt x="942981" y="148860"/>
                </a:lnTo>
                <a:lnTo>
                  <a:pt x="908379" y="119417"/>
                </a:lnTo>
                <a:lnTo>
                  <a:pt x="871450" y="92806"/>
                </a:lnTo>
                <a:lnTo>
                  <a:pt x="832364" y="69195"/>
                </a:lnTo>
                <a:lnTo>
                  <a:pt x="791288" y="48755"/>
                </a:lnTo>
                <a:lnTo>
                  <a:pt x="748392" y="31653"/>
                </a:lnTo>
                <a:lnTo>
                  <a:pt x="726653" y="25019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7"/>
          <p:cNvSpPr/>
          <p:nvPr/>
        </p:nvSpPr>
        <p:spPr>
          <a:xfrm>
            <a:off x="11658600" y="3552825"/>
            <a:ext cx="533400" cy="1123950"/>
          </a:xfrm>
          <a:custGeom>
            <a:rect b="b" l="l" r="r" t="t"/>
            <a:pathLst>
              <a:path extrusionOk="0" h="1123950" w="533400">
                <a:moveTo>
                  <a:pt x="533400" y="0"/>
                </a:moveTo>
                <a:lnTo>
                  <a:pt x="449706" y="8509"/>
                </a:lnTo>
                <a:lnTo>
                  <a:pt x="402359" y="20389"/>
                </a:lnTo>
                <a:lnTo>
                  <a:pt x="356692" y="36187"/>
                </a:lnTo>
                <a:lnTo>
                  <a:pt x="312895" y="55711"/>
                </a:lnTo>
                <a:lnTo>
                  <a:pt x="271158" y="78771"/>
                </a:lnTo>
                <a:lnTo>
                  <a:pt x="231671" y="105177"/>
                </a:lnTo>
                <a:lnTo>
                  <a:pt x="194623" y="134739"/>
                </a:lnTo>
                <a:lnTo>
                  <a:pt x="160204" y="167264"/>
                </a:lnTo>
                <a:lnTo>
                  <a:pt x="128603" y="202565"/>
                </a:lnTo>
                <a:lnTo>
                  <a:pt x="100010" y="240448"/>
                </a:lnTo>
                <a:lnTo>
                  <a:pt x="74614" y="280725"/>
                </a:lnTo>
                <a:lnTo>
                  <a:pt x="52605" y="323205"/>
                </a:lnTo>
                <a:lnTo>
                  <a:pt x="34172" y="367696"/>
                </a:lnTo>
                <a:lnTo>
                  <a:pt x="19506" y="414010"/>
                </a:lnTo>
                <a:lnTo>
                  <a:pt x="8795" y="461954"/>
                </a:lnTo>
                <a:lnTo>
                  <a:pt x="2230" y="511339"/>
                </a:lnTo>
                <a:lnTo>
                  <a:pt x="0" y="561975"/>
                </a:lnTo>
                <a:lnTo>
                  <a:pt x="2230" y="612610"/>
                </a:lnTo>
                <a:lnTo>
                  <a:pt x="8795" y="661995"/>
                </a:lnTo>
                <a:lnTo>
                  <a:pt x="19506" y="709939"/>
                </a:lnTo>
                <a:lnTo>
                  <a:pt x="34172" y="756253"/>
                </a:lnTo>
                <a:lnTo>
                  <a:pt x="52605" y="800744"/>
                </a:lnTo>
                <a:lnTo>
                  <a:pt x="74614" y="843224"/>
                </a:lnTo>
                <a:lnTo>
                  <a:pt x="100010" y="883501"/>
                </a:lnTo>
                <a:lnTo>
                  <a:pt x="128603" y="921385"/>
                </a:lnTo>
                <a:lnTo>
                  <a:pt x="160204" y="956685"/>
                </a:lnTo>
                <a:lnTo>
                  <a:pt x="194623" y="989210"/>
                </a:lnTo>
                <a:lnTo>
                  <a:pt x="231671" y="1018772"/>
                </a:lnTo>
                <a:lnTo>
                  <a:pt x="271158" y="1045178"/>
                </a:lnTo>
                <a:lnTo>
                  <a:pt x="312895" y="1068238"/>
                </a:lnTo>
                <a:lnTo>
                  <a:pt x="356692" y="1087762"/>
                </a:lnTo>
                <a:lnTo>
                  <a:pt x="402359" y="1103560"/>
                </a:lnTo>
                <a:lnTo>
                  <a:pt x="449706" y="1115441"/>
                </a:lnTo>
                <a:lnTo>
                  <a:pt x="533400" y="1123950"/>
                </a:lnTo>
                <a:lnTo>
                  <a:pt x="533400" y="1098295"/>
                </a:lnTo>
                <a:lnTo>
                  <a:pt x="454786" y="1090422"/>
                </a:lnTo>
                <a:lnTo>
                  <a:pt x="409570" y="1079062"/>
                </a:lnTo>
                <a:lnTo>
                  <a:pt x="365957" y="1063964"/>
                </a:lnTo>
                <a:lnTo>
                  <a:pt x="324130" y="1045309"/>
                </a:lnTo>
                <a:lnTo>
                  <a:pt x="284269" y="1023278"/>
                </a:lnTo>
                <a:lnTo>
                  <a:pt x="246556" y="998054"/>
                </a:lnTo>
                <a:lnTo>
                  <a:pt x="211171" y="969817"/>
                </a:lnTo>
                <a:lnTo>
                  <a:pt x="178297" y="938750"/>
                </a:lnTo>
                <a:lnTo>
                  <a:pt x="148113" y="905033"/>
                </a:lnTo>
                <a:lnTo>
                  <a:pt x="120802" y="868849"/>
                </a:lnTo>
                <a:lnTo>
                  <a:pt x="96545" y="830379"/>
                </a:lnTo>
                <a:lnTo>
                  <a:pt x="75522" y="789805"/>
                </a:lnTo>
                <a:lnTo>
                  <a:pt x="57915" y="747307"/>
                </a:lnTo>
                <a:lnTo>
                  <a:pt x="43906" y="703069"/>
                </a:lnTo>
                <a:lnTo>
                  <a:pt x="33675" y="657270"/>
                </a:lnTo>
                <a:lnTo>
                  <a:pt x="27403" y="610094"/>
                </a:lnTo>
                <a:lnTo>
                  <a:pt x="25273" y="561720"/>
                </a:lnTo>
                <a:lnTo>
                  <a:pt x="27403" y="513370"/>
                </a:lnTo>
                <a:lnTo>
                  <a:pt x="33675" y="466213"/>
                </a:lnTo>
                <a:lnTo>
                  <a:pt x="43906" y="420431"/>
                </a:lnTo>
                <a:lnTo>
                  <a:pt x="57915" y="376207"/>
                </a:lnTo>
                <a:lnTo>
                  <a:pt x="75522" y="333722"/>
                </a:lnTo>
                <a:lnTo>
                  <a:pt x="96545" y="293158"/>
                </a:lnTo>
                <a:lnTo>
                  <a:pt x="120802" y="254696"/>
                </a:lnTo>
                <a:lnTo>
                  <a:pt x="148113" y="218519"/>
                </a:lnTo>
                <a:lnTo>
                  <a:pt x="178297" y="184808"/>
                </a:lnTo>
                <a:lnTo>
                  <a:pt x="211171" y="153744"/>
                </a:lnTo>
                <a:lnTo>
                  <a:pt x="246556" y="125510"/>
                </a:lnTo>
                <a:lnTo>
                  <a:pt x="284269" y="100288"/>
                </a:lnTo>
                <a:lnTo>
                  <a:pt x="324130" y="78258"/>
                </a:lnTo>
                <a:lnTo>
                  <a:pt x="365957" y="59604"/>
                </a:lnTo>
                <a:lnTo>
                  <a:pt x="409570" y="44506"/>
                </a:lnTo>
                <a:lnTo>
                  <a:pt x="454786" y="33147"/>
                </a:lnTo>
                <a:lnTo>
                  <a:pt x="533400" y="25146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7"/>
          <p:cNvSpPr/>
          <p:nvPr/>
        </p:nvSpPr>
        <p:spPr>
          <a:xfrm>
            <a:off x="8934450" y="4924425"/>
            <a:ext cx="1133475" cy="1123950"/>
          </a:xfrm>
          <a:custGeom>
            <a:rect b="b" l="l" r="r" t="t"/>
            <a:pathLst>
              <a:path extrusionOk="0" h="1123950" w="1133475">
                <a:moveTo>
                  <a:pt x="566801" y="0"/>
                </a:moveTo>
                <a:lnTo>
                  <a:pt x="517892" y="2062"/>
                </a:lnTo>
                <a:lnTo>
                  <a:pt x="470139" y="8138"/>
                </a:lnTo>
                <a:lnTo>
                  <a:pt x="423713" y="18057"/>
                </a:lnTo>
                <a:lnTo>
                  <a:pt x="378782" y="31653"/>
                </a:lnTo>
                <a:lnTo>
                  <a:pt x="335517" y="48755"/>
                </a:lnTo>
                <a:lnTo>
                  <a:pt x="294089" y="69195"/>
                </a:lnTo>
                <a:lnTo>
                  <a:pt x="254666" y="92806"/>
                </a:lnTo>
                <a:lnTo>
                  <a:pt x="217420" y="119417"/>
                </a:lnTo>
                <a:lnTo>
                  <a:pt x="182521" y="148860"/>
                </a:lnTo>
                <a:lnTo>
                  <a:pt x="150138" y="180968"/>
                </a:lnTo>
                <a:lnTo>
                  <a:pt x="120442" y="215570"/>
                </a:lnTo>
                <a:lnTo>
                  <a:pt x="93602" y="252499"/>
                </a:lnTo>
                <a:lnTo>
                  <a:pt x="69789" y="291585"/>
                </a:lnTo>
                <a:lnTo>
                  <a:pt x="49173" y="332661"/>
                </a:lnTo>
                <a:lnTo>
                  <a:pt x="31924" y="375557"/>
                </a:lnTo>
                <a:lnTo>
                  <a:pt x="18212" y="420105"/>
                </a:lnTo>
                <a:lnTo>
                  <a:pt x="8207" y="466137"/>
                </a:lnTo>
                <a:lnTo>
                  <a:pt x="2080" y="513483"/>
                </a:lnTo>
                <a:lnTo>
                  <a:pt x="0" y="561975"/>
                </a:lnTo>
                <a:lnTo>
                  <a:pt x="2095" y="610580"/>
                </a:lnTo>
                <a:lnTo>
                  <a:pt x="8207" y="657809"/>
                </a:lnTo>
                <a:lnTo>
                  <a:pt x="18212" y="703839"/>
                </a:lnTo>
                <a:lnTo>
                  <a:pt x="31924" y="748387"/>
                </a:lnTo>
                <a:lnTo>
                  <a:pt x="49173" y="791283"/>
                </a:lnTo>
                <a:lnTo>
                  <a:pt x="69789" y="832358"/>
                </a:lnTo>
                <a:lnTo>
                  <a:pt x="93602" y="871445"/>
                </a:lnTo>
                <a:lnTo>
                  <a:pt x="120442" y="908374"/>
                </a:lnTo>
                <a:lnTo>
                  <a:pt x="150138" y="942976"/>
                </a:lnTo>
                <a:lnTo>
                  <a:pt x="182521" y="975084"/>
                </a:lnTo>
                <a:lnTo>
                  <a:pt x="217420" y="1004528"/>
                </a:lnTo>
                <a:lnTo>
                  <a:pt x="254666" y="1031140"/>
                </a:lnTo>
                <a:lnTo>
                  <a:pt x="294089" y="1054751"/>
                </a:lnTo>
                <a:lnTo>
                  <a:pt x="335517" y="1075192"/>
                </a:lnTo>
                <a:lnTo>
                  <a:pt x="378782" y="1092295"/>
                </a:lnTo>
                <a:lnTo>
                  <a:pt x="423713" y="1105891"/>
                </a:lnTo>
                <a:lnTo>
                  <a:pt x="470139" y="1115811"/>
                </a:lnTo>
                <a:lnTo>
                  <a:pt x="517892" y="1121887"/>
                </a:lnTo>
                <a:lnTo>
                  <a:pt x="566801" y="1123950"/>
                </a:lnTo>
                <a:lnTo>
                  <a:pt x="615690" y="1121887"/>
                </a:lnTo>
                <a:lnTo>
                  <a:pt x="663426" y="1115811"/>
                </a:lnTo>
                <a:lnTo>
                  <a:pt x="709837" y="1105891"/>
                </a:lnTo>
                <a:lnTo>
                  <a:pt x="734301" y="1098486"/>
                </a:lnTo>
                <a:lnTo>
                  <a:pt x="566801" y="1098486"/>
                </a:lnTo>
                <a:lnTo>
                  <a:pt x="517529" y="1096293"/>
                </a:lnTo>
                <a:lnTo>
                  <a:pt x="469496" y="1089839"/>
                </a:lnTo>
                <a:lnTo>
                  <a:pt x="422892" y="1079314"/>
                </a:lnTo>
                <a:lnTo>
                  <a:pt x="377908" y="1064907"/>
                </a:lnTo>
                <a:lnTo>
                  <a:pt x="334736" y="1046808"/>
                </a:lnTo>
                <a:lnTo>
                  <a:pt x="293567" y="1025207"/>
                </a:lnTo>
                <a:lnTo>
                  <a:pt x="254592" y="1000291"/>
                </a:lnTo>
                <a:lnTo>
                  <a:pt x="218003" y="972253"/>
                </a:lnTo>
                <a:lnTo>
                  <a:pt x="183991" y="941279"/>
                </a:lnTo>
                <a:lnTo>
                  <a:pt x="152747" y="907560"/>
                </a:lnTo>
                <a:lnTo>
                  <a:pt x="124462" y="871286"/>
                </a:lnTo>
                <a:lnTo>
                  <a:pt x="99328" y="832646"/>
                </a:lnTo>
                <a:lnTo>
                  <a:pt x="77535" y="791829"/>
                </a:lnTo>
                <a:lnTo>
                  <a:pt x="59277" y="749024"/>
                </a:lnTo>
                <a:lnTo>
                  <a:pt x="44742" y="704421"/>
                </a:lnTo>
                <a:lnTo>
                  <a:pt x="34124" y="658210"/>
                </a:lnTo>
                <a:lnTo>
                  <a:pt x="27607" y="610465"/>
                </a:lnTo>
                <a:lnTo>
                  <a:pt x="25400" y="561721"/>
                </a:lnTo>
                <a:lnTo>
                  <a:pt x="27612" y="512869"/>
                </a:lnTo>
                <a:lnTo>
                  <a:pt x="34124" y="465246"/>
                </a:lnTo>
                <a:lnTo>
                  <a:pt x="44742" y="419042"/>
                </a:lnTo>
                <a:lnTo>
                  <a:pt x="59277" y="374445"/>
                </a:lnTo>
                <a:lnTo>
                  <a:pt x="77535" y="331646"/>
                </a:lnTo>
                <a:lnTo>
                  <a:pt x="99328" y="290834"/>
                </a:lnTo>
                <a:lnTo>
                  <a:pt x="124462" y="252198"/>
                </a:lnTo>
                <a:lnTo>
                  <a:pt x="152747" y="215928"/>
                </a:lnTo>
                <a:lnTo>
                  <a:pt x="183991" y="182213"/>
                </a:lnTo>
                <a:lnTo>
                  <a:pt x="218003" y="151242"/>
                </a:lnTo>
                <a:lnTo>
                  <a:pt x="254592" y="123206"/>
                </a:lnTo>
                <a:lnTo>
                  <a:pt x="293567" y="98293"/>
                </a:lnTo>
                <a:lnTo>
                  <a:pt x="334736" y="76693"/>
                </a:lnTo>
                <a:lnTo>
                  <a:pt x="377908" y="58595"/>
                </a:lnTo>
                <a:lnTo>
                  <a:pt x="422892" y="44190"/>
                </a:lnTo>
                <a:lnTo>
                  <a:pt x="469496" y="33665"/>
                </a:lnTo>
                <a:lnTo>
                  <a:pt x="517529" y="27212"/>
                </a:lnTo>
                <a:lnTo>
                  <a:pt x="566801" y="25018"/>
                </a:lnTo>
                <a:lnTo>
                  <a:pt x="732836" y="25018"/>
                </a:lnTo>
                <a:lnTo>
                  <a:pt x="709837" y="18057"/>
                </a:lnTo>
                <a:lnTo>
                  <a:pt x="663426" y="8138"/>
                </a:lnTo>
                <a:lnTo>
                  <a:pt x="615690" y="2062"/>
                </a:lnTo>
                <a:lnTo>
                  <a:pt x="566801" y="0"/>
                </a:lnTo>
                <a:close/>
              </a:path>
              <a:path extrusionOk="0" h="1123950" w="1133475">
                <a:moveTo>
                  <a:pt x="732836" y="25018"/>
                </a:moveTo>
                <a:lnTo>
                  <a:pt x="566801" y="25018"/>
                </a:lnTo>
                <a:lnTo>
                  <a:pt x="616052" y="27212"/>
                </a:lnTo>
                <a:lnTo>
                  <a:pt x="664067" y="33665"/>
                </a:lnTo>
                <a:lnTo>
                  <a:pt x="710656" y="44190"/>
                </a:lnTo>
                <a:lnTo>
                  <a:pt x="755626" y="58595"/>
                </a:lnTo>
                <a:lnTo>
                  <a:pt x="798786" y="76693"/>
                </a:lnTo>
                <a:lnTo>
                  <a:pt x="839945" y="98293"/>
                </a:lnTo>
                <a:lnTo>
                  <a:pt x="878911" y="123206"/>
                </a:lnTo>
                <a:lnTo>
                  <a:pt x="915493" y="151242"/>
                </a:lnTo>
                <a:lnTo>
                  <a:pt x="949499" y="182213"/>
                </a:lnTo>
                <a:lnTo>
                  <a:pt x="980739" y="215928"/>
                </a:lnTo>
                <a:lnTo>
                  <a:pt x="1009020" y="252198"/>
                </a:lnTo>
                <a:lnTo>
                  <a:pt x="1034151" y="290834"/>
                </a:lnTo>
                <a:lnTo>
                  <a:pt x="1055941" y="331646"/>
                </a:lnTo>
                <a:lnTo>
                  <a:pt x="1074199" y="374445"/>
                </a:lnTo>
                <a:lnTo>
                  <a:pt x="1088732" y="419042"/>
                </a:lnTo>
                <a:lnTo>
                  <a:pt x="1099350" y="465246"/>
                </a:lnTo>
                <a:lnTo>
                  <a:pt x="1105862" y="512869"/>
                </a:lnTo>
                <a:lnTo>
                  <a:pt x="1108075" y="561721"/>
                </a:lnTo>
                <a:lnTo>
                  <a:pt x="1105862" y="610580"/>
                </a:lnTo>
                <a:lnTo>
                  <a:pt x="1099350" y="658210"/>
                </a:lnTo>
                <a:lnTo>
                  <a:pt x="1088732" y="704421"/>
                </a:lnTo>
                <a:lnTo>
                  <a:pt x="1074199" y="749024"/>
                </a:lnTo>
                <a:lnTo>
                  <a:pt x="1055941" y="791829"/>
                </a:lnTo>
                <a:lnTo>
                  <a:pt x="1034151" y="832646"/>
                </a:lnTo>
                <a:lnTo>
                  <a:pt x="1009020" y="871286"/>
                </a:lnTo>
                <a:lnTo>
                  <a:pt x="980739" y="907560"/>
                </a:lnTo>
                <a:lnTo>
                  <a:pt x="949499" y="941279"/>
                </a:lnTo>
                <a:lnTo>
                  <a:pt x="915493" y="972253"/>
                </a:lnTo>
                <a:lnTo>
                  <a:pt x="878911" y="1000291"/>
                </a:lnTo>
                <a:lnTo>
                  <a:pt x="839945" y="1025207"/>
                </a:lnTo>
                <a:lnTo>
                  <a:pt x="798786" y="1046808"/>
                </a:lnTo>
                <a:lnTo>
                  <a:pt x="755626" y="1064907"/>
                </a:lnTo>
                <a:lnTo>
                  <a:pt x="710656" y="1079314"/>
                </a:lnTo>
                <a:lnTo>
                  <a:pt x="664067" y="1089839"/>
                </a:lnTo>
                <a:lnTo>
                  <a:pt x="616052" y="1096293"/>
                </a:lnTo>
                <a:lnTo>
                  <a:pt x="566801" y="1098486"/>
                </a:lnTo>
                <a:lnTo>
                  <a:pt x="734301" y="1098486"/>
                </a:lnTo>
                <a:lnTo>
                  <a:pt x="798008" y="1075192"/>
                </a:lnTo>
                <a:lnTo>
                  <a:pt x="839426" y="1054751"/>
                </a:lnTo>
                <a:lnTo>
                  <a:pt x="878840" y="1031140"/>
                </a:lnTo>
                <a:lnTo>
                  <a:pt x="916078" y="1004528"/>
                </a:lnTo>
                <a:lnTo>
                  <a:pt x="950971" y="975084"/>
                </a:lnTo>
                <a:lnTo>
                  <a:pt x="983349" y="942976"/>
                </a:lnTo>
                <a:lnTo>
                  <a:pt x="1013042" y="908374"/>
                </a:lnTo>
                <a:lnTo>
                  <a:pt x="1039878" y="871445"/>
                </a:lnTo>
                <a:lnTo>
                  <a:pt x="1063689" y="832358"/>
                </a:lnTo>
                <a:lnTo>
                  <a:pt x="1084303" y="791283"/>
                </a:lnTo>
                <a:lnTo>
                  <a:pt x="1101551" y="748387"/>
                </a:lnTo>
                <a:lnTo>
                  <a:pt x="1115262" y="703839"/>
                </a:lnTo>
                <a:lnTo>
                  <a:pt x="1125267" y="657809"/>
                </a:lnTo>
                <a:lnTo>
                  <a:pt x="1131394" y="610465"/>
                </a:lnTo>
                <a:lnTo>
                  <a:pt x="1133475" y="561975"/>
                </a:lnTo>
                <a:lnTo>
                  <a:pt x="1131394" y="513483"/>
                </a:lnTo>
                <a:lnTo>
                  <a:pt x="1125267" y="466137"/>
                </a:lnTo>
                <a:lnTo>
                  <a:pt x="1115262" y="420105"/>
                </a:lnTo>
                <a:lnTo>
                  <a:pt x="1101551" y="375557"/>
                </a:lnTo>
                <a:lnTo>
                  <a:pt x="1084303" y="332661"/>
                </a:lnTo>
                <a:lnTo>
                  <a:pt x="1063689" y="291585"/>
                </a:lnTo>
                <a:lnTo>
                  <a:pt x="1039878" y="252499"/>
                </a:lnTo>
                <a:lnTo>
                  <a:pt x="1013042" y="215570"/>
                </a:lnTo>
                <a:lnTo>
                  <a:pt x="983349" y="180968"/>
                </a:lnTo>
                <a:lnTo>
                  <a:pt x="950971" y="148860"/>
                </a:lnTo>
                <a:lnTo>
                  <a:pt x="916078" y="119417"/>
                </a:lnTo>
                <a:lnTo>
                  <a:pt x="878840" y="92806"/>
                </a:lnTo>
                <a:lnTo>
                  <a:pt x="839426" y="69195"/>
                </a:lnTo>
                <a:lnTo>
                  <a:pt x="798008" y="48755"/>
                </a:lnTo>
                <a:lnTo>
                  <a:pt x="754755" y="31653"/>
                </a:lnTo>
                <a:lnTo>
                  <a:pt x="732836" y="25018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7"/>
          <p:cNvSpPr/>
          <p:nvPr/>
        </p:nvSpPr>
        <p:spPr>
          <a:xfrm>
            <a:off x="7572375" y="6296025"/>
            <a:ext cx="1123950" cy="561975"/>
          </a:xfrm>
          <a:custGeom>
            <a:rect b="b" l="l" r="r" t="t"/>
            <a:pathLst>
              <a:path extrusionOk="0" h="561975" w="1123950">
                <a:moveTo>
                  <a:pt x="561975" y="0"/>
                </a:moveTo>
                <a:lnTo>
                  <a:pt x="511599" y="2228"/>
                </a:lnTo>
                <a:lnTo>
                  <a:pt x="462470" y="8787"/>
                </a:lnTo>
                <a:lnTo>
                  <a:pt x="414775" y="19487"/>
                </a:lnTo>
                <a:lnTo>
                  <a:pt x="368704" y="34138"/>
                </a:lnTo>
                <a:lnTo>
                  <a:pt x="324446" y="52552"/>
                </a:lnTo>
                <a:lnTo>
                  <a:pt x="282190" y="74538"/>
                </a:lnTo>
                <a:lnTo>
                  <a:pt x="242124" y="99907"/>
                </a:lnTo>
                <a:lnTo>
                  <a:pt x="204438" y="128471"/>
                </a:lnTo>
                <a:lnTo>
                  <a:pt x="169321" y="160038"/>
                </a:lnTo>
                <a:lnTo>
                  <a:pt x="136961" y="194421"/>
                </a:lnTo>
                <a:lnTo>
                  <a:pt x="107548" y="231429"/>
                </a:lnTo>
                <a:lnTo>
                  <a:pt x="81272" y="270873"/>
                </a:lnTo>
                <a:lnTo>
                  <a:pt x="58320" y="312564"/>
                </a:lnTo>
                <a:lnTo>
                  <a:pt x="38881" y="356312"/>
                </a:lnTo>
                <a:lnTo>
                  <a:pt x="23146" y="401928"/>
                </a:lnTo>
                <a:lnTo>
                  <a:pt x="11302" y="449221"/>
                </a:lnTo>
                <a:lnTo>
                  <a:pt x="0" y="561975"/>
                </a:lnTo>
                <a:lnTo>
                  <a:pt x="25273" y="561975"/>
                </a:lnTo>
                <a:lnTo>
                  <a:pt x="36068" y="454103"/>
                </a:lnTo>
                <a:lnTo>
                  <a:pt x="47369" y="408935"/>
                </a:lnTo>
                <a:lnTo>
                  <a:pt x="62389" y="365370"/>
                </a:lnTo>
                <a:lnTo>
                  <a:pt x="80948" y="323588"/>
                </a:lnTo>
                <a:lnTo>
                  <a:pt x="102864" y="283770"/>
                </a:lnTo>
                <a:lnTo>
                  <a:pt x="127956" y="246098"/>
                </a:lnTo>
                <a:lnTo>
                  <a:pt x="156045" y="210752"/>
                </a:lnTo>
                <a:lnTo>
                  <a:pt x="186949" y="177913"/>
                </a:lnTo>
                <a:lnTo>
                  <a:pt x="220487" y="147763"/>
                </a:lnTo>
                <a:lnTo>
                  <a:pt x="256480" y="120482"/>
                </a:lnTo>
                <a:lnTo>
                  <a:pt x="294747" y="96251"/>
                </a:lnTo>
                <a:lnTo>
                  <a:pt x="335106" y="75251"/>
                </a:lnTo>
                <a:lnTo>
                  <a:pt x="377378" y="57664"/>
                </a:lnTo>
                <a:lnTo>
                  <a:pt x="421381" y="43670"/>
                </a:lnTo>
                <a:lnTo>
                  <a:pt x="466936" y="33450"/>
                </a:lnTo>
                <a:lnTo>
                  <a:pt x="513860" y="27185"/>
                </a:lnTo>
                <a:lnTo>
                  <a:pt x="561975" y="25057"/>
                </a:lnTo>
                <a:lnTo>
                  <a:pt x="610089" y="27185"/>
                </a:lnTo>
                <a:lnTo>
                  <a:pt x="657013" y="33450"/>
                </a:lnTo>
                <a:lnTo>
                  <a:pt x="702568" y="43670"/>
                </a:lnTo>
                <a:lnTo>
                  <a:pt x="746571" y="57664"/>
                </a:lnTo>
                <a:lnTo>
                  <a:pt x="788843" y="75251"/>
                </a:lnTo>
                <a:lnTo>
                  <a:pt x="829202" y="96251"/>
                </a:lnTo>
                <a:lnTo>
                  <a:pt x="867469" y="120482"/>
                </a:lnTo>
                <a:lnTo>
                  <a:pt x="903462" y="147763"/>
                </a:lnTo>
                <a:lnTo>
                  <a:pt x="937000" y="177913"/>
                </a:lnTo>
                <a:lnTo>
                  <a:pt x="967904" y="210752"/>
                </a:lnTo>
                <a:lnTo>
                  <a:pt x="995993" y="246098"/>
                </a:lnTo>
                <a:lnTo>
                  <a:pt x="1021085" y="283770"/>
                </a:lnTo>
                <a:lnTo>
                  <a:pt x="1043001" y="323588"/>
                </a:lnTo>
                <a:lnTo>
                  <a:pt x="1061560" y="365370"/>
                </a:lnTo>
                <a:lnTo>
                  <a:pt x="1076580" y="408935"/>
                </a:lnTo>
                <a:lnTo>
                  <a:pt x="1087881" y="454103"/>
                </a:lnTo>
                <a:lnTo>
                  <a:pt x="1098677" y="561975"/>
                </a:lnTo>
                <a:lnTo>
                  <a:pt x="1123950" y="561975"/>
                </a:lnTo>
                <a:lnTo>
                  <a:pt x="1112647" y="449221"/>
                </a:lnTo>
                <a:lnTo>
                  <a:pt x="1100803" y="401928"/>
                </a:lnTo>
                <a:lnTo>
                  <a:pt x="1085068" y="356312"/>
                </a:lnTo>
                <a:lnTo>
                  <a:pt x="1065629" y="312564"/>
                </a:lnTo>
                <a:lnTo>
                  <a:pt x="1042677" y="270873"/>
                </a:lnTo>
                <a:lnTo>
                  <a:pt x="1016401" y="231429"/>
                </a:lnTo>
                <a:lnTo>
                  <a:pt x="986988" y="194421"/>
                </a:lnTo>
                <a:lnTo>
                  <a:pt x="954628" y="160038"/>
                </a:lnTo>
                <a:lnTo>
                  <a:pt x="919511" y="128471"/>
                </a:lnTo>
                <a:lnTo>
                  <a:pt x="881825" y="99907"/>
                </a:lnTo>
                <a:lnTo>
                  <a:pt x="841759" y="74538"/>
                </a:lnTo>
                <a:lnTo>
                  <a:pt x="799503" y="52552"/>
                </a:lnTo>
                <a:lnTo>
                  <a:pt x="755245" y="34138"/>
                </a:lnTo>
                <a:lnTo>
                  <a:pt x="709174" y="19487"/>
                </a:lnTo>
                <a:lnTo>
                  <a:pt x="661479" y="8787"/>
                </a:lnTo>
                <a:lnTo>
                  <a:pt x="612350" y="2228"/>
                </a:lnTo>
                <a:lnTo>
                  <a:pt x="56197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7"/>
          <p:cNvSpPr/>
          <p:nvPr/>
        </p:nvSpPr>
        <p:spPr>
          <a:xfrm>
            <a:off x="10296525" y="6296025"/>
            <a:ext cx="1123950" cy="561975"/>
          </a:xfrm>
          <a:custGeom>
            <a:rect b="b" l="l" r="r" t="t"/>
            <a:pathLst>
              <a:path extrusionOk="0" h="561975" w="1123950">
                <a:moveTo>
                  <a:pt x="561975" y="0"/>
                </a:moveTo>
                <a:lnTo>
                  <a:pt x="511599" y="2228"/>
                </a:lnTo>
                <a:lnTo>
                  <a:pt x="462470" y="8787"/>
                </a:lnTo>
                <a:lnTo>
                  <a:pt x="414775" y="19487"/>
                </a:lnTo>
                <a:lnTo>
                  <a:pt x="368704" y="34138"/>
                </a:lnTo>
                <a:lnTo>
                  <a:pt x="324446" y="52552"/>
                </a:lnTo>
                <a:lnTo>
                  <a:pt x="282190" y="74538"/>
                </a:lnTo>
                <a:lnTo>
                  <a:pt x="242124" y="99907"/>
                </a:lnTo>
                <a:lnTo>
                  <a:pt x="204438" y="128471"/>
                </a:lnTo>
                <a:lnTo>
                  <a:pt x="169321" y="160038"/>
                </a:lnTo>
                <a:lnTo>
                  <a:pt x="136961" y="194421"/>
                </a:lnTo>
                <a:lnTo>
                  <a:pt x="107548" y="231429"/>
                </a:lnTo>
                <a:lnTo>
                  <a:pt x="81272" y="270873"/>
                </a:lnTo>
                <a:lnTo>
                  <a:pt x="58320" y="312564"/>
                </a:lnTo>
                <a:lnTo>
                  <a:pt x="38881" y="356312"/>
                </a:lnTo>
                <a:lnTo>
                  <a:pt x="23146" y="401928"/>
                </a:lnTo>
                <a:lnTo>
                  <a:pt x="11302" y="449221"/>
                </a:lnTo>
                <a:lnTo>
                  <a:pt x="0" y="561975"/>
                </a:lnTo>
                <a:lnTo>
                  <a:pt x="25273" y="561975"/>
                </a:lnTo>
                <a:lnTo>
                  <a:pt x="36068" y="454103"/>
                </a:lnTo>
                <a:lnTo>
                  <a:pt x="47369" y="408935"/>
                </a:lnTo>
                <a:lnTo>
                  <a:pt x="62389" y="365370"/>
                </a:lnTo>
                <a:lnTo>
                  <a:pt x="80948" y="323588"/>
                </a:lnTo>
                <a:lnTo>
                  <a:pt x="102864" y="283770"/>
                </a:lnTo>
                <a:lnTo>
                  <a:pt x="127956" y="246098"/>
                </a:lnTo>
                <a:lnTo>
                  <a:pt x="156045" y="210752"/>
                </a:lnTo>
                <a:lnTo>
                  <a:pt x="186949" y="177913"/>
                </a:lnTo>
                <a:lnTo>
                  <a:pt x="220487" y="147763"/>
                </a:lnTo>
                <a:lnTo>
                  <a:pt x="256480" y="120482"/>
                </a:lnTo>
                <a:lnTo>
                  <a:pt x="294747" y="96251"/>
                </a:lnTo>
                <a:lnTo>
                  <a:pt x="335106" y="75251"/>
                </a:lnTo>
                <a:lnTo>
                  <a:pt x="377378" y="57664"/>
                </a:lnTo>
                <a:lnTo>
                  <a:pt x="421381" y="43670"/>
                </a:lnTo>
                <a:lnTo>
                  <a:pt x="466936" y="33450"/>
                </a:lnTo>
                <a:lnTo>
                  <a:pt x="513860" y="27185"/>
                </a:lnTo>
                <a:lnTo>
                  <a:pt x="561975" y="25057"/>
                </a:lnTo>
                <a:lnTo>
                  <a:pt x="610089" y="27185"/>
                </a:lnTo>
                <a:lnTo>
                  <a:pt x="657013" y="33450"/>
                </a:lnTo>
                <a:lnTo>
                  <a:pt x="702568" y="43670"/>
                </a:lnTo>
                <a:lnTo>
                  <a:pt x="746571" y="57664"/>
                </a:lnTo>
                <a:lnTo>
                  <a:pt x="788843" y="75251"/>
                </a:lnTo>
                <a:lnTo>
                  <a:pt x="829202" y="96251"/>
                </a:lnTo>
                <a:lnTo>
                  <a:pt x="867469" y="120482"/>
                </a:lnTo>
                <a:lnTo>
                  <a:pt x="903462" y="147763"/>
                </a:lnTo>
                <a:lnTo>
                  <a:pt x="937000" y="177913"/>
                </a:lnTo>
                <a:lnTo>
                  <a:pt x="967904" y="210752"/>
                </a:lnTo>
                <a:lnTo>
                  <a:pt x="995993" y="246098"/>
                </a:lnTo>
                <a:lnTo>
                  <a:pt x="1021085" y="283770"/>
                </a:lnTo>
                <a:lnTo>
                  <a:pt x="1043001" y="323588"/>
                </a:lnTo>
                <a:lnTo>
                  <a:pt x="1061560" y="365370"/>
                </a:lnTo>
                <a:lnTo>
                  <a:pt x="1076580" y="408935"/>
                </a:lnTo>
                <a:lnTo>
                  <a:pt x="1087881" y="454103"/>
                </a:lnTo>
                <a:lnTo>
                  <a:pt x="1098677" y="561975"/>
                </a:lnTo>
                <a:lnTo>
                  <a:pt x="1123950" y="561975"/>
                </a:lnTo>
                <a:lnTo>
                  <a:pt x="1112647" y="449221"/>
                </a:lnTo>
                <a:lnTo>
                  <a:pt x="1100803" y="401928"/>
                </a:lnTo>
                <a:lnTo>
                  <a:pt x="1085068" y="356312"/>
                </a:lnTo>
                <a:lnTo>
                  <a:pt x="1065629" y="312564"/>
                </a:lnTo>
                <a:lnTo>
                  <a:pt x="1042677" y="270873"/>
                </a:lnTo>
                <a:lnTo>
                  <a:pt x="1016401" y="231429"/>
                </a:lnTo>
                <a:lnTo>
                  <a:pt x="986988" y="194421"/>
                </a:lnTo>
                <a:lnTo>
                  <a:pt x="954628" y="160038"/>
                </a:lnTo>
                <a:lnTo>
                  <a:pt x="919511" y="128471"/>
                </a:lnTo>
                <a:lnTo>
                  <a:pt x="881825" y="99907"/>
                </a:lnTo>
                <a:lnTo>
                  <a:pt x="841759" y="74538"/>
                </a:lnTo>
                <a:lnTo>
                  <a:pt x="799503" y="52552"/>
                </a:lnTo>
                <a:lnTo>
                  <a:pt x="755245" y="34138"/>
                </a:lnTo>
                <a:lnTo>
                  <a:pt x="709174" y="19487"/>
                </a:lnTo>
                <a:lnTo>
                  <a:pt x="661479" y="8787"/>
                </a:lnTo>
                <a:lnTo>
                  <a:pt x="612350" y="2228"/>
                </a:lnTo>
                <a:lnTo>
                  <a:pt x="56197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7"/>
          <p:cNvSpPr/>
          <p:nvPr/>
        </p:nvSpPr>
        <p:spPr>
          <a:xfrm>
            <a:off x="11658600" y="6296025"/>
            <a:ext cx="533400" cy="561975"/>
          </a:xfrm>
          <a:custGeom>
            <a:rect b="b" l="l" r="r" t="t"/>
            <a:pathLst>
              <a:path extrusionOk="0" h="561975" w="533400">
                <a:moveTo>
                  <a:pt x="533400" y="0"/>
                </a:moveTo>
                <a:lnTo>
                  <a:pt x="463550" y="6184"/>
                </a:lnTo>
                <a:lnTo>
                  <a:pt x="415748" y="16936"/>
                </a:lnTo>
                <a:lnTo>
                  <a:pt x="369572" y="31657"/>
                </a:lnTo>
                <a:lnTo>
                  <a:pt x="325210" y="50159"/>
                </a:lnTo>
                <a:lnTo>
                  <a:pt x="282854" y="72249"/>
                </a:lnTo>
                <a:lnTo>
                  <a:pt x="242693" y="97738"/>
                </a:lnTo>
                <a:lnTo>
                  <a:pt x="204918" y="126436"/>
                </a:lnTo>
                <a:lnTo>
                  <a:pt x="169719" y="158153"/>
                </a:lnTo>
                <a:lnTo>
                  <a:pt x="137286" y="192697"/>
                </a:lnTo>
                <a:lnTo>
                  <a:pt x="107809" y="229879"/>
                </a:lnTo>
                <a:lnTo>
                  <a:pt x="81479" y="269508"/>
                </a:lnTo>
                <a:lnTo>
                  <a:pt x="58486" y="311394"/>
                </a:lnTo>
                <a:lnTo>
                  <a:pt x="39020" y="355347"/>
                </a:lnTo>
                <a:lnTo>
                  <a:pt x="23271" y="401177"/>
                </a:lnTo>
                <a:lnTo>
                  <a:pt x="11429" y="448692"/>
                </a:lnTo>
                <a:lnTo>
                  <a:pt x="0" y="561975"/>
                </a:lnTo>
                <a:lnTo>
                  <a:pt x="25273" y="561975"/>
                </a:lnTo>
                <a:lnTo>
                  <a:pt x="36195" y="453598"/>
                </a:lnTo>
                <a:lnTo>
                  <a:pt x="48536" y="404789"/>
                </a:lnTo>
                <a:lnTo>
                  <a:pt x="65187" y="357865"/>
                </a:lnTo>
                <a:lnTo>
                  <a:pt x="85920" y="313052"/>
                </a:lnTo>
                <a:lnTo>
                  <a:pt x="110511" y="270577"/>
                </a:lnTo>
                <a:lnTo>
                  <a:pt x="138731" y="230668"/>
                </a:lnTo>
                <a:lnTo>
                  <a:pt x="170355" y="193550"/>
                </a:lnTo>
                <a:lnTo>
                  <a:pt x="205155" y="159452"/>
                </a:lnTo>
                <a:lnTo>
                  <a:pt x="242907" y="128600"/>
                </a:lnTo>
                <a:lnTo>
                  <a:pt x="283382" y="101220"/>
                </a:lnTo>
                <a:lnTo>
                  <a:pt x="326355" y="77541"/>
                </a:lnTo>
                <a:lnTo>
                  <a:pt x="371599" y="57789"/>
                </a:lnTo>
                <a:lnTo>
                  <a:pt x="418888" y="42192"/>
                </a:lnTo>
                <a:lnTo>
                  <a:pt x="467995" y="30975"/>
                </a:lnTo>
                <a:lnTo>
                  <a:pt x="533400" y="25184"/>
                </a:lnTo>
                <a:lnTo>
                  <a:pt x="533400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/>
        </p:nvSpPr>
        <p:spPr>
          <a:xfrm>
            <a:off x="644525" y="786130"/>
            <a:ext cx="3891279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Testes de caixa  branca</a:t>
            </a:r>
            <a:endParaRPr sz="39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239255" y="731456"/>
            <a:ext cx="2171700" cy="979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2400" lvl="0" marL="12700" marR="5080" rtl="0" algn="l">
              <a:lnSpc>
                <a:spcPct val="1303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Site Utilizado:  Jest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2695575"/>
            <a:ext cx="5324475" cy="318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300" y="2695575"/>
            <a:ext cx="53244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6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6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6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6"/>
          <p:cNvSpPr/>
          <p:nvPr/>
        </p:nvSpPr>
        <p:spPr>
          <a:xfrm>
            <a:off x="566737" y="6091237"/>
            <a:ext cx="11058525" cy="0"/>
          </a:xfrm>
          <a:custGeom>
            <a:rect b="b" l="l" r="r" t="t"/>
            <a:pathLst>
              <a:path extrusionOk="0" h="120000" w="11058525">
                <a:moveTo>
                  <a:pt x="0" y="0"/>
                </a:moveTo>
                <a:lnTo>
                  <a:pt x="11058334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644525" y="786130"/>
            <a:ext cx="955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Jira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644525" y="2186622"/>
            <a:ext cx="3720465" cy="2776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1270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Jira é um software comercial  desenvolvido pela empresa  Australiana Atlassian. É uma  ferramenta que permite o  monitoramento de tarefas e  acompanhamento de projetos  garantindo o gerenciamento de  todas as suas atividades em  único lugar.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325" y="685800"/>
            <a:ext cx="53435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7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7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7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7"/>
          <p:cNvSpPr/>
          <p:nvPr/>
        </p:nvSpPr>
        <p:spPr>
          <a:xfrm>
            <a:off x="566737" y="6091237"/>
            <a:ext cx="4133850" cy="0"/>
          </a:xfrm>
          <a:custGeom>
            <a:rect b="b" l="l" r="r" t="t"/>
            <a:pathLst>
              <a:path extrusionOk="0" h="120000" w="4133850">
                <a:moveTo>
                  <a:pt x="0" y="0"/>
                </a:moveTo>
                <a:lnTo>
                  <a:pt x="4133532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8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18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8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8"/>
          <p:cNvSpPr txBox="1"/>
          <p:nvPr>
            <p:ph type="title"/>
          </p:nvPr>
        </p:nvSpPr>
        <p:spPr>
          <a:xfrm>
            <a:off x="7577695" y="809625"/>
            <a:ext cx="28770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7577708" y="2196147"/>
            <a:ext cx="3899535" cy="3371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-229234" lvl="0" marL="241300" marR="508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>
                <a:srgbClr val="BCC1C5"/>
              </a:buClr>
              <a:buSzPts val="2150"/>
              <a:buFont typeface="Arial"/>
              <a:buChar char="•"/>
            </a:pPr>
            <a:r>
              <a:rPr lang="en-US" sz="2150">
                <a:solidFill>
                  <a:srgbClr val="BCC1C5"/>
                </a:solidFill>
                <a:latin typeface="Arial"/>
                <a:ea typeface="Arial"/>
                <a:cs typeface="Arial"/>
                <a:sym typeface="Arial"/>
              </a:rPr>
              <a:t>GitHub é uma plataforma de  hospedagem de código-fonte  e arquivos com controle de  versão usando o Git. Ele  permite que programadores,  utilitários ou qualquer usuário  cadastrado na plataforma  contribuam em projetos  privados e/ou Open Source  de qualquer lugar do mundo.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33350"/>
            <a:ext cx="6638925" cy="65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/>
          <p:nvPr/>
        </p:nvSpPr>
        <p:spPr>
          <a:xfrm>
            <a:off x="7501001" y="6091237"/>
            <a:ext cx="4133850" cy="0"/>
          </a:xfrm>
          <a:custGeom>
            <a:rect b="b" l="l" r="r" t="t"/>
            <a:pathLst>
              <a:path extrusionOk="0" h="120000" w="4133850">
                <a:moveTo>
                  <a:pt x="0" y="0"/>
                </a:moveTo>
                <a:lnTo>
                  <a:pt x="4133469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9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9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19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3007750" y="786125"/>
            <a:ext cx="6924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4582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Guugli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7577708" y="2186622"/>
            <a:ext cx="4004310" cy="148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É um pesquisador digital e  disponibiliza ferramentas de  Gestão e Qualidade de  Software.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7"/>
            <a:ext cx="6924674" cy="68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/>
          <p:nvPr/>
        </p:nvSpPr>
        <p:spPr>
          <a:xfrm>
            <a:off x="7501001" y="6091237"/>
            <a:ext cx="4133850" cy="0"/>
          </a:xfrm>
          <a:custGeom>
            <a:rect b="b" l="l" r="r" t="t"/>
            <a:pathLst>
              <a:path extrusionOk="0" h="120000" w="4133850">
                <a:moveTo>
                  <a:pt x="0" y="0"/>
                </a:moveTo>
                <a:lnTo>
                  <a:pt x="4133469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837054" y="2811144"/>
            <a:ext cx="82455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/>
              <a:t>Muito obrigado a todos pela atenção!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131400" y="778075"/>
            <a:ext cx="60717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u="none"/>
              <a:t>HISTÓRICO DE REVISÕES</a:t>
            </a:r>
            <a:endParaRPr sz="3600"/>
          </a:p>
        </p:txBody>
      </p:sp>
      <p:pic>
        <p:nvPicPr>
          <p:cNvPr id="91" name="Google Shape;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00" y="1892596"/>
            <a:ext cx="8846025" cy="36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644525" y="776225"/>
            <a:ext cx="3476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u="none"/>
              <a:t>Escopo Inicial</a:t>
            </a:r>
            <a:endParaRPr b="0" sz="3600"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1571625"/>
            <a:ext cx="82200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644525" y="776225"/>
            <a:ext cx="43785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u="none"/>
              <a:t>Requisitos Funcionais</a:t>
            </a:r>
            <a:endParaRPr sz="3600"/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724025"/>
            <a:ext cx="83248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644525" y="786130"/>
            <a:ext cx="6557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u="none"/>
              <a:t>Requisitos Não Funcionais</a:t>
            </a:r>
            <a:endParaRPr b="0"/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2028825"/>
            <a:ext cx="91725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644525" y="774075"/>
            <a:ext cx="41352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Documentação</a:t>
            </a:r>
            <a:endParaRPr sz="4200"/>
          </a:p>
        </p:txBody>
      </p:sp>
      <p:sp>
        <p:nvSpPr>
          <p:cNvPr id="115" name="Google Shape;115;p12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2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2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2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2"/>
          <p:cNvSpPr/>
          <p:nvPr/>
        </p:nvSpPr>
        <p:spPr>
          <a:xfrm>
            <a:off x="566737" y="6091237"/>
            <a:ext cx="4135120" cy="0"/>
          </a:xfrm>
          <a:custGeom>
            <a:rect b="b" l="l" r="r" t="t"/>
            <a:pathLst>
              <a:path extrusionOk="0" h="120000" w="4135120">
                <a:moveTo>
                  <a:pt x="0" y="0"/>
                </a:moveTo>
                <a:lnTo>
                  <a:pt x="4134548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2"/>
          <p:cNvSpPr txBox="1"/>
          <p:nvPr/>
        </p:nvSpPr>
        <p:spPr>
          <a:xfrm>
            <a:off x="566725" y="2221550"/>
            <a:ext cx="3715500" cy="2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Tópicos Principais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Escopo Inicial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2700" marR="10795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de Processo de Software e  Metodologia ágil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2700" marR="5080" rtl="0" algn="l">
              <a:lnSpc>
                <a:spcPct val="116666"/>
              </a:lnSpc>
              <a:spcBef>
                <a:spcPts val="14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Prototipação e Desenvolvimento da  Interface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Testes de Software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1" name="Google Shape;12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725" y="1586475"/>
            <a:ext cx="6716950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1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3"/>
          <p:cNvSpPr txBox="1"/>
          <p:nvPr>
            <p:ph type="title"/>
          </p:nvPr>
        </p:nvSpPr>
        <p:spPr>
          <a:xfrm>
            <a:off x="646098" y="771200"/>
            <a:ext cx="3391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Protótipo</a:t>
            </a:r>
            <a:endParaRPr sz="4800"/>
          </a:p>
        </p:txBody>
      </p:sp>
      <p:sp>
        <p:nvSpPr>
          <p:cNvPr id="128" name="Google Shape;128;p13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3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3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3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2533650"/>
            <a:ext cx="53340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300" y="2524125"/>
            <a:ext cx="53244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/>
          <p:nvPr/>
        </p:nvSpPr>
        <p:spPr>
          <a:xfrm>
            <a:off x="566737" y="6091237"/>
            <a:ext cx="11058525" cy="0"/>
          </a:xfrm>
          <a:custGeom>
            <a:rect b="b" l="l" r="r" t="t"/>
            <a:pathLst>
              <a:path extrusionOk="0" h="120000" w="11058525">
                <a:moveTo>
                  <a:pt x="0" y="0"/>
                </a:moveTo>
                <a:lnTo>
                  <a:pt x="11058334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1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566725" y="809625"/>
            <a:ext cx="59079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Versão final do site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4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4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4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2752725"/>
            <a:ext cx="5334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300" y="2762250"/>
            <a:ext cx="53244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566737" y="6091237"/>
            <a:ext cx="11058525" cy="0"/>
          </a:xfrm>
          <a:custGeom>
            <a:rect b="b" l="l" r="r" t="t"/>
            <a:pathLst>
              <a:path extrusionOk="0" h="120000" w="11058525">
                <a:moveTo>
                  <a:pt x="0" y="0"/>
                </a:moveTo>
                <a:lnTo>
                  <a:pt x="11058334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644525" y="822007"/>
            <a:ext cx="37593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u="none"/>
              <a:t>Testes de  caixa preta</a:t>
            </a:r>
            <a:endParaRPr sz="5200"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325" y="4467225"/>
            <a:ext cx="30194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10287000" y="0"/>
            <a:ext cx="1133475" cy="561975"/>
          </a:xfrm>
          <a:custGeom>
            <a:rect b="b" l="l" r="r" t="t"/>
            <a:pathLst>
              <a:path extrusionOk="0" h="561975" w="1133475">
                <a:moveTo>
                  <a:pt x="1133475" y="0"/>
                </a:moveTo>
                <a:lnTo>
                  <a:pt x="0" y="0"/>
                </a:lnTo>
                <a:lnTo>
                  <a:pt x="2080" y="48725"/>
                </a:lnTo>
                <a:lnTo>
                  <a:pt x="8207" y="96051"/>
                </a:lnTo>
                <a:lnTo>
                  <a:pt x="18212" y="142063"/>
                </a:lnTo>
                <a:lnTo>
                  <a:pt x="31924" y="186592"/>
                </a:lnTo>
                <a:lnTo>
                  <a:pt x="49173" y="229469"/>
                </a:lnTo>
                <a:lnTo>
                  <a:pt x="69789" y="270526"/>
                </a:lnTo>
                <a:lnTo>
                  <a:pt x="93602" y="309595"/>
                </a:lnTo>
                <a:lnTo>
                  <a:pt x="120442" y="346507"/>
                </a:lnTo>
                <a:lnTo>
                  <a:pt x="150138" y="381093"/>
                </a:lnTo>
                <a:lnTo>
                  <a:pt x="182521" y="413186"/>
                </a:lnTo>
                <a:lnTo>
                  <a:pt x="217420" y="442615"/>
                </a:lnTo>
                <a:lnTo>
                  <a:pt x="254666" y="469214"/>
                </a:lnTo>
                <a:lnTo>
                  <a:pt x="294089" y="492813"/>
                </a:lnTo>
                <a:lnTo>
                  <a:pt x="335517" y="513243"/>
                </a:lnTo>
                <a:lnTo>
                  <a:pt x="378782" y="530337"/>
                </a:lnTo>
                <a:lnTo>
                  <a:pt x="423713" y="543926"/>
                </a:lnTo>
                <a:lnTo>
                  <a:pt x="470139" y="553840"/>
                </a:lnTo>
                <a:lnTo>
                  <a:pt x="517892" y="559913"/>
                </a:lnTo>
                <a:lnTo>
                  <a:pt x="566801" y="561975"/>
                </a:lnTo>
                <a:lnTo>
                  <a:pt x="615690" y="559913"/>
                </a:lnTo>
                <a:lnTo>
                  <a:pt x="663426" y="553840"/>
                </a:lnTo>
                <a:lnTo>
                  <a:pt x="709837" y="543926"/>
                </a:lnTo>
                <a:lnTo>
                  <a:pt x="754755" y="530337"/>
                </a:lnTo>
                <a:lnTo>
                  <a:pt x="798008" y="513243"/>
                </a:lnTo>
                <a:lnTo>
                  <a:pt x="839426" y="492813"/>
                </a:lnTo>
                <a:lnTo>
                  <a:pt x="878840" y="469214"/>
                </a:lnTo>
                <a:lnTo>
                  <a:pt x="916078" y="442615"/>
                </a:lnTo>
                <a:lnTo>
                  <a:pt x="950971" y="413186"/>
                </a:lnTo>
                <a:lnTo>
                  <a:pt x="983349" y="381093"/>
                </a:lnTo>
                <a:lnTo>
                  <a:pt x="1013042" y="346507"/>
                </a:lnTo>
                <a:lnTo>
                  <a:pt x="1039878" y="309595"/>
                </a:lnTo>
                <a:lnTo>
                  <a:pt x="1063689" y="270526"/>
                </a:lnTo>
                <a:lnTo>
                  <a:pt x="1084303" y="229469"/>
                </a:lnTo>
                <a:lnTo>
                  <a:pt x="1101551" y="186592"/>
                </a:lnTo>
                <a:lnTo>
                  <a:pt x="1115262" y="142063"/>
                </a:lnTo>
                <a:lnTo>
                  <a:pt x="1125267" y="96051"/>
                </a:lnTo>
                <a:lnTo>
                  <a:pt x="1131394" y="48725"/>
                </a:lnTo>
                <a:lnTo>
                  <a:pt x="113347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5"/>
          <p:cNvSpPr/>
          <p:nvPr/>
        </p:nvSpPr>
        <p:spPr>
          <a:xfrm>
            <a:off x="11649075" y="35528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5"/>
          <p:cNvSpPr/>
          <p:nvPr/>
        </p:nvSpPr>
        <p:spPr>
          <a:xfrm>
            <a:off x="11649075" y="809625"/>
            <a:ext cx="542925" cy="1123950"/>
          </a:xfrm>
          <a:custGeom>
            <a:rect b="b" l="l" r="r" t="t"/>
            <a:pathLst>
              <a:path extrusionOk="0" h="1123950" w="542925">
                <a:moveTo>
                  <a:pt x="542925" y="0"/>
                </a:moveTo>
                <a:lnTo>
                  <a:pt x="454914" y="8762"/>
                </a:lnTo>
                <a:lnTo>
                  <a:pt x="407026" y="20662"/>
                </a:lnTo>
                <a:lnTo>
                  <a:pt x="360836" y="36471"/>
                </a:lnTo>
                <a:lnTo>
                  <a:pt x="316537" y="55999"/>
                </a:lnTo>
                <a:lnTo>
                  <a:pt x="274320" y="79057"/>
                </a:lnTo>
                <a:lnTo>
                  <a:pt x="234376" y="105454"/>
                </a:lnTo>
                <a:lnTo>
                  <a:pt x="196899" y="135001"/>
                </a:lnTo>
                <a:lnTo>
                  <a:pt x="162080" y="167509"/>
                </a:lnTo>
                <a:lnTo>
                  <a:pt x="130111" y="202787"/>
                </a:lnTo>
                <a:lnTo>
                  <a:pt x="101184" y="240645"/>
                </a:lnTo>
                <a:lnTo>
                  <a:pt x="75491" y="280895"/>
                </a:lnTo>
                <a:lnTo>
                  <a:pt x="53224" y="323345"/>
                </a:lnTo>
                <a:lnTo>
                  <a:pt x="34575" y="367807"/>
                </a:lnTo>
                <a:lnTo>
                  <a:pt x="19736" y="414091"/>
                </a:lnTo>
                <a:lnTo>
                  <a:pt x="8899" y="462007"/>
                </a:lnTo>
                <a:lnTo>
                  <a:pt x="2256" y="511364"/>
                </a:lnTo>
                <a:lnTo>
                  <a:pt x="0" y="561975"/>
                </a:lnTo>
                <a:lnTo>
                  <a:pt x="2256" y="612585"/>
                </a:lnTo>
                <a:lnTo>
                  <a:pt x="8899" y="661942"/>
                </a:lnTo>
                <a:lnTo>
                  <a:pt x="19736" y="709858"/>
                </a:lnTo>
                <a:lnTo>
                  <a:pt x="34575" y="756142"/>
                </a:lnTo>
                <a:lnTo>
                  <a:pt x="53224" y="800604"/>
                </a:lnTo>
                <a:lnTo>
                  <a:pt x="75491" y="843054"/>
                </a:lnTo>
                <a:lnTo>
                  <a:pt x="101184" y="883304"/>
                </a:lnTo>
                <a:lnTo>
                  <a:pt x="130111" y="921162"/>
                </a:lnTo>
                <a:lnTo>
                  <a:pt x="162080" y="956440"/>
                </a:lnTo>
                <a:lnTo>
                  <a:pt x="196899" y="988948"/>
                </a:lnTo>
                <a:lnTo>
                  <a:pt x="234376" y="1018495"/>
                </a:lnTo>
                <a:lnTo>
                  <a:pt x="274320" y="1044892"/>
                </a:lnTo>
                <a:lnTo>
                  <a:pt x="316537" y="1067950"/>
                </a:lnTo>
                <a:lnTo>
                  <a:pt x="360836" y="1087478"/>
                </a:lnTo>
                <a:lnTo>
                  <a:pt x="407026" y="1103287"/>
                </a:lnTo>
                <a:lnTo>
                  <a:pt x="454914" y="1115187"/>
                </a:lnTo>
                <a:lnTo>
                  <a:pt x="542925" y="1123950"/>
                </a:lnTo>
                <a:lnTo>
                  <a:pt x="542925" y="0"/>
                </a:lnTo>
                <a:close/>
              </a:path>
            </a:pathLst>
          </a:custGeom>
          <a:solidFill>
            <a:srgbClr val="00B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5"/>
          <p:cNvSpPr/>
          <p:nvPr/>
        </p:nvSpPr>
        <p:spPr>
          <a:xfrm>
            <a:off x="11649075" y="0"/>
            <a:ext cx="542925" cy="561975"/>
          </a:xfrm>
          <a:custGeom>
            <a:rect b="b" l="l" r="r" t="t"/>
            <a:pathLst>
              <a:path extrusionOk="0" h="561975" w="542925">
                <a:moveTo>
                  <a:pt x="542925" y="0"/>
                </a:moveTo>
                <a:lnTo>
                  <a:pt x="0" y="0"/>
                </a:lnTo>
                <a:lnTo>
                  <a:pt x="2256" y="50819"/>
                </a:lnTo>
                <a:lnTo>
                  <a:pt x="8899" y="100138"/>
                </a:lnTo>
                <a:lnTo>
                  <a:pt x="19736" y="148019"/>
                </a:lnTo>
                <a:lnTo>
                  <a:pt x="34575" y="194274"/>
                </a:lnTo>
                <a:lnTo>
                  <a:pt x="53224" y="238711"/>
                </a:lnTo>
                <a:lnTo>
                  <a:pt x="75491" y="281141"/>
                </a:lnTo>
                <a:lnTo>
                  <a:pt x="101184" y="321374"/>
                </a:lnTo>
                <a:lnTo>
                  <a:pt x="130111" y="359219"/>
                </a:lnTo>
                <a:lnTo>
                  <a:pt x="162080" y="394486"/>
                </a:lnTo>
                <a:lnTo>
                  <a:pt x="196899" y="426986"/>
                </a:lnTo>
                <a:lnTo>
                  <a:pt x="234376" y="456527"/>
                </a:lnTo>
                <a:lnTo>
                  <a:pt x="274320" y="482921"/>
                </a:lnTo>
                <a:lnTo>
                  <a:pt x="316537" y="505976"/>
                </a:lnTo>
                <a:lnTo>
                  <a:pt x="360836" y="525503"/>
                </a:lnTo>
                <a:lnTo>
                  <a:pt x="407026" y="541312"/>
                </a:lnTo>
                <a:lnTo>
                  <a:pt x="454914" y="553212"/>
                </a:lnTo>
                <a:lnTo>
                  <a:pt x="542925" y="561975"/>
                </a:lnTo>
                <a:lnTo>
                  <a:pt x="542925" y="0"/>
                </a:lnTo>
                <a:close/>
              </a:path>
            </a:pathLst>
          </a:custGeom>
          <a:solidFill>
            <a:srgbClr val="EEEF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325" y="847725"/>
            <a:ext cx="62674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>
            <a:off x="566737" y="6091237"/>
            <a:ext cx="4135120" cy="0"/>
          </a:xfrm>
          <a:custGeom>
            <a:rect b="b" l="l" r="r" t="t"/>
            <a:pathLst>
              <a:path extrusionOk="0" h="120000" w="4135120">
                <a:moveTo>
                  <a:pt x="0" y="0"/>
                </a:moveTo>
                <a:lnTo>
                  <a:pt x="4134548" y="0"/>
                </a:lnTo>
              </a:path>
            </a:pathLst>
          </a:custGeom>
          <a:noFill/>
          <a:ln cap="flat" cmpd="sng" w="127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5350" y="4467225"/>
            <a:ext cx="30194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566725" y="3111675"/>
            <a:ext cx="24594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Sites utilizados: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978535" rtl="0" algn="l">
              <a:lnSpc>
                <a:spcPct val="121111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GTMetrix  DebugBear  UpTrends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