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FF02C-7CA1-3E5F-905E-FEAF9787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0ECFAD-4D89-FC1C-7DC9-6A661E9E9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B9C23-B376-4BC9-4138-75A4B543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0B129A-EA50-4000-D64F-A43DA21C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6DE7CE-BB69-9451-5F46-E38ADBC7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1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81B6E-DF52-68FF-6EB7-11C0370B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8D6A30-269E-1C90-AEA0-F6C9159B5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1A8A1-7AEE-A52D-1D16-887AC3CB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4093B-7FE1-4AFA-3F3B-828A5C0C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09A117-77BA-B795-3281-33C43DD1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80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F588CE-9CD2-22F5-5B9C-6FC1E4353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BCFBC0-3450-9E92-50E9-5F9BC933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56F504-4C60-7B12-22A9-C91E0A6D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0D7033-A68F-2A37-C380-21F6909D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A7D87-01C8-842B-4D82-60AF2019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634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1B855-EDEB-CCAE-3308-742820F2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6D60C-319A-DB5B-0AF1-1161EB3E0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285D9-AD2B-EFC8-CDD8-A05A17F5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DFD5C-563A-89EF-CF7E-EE940AB0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59AC0-BDA2-C135-41FE-657C9534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1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DCABA-466F-A6E9-2D02-B575ADC6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407BD3-7ED9-F490-FE1E-8C06F6EA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F895B6-C916-D93E-69E2-D486DD18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B782D1-250D-48BF-3146-241A011BE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1CDB4-BD3E-B7FA-E6C9-D1101D09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7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A0962-8051-8A53-B97E-134E5A75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B54EE-F5E8-1324-A11C-77C2AD5CE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BCD99A-E3E4-5DB8-86A4-CC819C45A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B9E7BB-FE99-8A38-AE13-02810ED9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2E9541-A8E2-1AB0-8153-5E2CE5D4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E1F208-99B3-AEB3-8454-2D5B133D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5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E1E49-7092-C5AA-9062-72E9CCA4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36D3BE-FFE7-AC77-A4E4-72C44736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6DECEB-6D04-2AA9-4B85-690FEE36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4A4DAB-8582-6F71-7B1C-60613A145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25A013-A8C1-81A4-EF85-483070DBA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8E64ED-0A79-F74C-933C-1951B5FC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45956E-4F08-11F5-377D-B1429545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4B1F72-E299-7AE6-C03A-6AD71195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6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86FBC-3E69-730B-5892-3BE2F318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45055E-F59C-B5F0-2B87-A4E5C438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5CDE6F-8B0F-459D-CC8A-856C8BD7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1936634-3725-3CD4-FAA6-5121310C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6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8ACA01-902D-0F0B-C037-9F8B5E5B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FC1CC7-9FDB-03FA-A277-0EA81624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72A896-A754-2BD4-A68D-71E42230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08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620E0-E4DD-880D-2762-3EAAD034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8668E-831E-690A-0432-760B904F5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625E4A-5CD9-7A03-E544-4875A21C5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89F912-8FC8-0426-699B-7672F4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775361-4D6E-9507-B6A7-099E0EDF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F62CE9-784F-EF62-18E7-DFAECC26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4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7971D-D7F8-3563-A999-A5250AC1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D9248A5-37CC-666A-237A-B8943C5C9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D3E5EE-4385-32EC-5325-E037F0D4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F03A2D-0473-C200-8A1C-B9CD8629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99288-CC41-7494-31A3-0EEDA0E5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3D41CA-C0AA-6068-27EA-E2CA50EC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901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99C531-3630-7B6D-F116-9F70C3DD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BF85F7-D3D4-EF23-5E43-59F344C6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F71CA-47D1-3748-EAC1-4BBCFB3D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0C1B1-78B1-4011-BF08-D477652D4D70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835A0-5C69-A3EA-1C2E-474AB8A52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FD8F57-928F-911D-578B-8B6DF950F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8ECBF-A6E8-4CCD-82DA-B7AD845C8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9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FA346-08B9-1BBE-E9E9-24EE03125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274235-145E-2E9C-88F8-A34B5D68E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093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PROJETO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PITCH</dc:title>
  <dc:creator>Victor Espanhol</dc:creator>
  <cp:lastModifiedBy>Victor Espanhol</cp:lastModifiedBy>
  <cp:revision>1</cp:revision>
  <dcterms:created xsi:type="dcterms:W3CDTF">2024-04-01T23:37:29Z</dcterms:created>
  <dcterms:modified xsi:type="dcterms:W3CDTF">2024-04-01T23:37:56Z</dcterms:modified>
</cp:coreProperties>
</file>