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263" r:id="rId3"/>
    <p:sldId id="256" r:id="rId4"/>
    <p:sldId id="258" r:id="rId5"/>
    <p:sldId id="260" r:id="rId6"/>
    <p:sldId id="259" r:id="rId7"/>
    <p:sldId id="262" r:id="rId8"/>
    <p:sldId id="261" r:id="rId9"/>
    <p:sldId id="265" r:id="rId10"/>
    <p:sldId id="269" r:id="rId11"/>
    <p:sldId id="266" r:id="rId12"/>
    <p:sldId id="267" r:id="rId13"/>
    <p:sldId id="268" r:id="rId14"/>
    <p:sldId id="284" r:id="rId15"/>
    <p:sldId id="290" r:id="rId16"/>
    <p:sldId id="289" r:id="rId17"/>
    <p:sldId id="288" r:id="rId18"/>
    <p:sldId id="287" r:id="rId19"/>
    <p:sldId id="286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92" r:id="rId34"/>
    <p:sldId id="291" r:id="rId35"/>
    <p:sldId id="283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6" r:id="rId47"/>
    <p:sldId id="304" r:id="rId48"/>
    <p:sldId id="307" r:id="rId49"/>
    <p:sldId id="308" r:id="rId50"/>
    <p:sldId id="305" r:id="rId51"/>
    <p:sldId id="309" r:id="rId52"/>
    <p:sldId id="310" r:id="rId53"/>
    <p:sldId id="311" r:id="rId54"/>
    <p:sldId id="327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5" r:id="rId65"/>
    <p:sldId id="322" r:id="rId66"/>
    <p:sldId id="323" r:id="rId67"/>
    <p:sldId id="324" r:id="rId68"/>
    <p:sldId id="326" r:id="rId69"/>
    <p:sldId id="328" r:id="rId70"/>
    <p:sldId id="331" r:id="rId71"/>
    <p:sldId id="334" r:id="rId72"/>
    <p:sldId id="337" r:id="rId73"/>
    <p:sldId id="338" r:id="rId74"/>
    <p:sldId id="339" r:id="rId75"/>
    <p:sldId id="333" r:id="rId76"/>
    <p:sldId id="335" r:id="rId77"/>
    <p:sldId id="340" r:id="rId78"/>
    <p:sldId id="341" r:id="rId79"/>
    <p:sldId id="342" r:id="rId80"/>
    <p:sldId id="336" r:id="rId8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24E"/>
    <a:srgbClr val="00FF99"/>
    <a:srgbClr val="F7A3F7"/>
    <a:srgbClr val="CC1CD0"/>
    <a:srgbClr val="A66BD3"/>
    <a:srgbClr val="A481AF"/>
    <a:srgbClr val="D09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DB327-080C-4DAD-BD33-2BF09195A5F4}" v="1577" dt="2021-03-24T21:04:47.5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476" autoAdjust="0"/>
  </p:normalViewPr>
  <p:slideViewPr>
    <p:cSldViewPr snapToGrid="0">
      <p:cViewPr>
        <p:scale>
          <a:sx n="98" d="100"/>
          <a:sy n="98" d="100"/>
        </p:scale>
        <p:origin x="34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Barrera" userId="b100540397b90738" providerId="LiveId" clId="{89DDB327-080C-4DAD-BD33-2BF09195A5F4}"/>
    <pc:docChg chg="undo custSel addSld delSld modSld sldOrd">
      <pc:chgData name="Antonio Barrera" userId="b100540397b90738" providerId="LiveId" clId="{89DDB327-080C-4DAD-BD33-2BF09195A5F4}" dt="2021-03-24T21:04:47.521" v="1615" actId="1076"/>
      <pc:docMkLst>
        <pc:docMk/>
      </pc:docMkLst>
      <pc:sldChg chg="addSp delSp modSp mod ord">
        <pc:chgData name="Antonio Barrera" userId="b100540397b90738" providerId="LiveId" clId="{89DDB327-080C-4DAD-BD33-2BF09195A5F4}" dt="2021-03-24T15:50:30.378" v="224"/>
        <pc:sldMkLst>
          <pc:docMk/>
          <pc:sldMk cId="526050011" sldId="256"/>
        </pc:sldMkLst>
        <pc:spChg chg="mod">
          <ac:chgData name="Antonio Barrera" userId="b100540397b90738" providerId="LiveId" clId="{89DDB327-080C-4DAD-BD33-2BF09195A5F4}" dt="2021-03-24T15:37:06.403" v="114" actId="20577"/>
          <ac:spMkLst>
            <pc:docMk/>
            <pc:sldMk cId="526050011" sldId="256"/>
            <ac:spMk id="17" creationId="{00000000-0000-0000-0000-000000000000}"/>
          </ac:spMkLst>
        </pc:spChg>
        <pc:spChg chg="mod">
          <ac:chgData name="Antonio Barrera" userId="b100540397b90738" providerId="LiveId" clId="{89DDB327-080C-4DAD-BD33-2BF09195A5F4}" dt="2021-03-24T15:37:24.564" v="118" actId="207"/>
          <ac:spMkLst>
            <pc:docMk/>
            <pc:sldMk cId="526050011" sldId="256"/>
            <ac:spMk id="21" creationId="{00000000-0000-0000-0000-000000000000}"/>
          </ac:spMkLst>
        </pc:spChg>
        <pc:picChg chg="mod">
          <ac:chgData name="Antonio Barrera" userId="b100540397b90738" providerId="LiveId" clId="{89DDB327-080C-4DAD-BD33-2BF09195A5F4}" dt="2021-03-24T15:43:15.504" v="157" actId="14100"/>
          <ac:picMkLst>
            <pc:docMk/>
            <pc:sldMk cId="526050011" sldId="256"/>
            <ac:picMk id="16" creationId="{00000000-0000-0000-0000-000000000000}"/>
          </ac:picMkLst>
        </pc:picChg>
        <pc:picChg chg="add mod">
          <ac:chgData name="Antonio Barrera" userId="b100540397b90738" providerId="LiveId" clId="{89DDB327-080C-4DAD-BD33-2BF09195A5F4}" dt="2021-03-24T15:38:24.461" v="119" actId="1367"/>
          <ac:picMkLst>
            <pc:docMk/>
            <pc:sldMk cId="526050011" sldId="256"/>
            <ac:picMk id="28" creationId="{E1F425E8-5155-4312-93DA-31FF264C0AB4}"/>
          </ac:picMkLst>
        </pc:picChg>
        <pc:picChg chg="add del mod">
          <ac:chgData name="Antonio Barrera" userId="b100540397b90738" providerId="LiveId" clId="{89DDB327-080C-4DAD-BD33-2BF09195A5F4}" dt="2021-03-24T15:37:03.410" v="113" actId="478"/>
          <ac:picMkLst>
            <pc:docMk/>
            <pc:sldMk cId="526050011" sldId="256"/>
            <ac:picMk id="2050" creationId="{D80EF0C8-D922-439A-A4B7-1038EC0C3723}"/>
          </ac:picMkLst>
        </pc:picChg>
        <pc:picChg chg="add del mod">
          <ac:chgData name="Antonio Barrera" userId="b100540397b90738" providerId="LiveId" clId="{89DDB327-080C-4DAD-BD33-2BF09195A5F4}" dt="2021-03-24T15:36:55.186" v="110"/>
          <ac:picMkLst>
            <pc:docMk/>
            <pc:sldMk cId="526050011" sldId="256"/>
            <ac:picMk id="2052" creationId="{DF1120D3-C7C7-45EA-96C0-D218728DBB0C}"/>
          </ac:picMkLst>
        </pc:picChg>
      </pc:sldChg>
      <pc:sldChg chg="addSp delSp modSp mod">
        <pc:chgData name="Antonio Barrera" userId="b100540397b90738" providerId="LiveId" clId="{89DDB327-080C-4DAD-BD33-2BF09195A5F4}" dt="2021-03-24T19:20:41.478" v="1293" actId="21"/>
        <pc:sldMkLst>
          <pc:docMk/>
          <pc:sldMk cId="823992258" sldId="257"/>
        </pc:sldMkLst>
        <pc:grpChg chg="del">
          <ac:chgData name="Antonio Barrera" userId="b100540397b90738" providerId="LiveId" clId="{89DDB327-080C-4DAD-BD33-2BF09195A5F4}" dt="2021-03-24T17:37:48.811" v="945" actId="478"/>
          <ac:grpSpMkLst>
            <pc:docMk/>
            <pc:sldMk cId="823992258" sldId="257"/>
            <ac:grpSpMk id="11" creationId="{00000000-0000-0000-0000-000000000000}"/>
          </ac:grpSpMkLst>
        </pc:grpChg>
        <pc:grpChg chg="del">
          <ac:chgData name="Antonio Barrera" userId="b100540397b90738" providerId="LiveId" clId="{89DDB327-080C-4DAD-BD33-2BF09195A5F4}" dt="2021-03-24T19:20:41.478" v="1293" actId="21"/>
          <ac:grpSpMkLst>
            <pc:docMk/>
            <pc:sldMk cId="823992258" sldId="257"/>
            <ac:grpSpMk id="23" creationId="{DB9E40A0-CAC9-461D-9E0F-11411C03F080}"/>
          </ac:grpSpMkLst>
        </pc:grpChg>
        <pc:picChg chg="add del mod">
          <ac:chgData name="Antonio Barrera" userId="b100540397b90738" providerId="LiveId" clId="{89DDB327-080C-4DAD-BD33-2BF09195A5F4}" dt="2021-03-24T15:24:52.565" v="39" actId="21"/>
          <ac:picMkLst>
            <pc:docMk/>
            <pc:sldMk cId="823992258" sldId="257"/>
            <ac:picMk id="3" creationId="{EFB24226-B39F-4F9D-8E5A-A71AA91BBC41}"/>
          </ac:picMkLst>
        </pc:picChg>
        <pc:picChg chg="add mod">
          <ac:chgData name="Antonio Barrera" userId="b100540397b90738" providerId="LiveId" clId="{89DDB327-080C-4DAD-BD33-2BF09195A5F4}" dt="2021-03-24T16:50:49.606" v="666" actId="1076"/>
          <ac:picMkLst>
            <pc:docMk/>
            <pc:sldMk cId="823992258" sldId="257"/>
            <ac:picMk id="9" creationId="{3A5C0E2F-2726-431F-A254-5086C60081A5}"/>
          </ac:picMkLst>
        </pc:picChg>
      </pc:sldChg>
      <pc:sldChg chg="addSp delSp modSp new mod">
        <pc:chgData name="Antonio Barrera" userId="b100540397b90738" providerId="LiveId" clId="{89DDB327-080C-4DAD-BD33-2BF09195A5F4}" dt="2021-03-24T15:38:47.340" v="121" actId="1076"/>
        <pc:sldMkLst>
          <pc:docMk/>
          <pc:sldMk cId="3469410467" sldId="258"/>
        </pc:sldMkLst>
        <pc:spChg chg="del mod">
          <ac:chgData name="Antonio Barrera" userId="b100540397b90738" providerId="LiveId" clId="{89DDB327-080C-4DAD-BD33-2BF09195A5F4}" dt="2021-03-24T15:27:53.695" v="40" actId="478"/>
          <ac:spMkLst>
            <pc:docMk/>
            <pc:sldMk cId="3469410467" sldId="258"/>
            <ac:spMk id="2" creationId="{3F32FCA2-C16A-4EBF-8E56-97DAF51711B3}"/>
          </ac:spMkLst>
        </pc:spChg>
        <pc:spChg chg="del">
          <ac:chgData name="Antonio Barrera" userId="b100540397b90738" providerId="LiveId" clId="{89DDB327-080C-4DAD-BD33-2BF09195A5F4}" dt="2021-03-24T15:28:01.008" v="41" actId="478"/>
          <ac:spMkLst>
            <pc:docMk/>
            <pc:sldMk cId="3469410467" sldId="258"/>
            <ac:spMk id="3" creationId="{AB75CD48-F058-485A-A3E5-837431582A66}"/>
          </ac:spMkLst>
        </pc:spChg>
        <pc:spChg chg="mod">
          <ac:chgData name="Antonio Barrera" userId="b100540397b90738" providerId="LiveId" clId="{89DDB327-080C-4DAD-BD33-2BF09195A5F4}" dt="2021-03-24T15:32:01.942" v="88" actId="1076"/>
          <ac:spMkLst>
            <pc:docMk/>
            <pc:sldMk cId="3469410467" sldId="258"/>
            <ac:spMk id="15" creationId="{2FF8FA2C-4DE5-4F33-92B1-49A59CF9DD40}"/>
          </ac:spMkLst>
        </pc:spChg>
        <pc:spChg chg="mod">
          <ac:chgData name="Antonio Barrera" userId="b100540397b90738" providerId="LiveId" clId="{89DDB327-080C-4DAD-BD33-2BF09195A5F4}" dt="2021-03-24T15:35:51.844" v="100" actId="207"/>
          <ac:spMkLst>
            <pc:docMk/>
            <pc:sldMk cId="3469410467" sldId="258"/>
            <ac:spMk id="17" creationId="{7156C7D3-010C-415C-A7F5-90116A986310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18" creationId="{CAC9C3CC-5294-4966-A5B1-B87894D4080E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19" creationId="{9DB1EF3A-B495-4C17-9ED5-0060E0915AFC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21" creationId="{73D9D421-E9C5-44FE-87E5-CA17503BA212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22" creationId="{D3B6FDA3-111A-4A93-9C8A-AF2B6DB23D4A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23" creationId="{FF87DDF1-051A-4069-A783-2D5A17724C21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24" creationId="{D55E0F48-9D0C-4FC0-8C9C-EDD003BFEA1E}"/>
          </ac:spMkLst>
        </pc:spChg>
        <pc:spChg chg="mod">
          <ac:chgData name="Antonio Barrera" userId="b100540397b90738" providerId="LiveId" clId="{89DDB327-080C-4DAD-BD33-2BF09195A5F4}" dt="2021-03-24T15:30:28.947" v="53" actId="478"/>
          <ac:spMkLst>
            <pc:docMk/>
            <pc:sldMk cId="3469410467" sldId="258"/>
            <ac:spMk id="26" creationId="{3DCA332B-D558-437F-B5DE-48763F1725DA}"/>
          </ac:spMkLst>
        </pc:spChg>
        <pc:spChg chg="mod">
          <ac:chgData name="Antonio Barrera" userId="b100540397b90738" providerId="LiveId" clId="{89DDB327-080C-4DAD-BD33-2BF09195A5F4}" dt="2021-03-24T15:34:51.165" v="94" actId="20577"/>
          <ac:spMkLst>
            <pc:docMk/>
            <pc:sldMk cId="3469410467" sldId="258"/>
            <ac:spMk id="28" creationId="{1D7AB4A3-4720-4FEF-AAEA-65D74E6B42BE}"/>
          </ac:spMkLst>
        </pc:spChg>
        <pc:grpChg chg="add mod">
          <ac:chgData name="Antonio Barrera" userId="b100540397b90738" providerId="LiveId" clId="{89DDB327-080C-4DAD-BD33-2BF09195A5F4}" dt="2021-03-24T15:30:28.947" v="53" actId="478"/>
          <ac:grpSpMkLst>
            <pc:docMk/>
            <pc:sldMk cId="3469410467" sldId="258"/>
            <ac:grpSpMk id="3" creationId="{178584D1-3920-4B43-853F-5A9F9873BE99}"/>
          </ac:grpSpMkLst>
        </pc:grpChg>
        <pc:picChg chg="add del mod">
          <ac:chgData name="Antonio Barrera" userId="b100540397b90738" providerId="LiveId" clId="{89DDB327-080C-4DAD-BD33-2BF09195A5F4}" dt="2021-03-24T15:23:23.072" v="35" actId="478"/>
          <ac:picMkLst>
            <pc:docMk/>
            <pc:sldMk cId="3469410467" sldId="258"/>
            <ac:picMk id="5" creationId="{92DA7BA8-6C8D-4137-8EB4-0D1E4F6D0F45}"/>
          </ac:picMkLst>
        </pc:picChg>
        <pc:picChg chg="del mod">
          <ac:chgData name="Antonio Barrera" userId="b100540397b90738" providerId="LiveId" clId="{89DDB327-080C-4DAD-BD33-2BF09195A5F4}" dt="2021-03-24T15:30:28.947" v="53" actId="478"/>
          <ac:picMkLst>
            <pc:docMk/>
            <pc:sldMk cId="3469410467" sldId="258"/>
            <ac:picMk id="15" creationId="{B3BB77D6-09DB-42A8-8691-796D7495CAC8}"/>
          </ac:picMkLst>
        </pc:picChg>
        <pc:picChg chg="mod">
          <ac:chgData name="Antonio Barrera" userId="b100540397b90738" providerId="LiveId" clId="{89DDB327-080C-4DAD-BD33-2BF09195A5F4}" dt="2021-03-24T15:30:28.947" v="53" actId="478"/>
          <ac:picMkLst>
            <pc:docMk/>
            <pc:sldMk cId="3469410467" sldId="258"/>
            <ac:picMk id="20" creationId="{51D1347A-B791-4840-A45E-8567B7BA6EE9}"/>
          </ac:picMkLst>
        </pc:picChg>
        <pc:picChg chg="add mod">
          <ac:chgData name="Antonio Barrera" userId="b100540397b90738" providerId="LiveId" clId="{89DDB327-080C-4DAD-BD33-2BF09195A5F4}" dt="2021-03-24T15:35:15.190" v="99" actId="1036"/>
          <ac:picMkLst>
            <pc:docMk/>
            <pc:sldMk cId="3469410467" sldId="258"/>
            <ac:picMk id="25" creationId="{14487A46-361A-45FA-971E-CDFD659F5172}"/>
          </ac:picMkLst>
        </pc:picChg>
        <pc:picChg chg="add mod">
          <ac:chgData name="Antonio Barrera" userId="b100540397b90738" providerId="LiveId" clId="{89DDB327-080C-4DAD-BD33-2BF09195A5F4}" dt="2021-03-24T15:38:47.340" v="121" actId="1076"/>
          <ac:picMkLst>
            <pc:docMk/>
            <pc:sldMk cId="3469410467" sldId="258"/>
            <ac:picMk id="27" creationId="{A23F234A-1C9A-4177-AEEC-107B14D29CB9}"/>
          </ac:picMkLst>
        </pc:picChg>
        <pc:picChg chg="add del mod">
          <ac:chgData name="Antonio Barrera" userId="b100540397b90738" providerId="LiveId" clId="{89DDB327-080C-4DAD-BD33-2BF09195A5F4}" dt="2021-03-24T15:29:45.910" v="48" actId="478"/>
          <ac:picMkLst>
            <pc:docMk/>
            <pc:sldMk cId="3469410467" sldId="258"/>
            <ac:picMk id="1026" creationId="{980C4101-5FC9-441F-B8B5-CD4E1F048C81}"/>
          </ac:picMkLst>
        </pc:picChg>
      </pc:sldChg>
      <pc:sldChg chg="addSp delSp modSp mod">
        <pc:chgData name="Antonio Barrera" userId="b100540397b90738" providerId="LiveId" clId="{89DDB327-080C-4DAD-BD33-2BF09195A5F4}" dt="2021-03-24T15:44:55.627" v="178" actId="1076"/>
        <pc:sldMkLst>
          <pc:docMk/>
          <pc:sldMk cId="4104657506" sldId="259"/>
        </pc:sldMkLst>
        <pc:spChg chg="del">
          <ac:chgData name="Antonio Barrera" userId="b100540397b90738" providerId="LiveId" clId="{89DDB327-080C-4DAD-BD33-2BF09195A5F4}" dt="2021-03-24T15:43:36.397" v="161" actId="478"/>
          <ac:spMkLst>
            <pc:docMk/>
            <pc:sldMk cId="4104657506" sldId="259"/>
            <ac:spMk id="2" creationId="{00000000-0000-0000-0000-000000000000}"/>
          </ac:spMkLst>
        </pc:spChg>
        <pc:spChg chg="del">
          <ac:chgData name="Antonio Barrera" userId="b100540397b90738" providerId="LiveId" clId="{89DDB327-080C-4DAD-BD33-2BF09195A5F4}" dt="2021-03-24T15:43:37.679" v="162" actId="478"/>
          <ac:spMkLst>
            <pc:docMk/>
            <pc:sldMk cId="4104657506" sldId="259"/>
            <ac:spMk id="3" creationId="{00000000-0000-0000-0000-000000000000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4" creationId="{06676F6C-227E-44A7-9B31-878B744E2EE2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23" creationId="{6956051F-2B4B-4DF3-A881-682D1F57E767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24" creationId="{CFCAC4D5-13BA-4EAF-8F9D-60B5FEED8DFC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25" creationId="{75769F43-C0CA-458C-AD3F-782D8733551A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28" creationId="{DE40CFC1-5724-4EAB-842D-20994B6A1DE7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30" creationId="{3D6063DC-9C7D-4CA6-852F-5D5059CF7C80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31" creationId="{BD35FDA0-6D21-4090-90BD-D47611A9613D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32" creationId="{D361F977-AA34-4938-B332-004E804C8256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33" creationId="{5D9BD6EA-233C-4418-B10A-8E8EB7177E58}"/>
          </ac:spMkLst>
        </pc:spChg>
        <pc:spChg chg="mod">
          <ac:chgData name="Antonio Barrera" userId="b100540397b90738" providerId="LiveId" clId="{89DDB327-080C-4DAD-BD33-2BF09195A5F4}" dt="2021-03-24T15:44:01.782" v="164" actId="478"/>
          <ac:spMkLst>
            <pc:docMk/>
            <pc:sldMk cId="4104657506" sldId="259"/>
            <ac:spMk id="35" creationId="{38EBC4AA-E7CD-4264-A70E-68441D1AA70F}"/>
          </ac:spMkLst>
        </pc:spChg>
        <pc:grpChg chg="add mod">
          <ac:chgData name="Antonio Barrera" userId="b100540397b90738" providerId="LiveId" clId="{89DDB327-080C-4DAD-BD33-2BF09195A5F4}" dt="2021-03-24T15:44:01.782" v="164" actId="478"/>
          <ac:grpSpMkLst>
            <pc:docMk/>
            <pc:sldMk cId="4104657506" sldId="259"/>
            <ac:grpSpMk id="3" creationId="{3D4CED4E-7F32-4273-9ABA-4F23DBD75D74}"/>
          </ac:grpSpMkLst>
        </pc:grpChg>
        <pc:picChg chg="add del mod">
          <ac:chgData name="Antonio Barrera" userId="b100540397b90738" providerId="LiveId" clId="{89DDB327-080C-4DAD-BD33-2BF09195A5F4}" dt="2021-03-24T15:43:27.461" v="159"/>
          <ac:picMkLst>
            <pc:docMk/>
            <pc:sldMk cId="4104657506" sldId="259"/>
            <ac:picMk id="4" creationId="{AC2142E7-7709-4B5A-A6A1-1A669580C7DF}"/>
          </ac:picMkLst>
        </pc:picChg>
        <pc:picChg chg="del mod">
          <ac:chgData name="Antonio Barrera" userId="b100540397b90738" providerId="LiveId" clId="{89DDB327-080C-4DAD-BD33-2BF09195A5F4}" dt="2021-03-24T15:44:01.782" v="164" actId="478"/>
          <ac:picMkLst>
            <pc:docMk/>
            <pc:sldMk cId="4104657506" sldId="259"/>
            <ac:picMk id="16" creationId="{DBCD0EE4-42A2-47FF-ABD3-110AA5566B2C}"/>
          </ac:picMkLst>
        </pc:picChg>
        <pc:picChg chg="add mod">
          <ac:chgData name="Antonio Barrera" userId="b100540397b90738" providerId="LiveId" clId="{89DDB327-080C-4DAD-BD33-2BF09195A5F4}" dt="2021-03-24T15:44:14.440" v="170" actId="1076"/>
          <ac:picMkLst>
            <pc:docMk/>
            <pc:sldMk cId="4104657506" sldId="259"/>
            <ac:picMk id="26" creationId="{157FDA29-9E37-46BC-A9D3-D6AA85495675}"/>
          </ac:picMkLst>
        </pc:picChg>
        <pc:picChg chg="mod">
          <ac:chgData name="Antonio Barrera" userId="b100540397b90738" providerId="LiveId" clId="{89DDB327-080C-4DAD-BD33-2BF09195A5F4}" dt="2021-03-24T15:44:01.782" v="164" actId="478"/>
          <ac:picMkLst>
            <pc:docMk/>
            <pc:sldMk cId="4104657506" sldId="259"/>
            <ac:picMk id="27" creationId="{5C97600D-7648-4F74-AFB4-E8A23D683091}"/>
          </ac:picMkLst>
        </pc:picChg>
        <pc:picChg chg="add mod">
          <ac:chgData name="Antonio Barrera" userId="b100540397b90738" providerId="LiveId" clId="{89DDB327-080C-4DAD-BD33-2BF09195A5F4}" dt="2021-03-24T15:44:55.627" v="178" actId="1076"/>
          <ac:picMkLst>
            <pc:docMk/>
            <pc:sldMk cId="4104657506" sldId="259"/>
            <ac:picMk id="29" creationId="{F0E70A51-51D3-4D05-BBB0-3D9B45F8E4D8}"/>
          </ac:picMkLst>
        </pc:picChg>
      </pc:sldChg>
      <pc:sldChg chg="addSp delSp modSp mod">
        <pc:chgData name="Antonio Barrera" userId="b100540397b90738" providerId="LiveId" clId="{89DDB327-080C-4DAD-BD33-2BF09195A5F4}" dt="2021-03-24T15:42:59.568" v="153" actId="1076"/>
        <pc:sldMkLst>
          <pc:docMk/>
          <pc:sldMk cId="438065946" sldId="260"/>
        </pc:sldMkLst>
        <pc:spChg chg="del">
          <ac:chgData name="Antonio Barrera" userId="b100540397b90738" providerId="LiveId" clId="{89DDB327-080C-4DAD-BD33-2BF09195A5F4}" dt="2021-03-24T15:32:27.465" v="91" actId="478"/>
          <ac:spMkLst>
            <pc:docMk/>
            <pc:sldMk cId="438065946" sldId="260"/>
            <ac:spMk id="2" creationId="{00000000-0000-0000-0000-000000000000}"/>
          </ac:spMkLst>
        </pc:spChg>
        <pc:spChg chg="del">
          <ac:chgData name="Antonio Barrera" userId="b100540397b90738" providerId="LiveId" clId="{89DDB327-080C-4DAD-BD33-2BF09195A5F4}" dt="2021-03-24T15:32:28.685" v="92" actId="478"/>
          <ac:spMkLst>
            <pc:docMk/>
            <pc:sldMk cId="438065946" sldId="260"/>
            <ac:spMk id="3" creationId="{00000000-0000-0000-0000-000000000000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4" creationId="{6698E62B-7A17-43D3-A1C0-0F99521BEEF1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5" creationId="{01E61DBF-FF3F-4FF1-A63B-65557307FAF1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6" creationId="{EA4FE216-41F7-46FE-B0B9-E1B368E88D9D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7" creationId="{91074463-730E-4623-B9D0-D17F7066A5CB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8" creationId="{9FCBA51A-930A-4064-9B20-EC952F5744A7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9" creationId="{35266612-8F4F-4B42-BFC9-4C82A590245A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10" creationId="{30457EB0-488C-4CEC-8B9E-A56ABB2CB4E2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10" creationId="{6790C29C-5908-45DF-8AA4-595FE32135A3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11" creationId="{8A348147-4D93-40C6-9B6C-62FEC327677E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11" creationId="{ED6CE14A-AE52-4739-B0A9-CAD7402F112F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12" creationId="{D310EFBD-AFC1-45A5-A35E-C349036A59C9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12" creationId="{E9E250E6-3BCE-4B09-A105-AAC6FBC6C282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13" creationId="{4C56B28E-CCC3-4D85-A566-B87A970CE26E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14" creationId="{9D1BDD1F-3026-41DE-B7DF-6F325769CC56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14" creationId="{A2CF63DC-E6C1-4A3C-BB38-06D760F1CED4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15" creationId="{26561C6E-662F-4601-A311-4CEF89D2E27D}"/>
          </ac:spMkLst>
        </pc:spChg>
        <pc:spChg chg="mod">
          <ac:chgData name="Antonio Barrera" userId="b100540397b90738" providerId="LiveId" clId="{89DDB327-080C-4DAD-BD33-2BF09195A5F4}" dt="2021-03-24T15:32:31.820" v="93" actId="1076"/>
          <ac:spMkLst>
            <pc:docMk/>
            <pc:sldMk cId="438065946" sldId="260"/>
            <ac:spMk id="16" creationId="{F76DBBEB-C1ED-49C0-A232-8DB67E4576BA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30" creationId="{03A009CC-7351-4034-ACA9-88E8C1B26923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33" creationId="{FCA379BB-CF39-442F-A011-10932DBAE8F9}"/>
          </ac:spMkLst>
        </pc:spChg>
        <pc:spChg chg="mod">
          <ac:chgData name="Antonio Barrera" userId="b100540397b90738" providerId="LiveId" clId="{89DDB327-080C-4DAD-BD33-2BF09195A5F4}" dt="2021-03-24T15:40:35.663" v="128" actId="1076"/>
          <ac:spMkLst>
            <pc:docMk/>
            <pc:sldMk cId="438065946" sldId="260"/>
            <ac:spMk id="35" creationId="{F73DDB39-82F3-44D3-B91A-43FFBF1227AD}"/>
          </ac:spMkLst>
        </pc:spChg>
        <pc:grpChg chg="add del mod">
          <ac:chgData name="Antonio Barrera" userId="b100540397b90738" providerId="LiveId" clId="{89DDB327-080C-4DAD-BD33-2BF09195A5F4}" dt="2021-03-24T15:38:57.083" v="122" actId="478"/>
          <ac:grpSpMkLst>
            <pc:docMk/>
            <pc:sldMk cId="438065946" sldId="260"/>
            <ac:grpSpMk id="4" creationId="{A3B0CFB2-A773-4B6D-A857-243C1B147A73}"/>
          </ac:grpSpMkLst>
        </pc:grpChg>
        <pc:grpChg chg="add mod">
          <ac:chgData name="Antonio Barrera" userId="b100540397b90738" providerId="LiveId" clId="{89DDB327-080C-4DAD-BD33-2BF09195A5F4}" dt="2021-03-24T15:40:35.663" v="128" actId="1076"/>
          <ac:grpSpMkLst>
            <pc:docMk/>
            <pc:sldMk cId="438065946" sldId="260"/>
            <ac:grpSpMk id="8" creationId="{56378C97-B7A5-42C4-A026-B4BA212248B1}"/>
          </ac:grpSpMkLst>
        </pc:grpChg>
        <pc:picChg chg="add mod">
          <ac:chgData name="Antonio Barrera" userId="b100540397b90738" providerId="LiveId" clId="{89DDB327-080C-4DAD-BD33-2BF09195A5F4}" dt="2021-03-24T15:40:59.492" v="138" actId="1076"/>
          <ac:picMkLst>
            <pc:docMk/>
            <pc:sldMk cId="438065946" sldId="260"/>
            <ac:picMk id="5" creationId="{7BC7E8E2-0C01-4B04-8334-8D0BD1CA8898}"/>
          </ac:picMkLst>
        </pc:picChg>
        <pc:picChg chg="add mod">
          <ac:chgData name="Antonio Barrera" userId="b100540397b90738" providerId="LiveId" clId="{89DDB327-080C-4DAD-BD33-2BF09195A5F4}" dt="2021-03-24T15:42:59.568" v="153" actId="1076"/>
          <ac:picMkLst>
            <pc:docMk/>
            <pc:sldMk cId="438065946" sldId="260"/>
            <ac:picMk id="6" creationId="{D2F464A9-F50A-4EA1-B8C7-58DCA4D5D8A5}"/>
          </ac:picMkLst>
        </pc:picChg>
        <pc:picChg chg="mod">
          <ac:chgData name="Antonio Barrera" userId="b100540397b90738" providerId="LiveId" clId="{89DDB327-080C-4DAD-BD33-2BF09195A5F4}" dt="2021-03-24T15:32:31.820" v="93" actId="1076"/>
          <ac:picMkLst>
            <pc:docMk/>
            <pc:sldMk cId="438065946" sldId="260"/>
            <ac:picMk id="9" creationId="{280592AE-161F-4DE9-A507-64FEAE216C21}"/>
          </ac:picMkLst>
        </pc:picChg>
        <pc:picChg chg="mod">
          <ac:chgData name="Antonio Barrera" userId="b100540397b90738" providerId="LiveId" clId="{89DDB327-080C-4DAD-BD33-2BF09195A5F4}" dt="2021-03-24T15:40:35.663" v="128" actId="1076"/>
          <ac:picMkLst>
            <pc:docMk/>
            <pc:sldMk cId="438065946" sldId="260"/>
            <ac:picMk id="13" creationId="{DD7B3B95-AC82-466B-BFA3-630AE40CF475}"/>
          </ac:picMkLst>
        </pc:picChg>
        <pc:picChg chg="mod">
          <ac:chgData name="Antonio Barrera" userId="b100540397b90738" providerId="LiveId" clId="{89DDB327-080C-4DAD-BD33-2BF09195A5F4}" dt="2021-03-24T15:32:31.820" v="93" actId="1076"/>
          <ac:picMkLst>
            <pc:docMk/>
            <pc:sldMk cId="438065946" sldId="260"/>
            <ac:picMk id="15" creationId="{586DCE7F-72A3-47A4-852E-FC4A789C0109}"/>
          </ac:picMkLst>
        </pc:picChg>
        <pc:picChg chg="del mod">
          <ac:chgData name="Antonio Barrera" userId="b100540397b90738" providerId="LiveId" clId="{89DDB327-080C-4DAD-BD33-2BF09195A5F4}" dt="2021-03-24T15:40:30.837" v="125" actId="478"/>
          <ac:picMkLst>
            <pc:docMk/>
            <pc:sldMk cId="438065946" sldId="260"/>
            <ac:picMk id="28" creationId="{5EDD4189-707D-4FB0-A795-E66203ECBF91}"/>
          </ac:picMkLst>
        </pc:picChg>
        <pc:picChg chg="add del mod">
          <ac:chgData name="Antonio Barrera" userId="b100540397b90738" providerId="LiveId" clId="{89DDB327-080C-4DAD-BD33-2BF09195A5F4}" dt="2021-03-24T15:40:36.114" v="129"/>
          <ac:picMkLst>
            <pc:docMk/>
            <pc:sldMk cId="438065946" sldId="260"/>
            <ac:picMk id="3074" creationId="{5E64758B-3FFB-4636-8C85-BDA78A3B176F}"/>
          </ac:picMkLst>
        </pc:picChg>
        <pc:picChg chg="add del mod">
          <ac:chgData name="Antonio Barrera" userId="b100540397b90738" providerId="LiveId" clId="{89DDB327-080C-4DAD-BD33-2BF09195A5F4}" dt="2021-03-24T15:41:28.007" v="142" actId="478"/>
          <ac:picMkLst>
            <pc:docMk/>
            <pc:sldMk cId="438065946" sldId="260"/>
            <ac:picMk id="3078" creationId="{2D1BE1B6-C872-443D-A45F-136E8DA7CD2B}"/>
          </ac:picMkLst>
        </pc:picChg>
        <pc:picChg chg="add del mod">
          <ac:chgData name="Antonio Barrera" userId="b100540397b90738" providerId="LiveId" clId="{89DDB327-080C-4DAD-BD33-2BF09195A5F4}" dt="2021-03-24T15:42:24.267" v="145" actId="478"/>
          <ac:picMkLst>
            <pc:docMk/>
            <pc:sldMk cId="438065946" sldId="260"/>
            <ac:picMk id="3080" creationId="{200972AB-D482-4379-B39A-407D4679D330}"/>
          </ac:picMkLst>
        </pc:picChg>
      </pc:sldChg>
      <pc:sldChg chg="addSp delSp modSp new mod ord">
        <pc:chgData name="Antonio Barrera" userId="b100540397b90738" providerId="LiveId" clId="{89DDB327-080C-4DAD-BD33-2BF09195A5F4}" dt="2021-03-24T15:48:44.292" v="200"/>
        <pc:sldMkLst>
          <pc:docMk/>
          <pc:sldMk cId="1662414981" sldId="261"/>
        </pc:sldMkLst>
        <pc:spChg chg="del">
          <ac:chgData name="Antonio Barrera" userId="b100540397b90738" providerId="LiveId" clId="{89DDB327-080C-4DAD-BD33-2BF09195A5F4}" dt="2021-03-24T15:45:09.560" v="180" actId="478"/>
          <ac:spMkLst>
            <pc:docMk/>
            <pc:sldMk cId="1662414981" sldId="261"/>
            <ac:spMk id="2" creationId="{34D47CD3-E7B3-4A36-8759-68399A80CE3F}"/>
          </ac:spMkLst>
        </pc:spChg>
        <pc:spChg chg="del">
          <ac:chgData name="Antonio Barrera" userId="b100540397b90738" providerId="LiveId" clId="{89DDB327-080C-4DAD-BD33-2BF09195A5F4}" dt="2021-03-24T15:45:11.471" v="181" actId="478"/>
          <ac:spMkLst>
            <pc:docMk/>
            <pc:sldMk cId="1662414981" sldId="261"/>
            <ac:spMk id="3" creationId="{0515BAD7-71CD-4900-89D1-606F1C9EC83D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18" creationId="{9ACDC86E-BD44-47B3-81BF-B0A1FD47463F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20" creationId="{2A806916-6B0F-422F-AF98-CDF59A801FAB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24" creationId="{FB522F70-AB7D-4E87-9E0E-6B77594D0E02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25" creationId="{3E86E215-A823-45BD-AA30-81D2D68D99E3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27" creationId="{52C06AE9-AFEB-4D7E-B55B-18353773CF25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28" creationId="{CF3C7CAE-D6C4-4F10-A005-E10D4CAF32A5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29" creationId="{0683C02D-416D-455A-B0E6-CEA13A005EAB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30" creationId="{964A46F9-D3F3-4DD8-8729-857EDAD65725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31" creationId="{3EE6AFA8-3259-4AB3-8E7C-A09F122F93A6}"/>
          </ac:spMkLst>
        </pc:spChg>
        <pc:spChg chg="mod">
          <ac:chgData name="Antonio Barrera" userId="b100540397b90738" providerId="LiveId" clId="{89DDB327-080C-4DAD-BD33-2BF09195A5F4}" dt="2021-03-24T15:46:13.565" v="186" actId="478"/>
          <ac:spMkLst>
            <pc:docMk/>
            <pc:sldMk cId="1662414981" sldId="261"/>
            <ac:spMk id="32" creationId="{6B2CD542-A752-4F0B-A230-A9D4A98988A9}"/>
          </ac:spMkLst>
        </pc:spChg>
        <pc:grpChg chg="add mod">
          <ac:chgData name="Antonio Barrera" userId="b100540397b90738" providerId="LiveId" clId="{89DDB327-080C-4DAD-BD33-2BF09195A5F4}" dt="2021-03-24T15:46:13.565" v="186" actId="478"/>
          <ac:grpSpMkLst>
            <pc:docMk/>
            <pc:sldMk cId="1662414981" sldId="261"/>
            <ac:grpSpMk id="15" creationId="{DB9E40A0-CAC9-461D-9E0F-11411C03F080}"/>
          </ac:grpSpMkLst>
        </pc:grpChg>
        <pc:picChg chg="del mod">
          <ac:chgData name="Antonio Barrera" userId="b100540397b90738" providerId="LiveId" clId="{89DDB327-080C-4DAD-BD33-2BF09195A5F4}" dt="2021-03-24T15:46:13.565" v="186" actId="478"/>
          <ac:picMkLst>
            <pc:docMk/>
            <pc:sldMk cId="1662414981" sldId="261"/>
            <ac:picMk id="15" creationId="{18B23DD1-2F28-4620-A3A0-59ADE4138A21}"/>
          </ac:picMkLst>
        </pc:picChg>
        <pc:picChg chg="mod">
          <ac:chgData name="Antonio Barrera" userId="b100540397b90738" providerId="LiveId" clId="{89DDB327-080C-4DAD-BD33-2BF09195A5F4}" dt="2021-03-24T15:46:13.565" v="186" actId="478"/>
          <ac:picMkLst>
            <pc:docMk/>
            <pc:sldMk cId="1662414981" sldId="261"/>
            <ac:picMk id="26" creationId="{8C04BAFC-EE0D-4EC6-9EDF-D14BC63E67FA}"/>
          </ac:picMkLst>
        </pc:picChg>
        <pc:picChg chg="add mod">
          <ac:chgData name="Antonio Barrera" userId="b100540397b90738" providerId="LiveId" clId="{89DDB327-080C-4DAD-BD33-2BF09195A5F4}" dt="2021-03-24T15:46:24.783" v="190" actId="1076"/>
          <ac:picMkLst>
            <pc:docMk/>
            <pc:sldMk cId="1662414981" sldId="261"/>
            <ac:picMk id="34" creationId="{47716EB8-1261-4D3A-8F8A-9104D20F2A4B}"/>
          </ac:picMkLst>
        </pc:picChg>
        <pc:picChg chg="add mod">
          <ac:chgData name="Antonio Barrera" userId="b100540397b90738" providerId="LiveId" clId="{89DDB327-080C-4DAD-BD33-2BF09195A5F4}" dt="2021-03-24T15:47:17.197" v="197" actId="1076"/>
          <ac:picMkLst>
            <pc:docMk/>
            <pc:sldMk cId="1662414981" sldId="261"/>
            <ac:picMk id="35" creationId="{DD0DCB8C-24AD-4147-8854-4EF95D415F59}"/>
          </ac:picMkLst>
        </pc:picChg>
      </pc:sldChg>
      <pc:sldChg chg="addSp delSp modSp new mod">
        <pc:chgData name="Antonio Barrera" userId="b100540397b90738" providerId="LiveId" clId="{89DDB327-080C-4DAD-BD33-2BF09195A5F4}" dt="2021-03-24T15:50:16.257" v="222" actId="14100"/>
        <pc:sldMkLst>
          <pc:docMk/>
          <pc:sldMk cId="985261011" sldId="262"/>
        </pc:sldMkLst>
        <pc:spChg chg="del">
          <ac:chgData name="Antonio Barrera" userId="b100540397b90738" providerId="LiveId" clId="{89DDB327-080C-4DAD-BD33-2BF09195A5F4}" dt="2021-03-24T15:48:53.111" v="203" actId="478"/>
          <ac:spMkLst>
            <pc:docMk/>
            <pc:sldMk cId="985261011" sldId="262"/>
            <ac:spMk id="2" creationId="{9D265CDD-E780-43C5-B487-27989EA0239A}"/>
          </ac:spMkLst>
        </pc:spChg>
        <pc:spChg chg="del">
          <ac:chgData name="Antonio Barrera" userId="b100540397b90738" providerId="LiveId" clId="{89DDB327-080C-4DAD-BD33-2BF09195A5F4}" dt="2021-03-24T15:48:54.243" v="204" actId="478"/>
          <ac:spMkLst>
            <pc:docMk/>
            <pc:sldMk cId="985261011" sldId="262"/>
            <ac:spMk id="3" creationId="{715747D1-9053-4FE9-BDE8-723A58FDD977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20" creationId="{B0A56897-C99E-457E-8EDB-25810702F73E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22" creationId="{92620877-AF95-4407-876D-8E1E23AE7E0F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25" creationId="{1A673655-5614-42D5-9441-D56C0377E3C6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27" creationId="{D02BC20D-A0DC-4E54-95B3-5E36211F7342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29" creationId="{91D33D85-B804-421E-812C-CBD37E99CF84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30" creationId="{43EE1370-59A0-4729-A287-94A7032ED5E9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31" creationId="{F15E9E30-0E61-498B-9655-EEA0416E2EB5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32" creationId="{65BFD12E-665F-45DB-8C3F-1ABFE7B7984E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33" creationId="{F99180E0-3AC1-4550-8144-EEB2CB0FB5DA}"/>
          </ac:spMkLst>
        </pc:spChg>
        <pc:spChg chg="mod">
          <ac:chgData name="Antonio Barrera" userId="b100540397b90738" providerId="LiveId" clId="{89DDB327-080C-4DAD-BD33-2BF09195A5F4}" dt="2021-03-24T15:49:10.646" v="206" actId="478"/>
          <ac:spMkLst>
            <pc:docMk/>
            <pc:sldMk cId="985261011" sldId="262"/>
            <ac:spMk id="34" creationId="{1470223B-54AC-4A95-904E-F09632233765}"/>
          </ac:spMkLst>
        </pc:spChg>
        <pc:grpChg chg="add mod">
          <ac:chgData name="Antonio Barrera" userId="b100540397b90738" providerId="LiveId" clId="{89DDB327-080C-4DAD-BD33-2BF09195A5F4}" dt="2021-03-24T15:50:08.330" v="220" actId="1076"/>
          <ac:grpSpMkLst>
            <pc:docMk/>
            <pc:sldMk cId="985261011" sldId="262"/>
            <ac:grpSpMk id="3" creationId="{817B708C-99C8-48F7-BE6A-3FCD2661A673}"/>
          </ac:grpSpMkLst>
        </pc:grpChg>
        <pc:picChg chg="add mod">
          <ac:chgData name="Antonio Barrera" userId="b100540397b90738" providerId="LiveId" clId="{89DDB327-080C-4DAD-BD33-2BF09195A5F4}" dt="2021-03-24T15:50:14.014" v="221" actId="1076"/>
          <ac:picMkLst>
            <pc:docMk/>
            <pc:sldMk cId="985261011" sldId="262"/>
            <ac:picMk id="2" creationId="{26F53398-2CC3-4ADE-9760-DAB749DD6A30}"/>
          </ac:picMkLst>
        </pc:picChg>
        <pc:picChg chg="del mod">
          <ac:chgData name="Antonio Barrera" userId="b100540397b90738" providerId="LiveId" clId="{89DDB327-080C-4DAD-BD33-2BF09195A5F4}" dt="2021-03-24T15:49:10.646" v="206" actId="478"/>
          <ac:picMkLst>
            <pc:docMk/>
            <pc:sldMk cId="985261011" sldId="262"/>
            <ac:picMk id="15" creationId="{2B493C8C-1F00-4635-8640-FD28AE110D3B}"/>
          </ac:picMkLst>
        </pc:picChg>
        <pc:picChg chg="mod">
          <ac:chgData name="Antonio Barrera" userId="b100540397b90738" providerId="LiveId" clId="{89DDB327-080C-4DAD-BD33-2BF09195A5F4}" dt="2021-03-24T15:49:10.646" v="206" actId="478"/>
          <ac:picMkLst>
            <pc:docMk/>
            <pc:sldMk cId="985261011" sldId="262"/>
            <ac:picMk id="28" creationId="{6638431F-D5D8-4EEB-B0AA-55DC6458FB1C}"/>
          </ac:picMkLst>
        </pc:picChg>
        <pc:picChg chg="add mod">
          <ac:chgData name="Antonio Barrera" userId="b100540397b90738" providerId="LiveId" clId="{89DDB327-080C-4DAD-BD33-2BF09195A5F4}" dt="2021-03-24T15:50:16.257" v="222" actId="14100"/>
          <ac:picMkLst>
            <pc:docMk/>
            <pc:sldMk cId="985261011" sldId="262"/>
            <ac:picMk id="37" creationId="{914B1ECB-6AD3-4587-96E8-93672BE6CA2C}"/>
          </ac:picMkLst>
        </pc:picChg>
      </pc:sldChg>
      <pc:sldChg chg="new del">
        <pc:chgData name="Antonio Barrera" userId="b100540397b90738" providerId="LiveId" clId="{89DDB327-080C-4DAD-BD33-2BF09195A5F4}" dt="2021-03-24T16:14:03.707" v="361" actId="47"/>
        <pc:sldMkLst>
          <pc:docMk/>
          <pc:sldMk cId="732197843" sldId="264"/>
        </pc:sldMkLst>
      </pc:sldChg>
      <pc:sldChg chg="addSp delSp modSp">
        <pc:chgData name="Antonio Barrera" userId="b100540397b90738" providerId="LiveId" clId="{89DDB327-080C-4DAD-BD33-2BF09195A5F4}" dt="2021-03-24T16:13:57.607" v="360" actId="478"/>
        <pc:sldMkLst>
          <pc:docMk/>
          <pc:sldMk cId="1957722853" sldId="265"/>
        </pc:sldMkLst>
        <pc:picChg chg="add mod">
          <ac:chgData name="Antonio Barrera" userId="b100540397b90738" providerId="LiveId" clId="{89DDB327-080C-4DAD-BD33-2BF09195A5F4}" dt="2021-03-24T16:04:38.549" v="310" actId="1076"/>
          <ac:picMkLst>
            <pc:docMk/>
            <pc:sldMk cId="1957722853" sldId="265"/>
            <ac:picMk id="43" creationId="{A519D876-B6F4-418F-8363-FDE4E9CB3D94}"/>
          </ac:picMkLst>
        </pc:picChg>
        <pc:picChg chg="add del">
          <ac:chgData name="Antonio Barrera" userId="b100540397b90738" providerId="LiveId" clId="{89DDB327-080C-4DAD-BD33-2BF09195A5F4}" dt="2021-03-24T15:58:43.446" v="231"/>
          <ac:picMkLst>
            <pc:docMk/>
            <pc:sldMk cId="1957722853" sldId="265"/>
            <ac:picMk id="7170" creationId="{E03CEAFC-8BF9-4A09-A488-EBD92EB9B195}"/>
          </ac:picMkLst>
        </pc:picChg>
        <pc:picChg chg="add del">
          <ac:chgData name="Antonio Barrera" userId="b100540397b90738" providerId="LiveId" clId="{89DDB327-080C-4DAD-BD33-2BF09195A5F4}" dt="2021-03-24T15:59:17.903" v="233"/>
          <ac:picMkLst>
            <pc:docMk/>
            <pc:sldMk cId="1957722853" sldId="265"/>
            <ac:picMk id="7172" creationId="{39437C96-166C-459E-8086-A9225D460DE8}"/>
          </ac:picMkLst>
        </pc:picChg>
        <pc:picChg chg="add del">
          <ac:chgData name="Antonio Barrera" userId="b100540397b90738" providerId="LiveId" clId="{89DDB327-080C-4DAD-BD33-2BF09195A5F4}" dt="2021-03-24T15:59:40.844" v="235"/>
          <ac:picMkLst>
            <pc:docMk/>
            <pc:sldMk cId="1957722853" sldId="265"/>
            <ac:picMk id="7174" creationId="{82407042-359A-4666-87CB-75CC3EC998D7}"/>
          </ac:picMkLst>
        </pc:picChg>
        <pc:picChg chg="add del">
          <ac:chgData name="Antonio Barrera" userId="b100540397b90738" providerId="LiveId" clId="{89DDB327-080C-4DAD-BD33-2BF09195A5F4}" dt="2021-03-24T15:59:58.162" v="237" actId="478"/>
          <ac:picMkLst>
            <pc:docMk/>
            <pc:sldMk cId="1957722853" sldId="265"/>
            <ac:picMk id="7176" creationId="{66CCF427-DA5F-4B07-8889-BB8188F678DC}"/>
          </ac:picMkLst>
        </pc:picChg>
        <pc:picChg chg="add del mod">
          <ac:chgData name="Antonio Barrera" userId="b100540397b90738" providerId="LiveId" clId="{89DDB327-080C-4DAD-BD33-2BF09195A5F4}" dt="2021-03-24T16:03:39.408" v="291" actId="478"/>
          <ac:picMkLst>
            <pc:docMk/>
            <pc:sldMk cId="1957722853" sldId="265"/>
            <ac:picMk id="7178" creationId="{2BF47A41-16DF-4835-BF2B-4C078EBC54E0}"/>
          </ac:picMkLst>
        </pc:picChg>
        <pc:picChg chg="add del mod">
          <ac:chgData name="Antonio Barrera" userId="b100540397b90738" providerId="LiveId" clId="{89DDB327-080C-4DAD-BD33-2BF09195A5F4}" dt="2021-03-24T16:04:06.960" v="302" actId="478"/>
          <ac:picMkLst>
            <pc:docMk/>
            <pc:sldMk cId="1957722853" sldId="265"/>
            <ac:picMk id="7180" creationId="{EFF7D3B4-1FE4-46B3-BD03-CB57C5F1FF41}"/>
          </ac:picMkLst>
        </pc:picChg>
        <pc:picChg chg="add del mod">
          <ac:chgData name="Antonio Barrera" userId="b100540397b90738" providerId="LiveId" clId="{89DDB327-080C-4DAD-BD33-2BF09195A5F4}" dt="2021-03-24T16:13:57.607" v="360" actId="478"/>
          <ac:picMkLst>
            <pc:docMk/>
            <pc:sldMk cId="1957722853" sldId="265"/>
            <ac:picMk id="7182" creationId="{C0AF2996-DC57-4707-8E25-C92D204B837A}"/>
          </ac:picMkLst>
        </pc:picChg>
      </pc:sldChg>
      <pc:sldChg chg="addSp modSp add">
        <pc:chgData name="Antonio Barrera" userId="b100540397b90738" providerId="LiveId" clId="{89DDB327-080C-4DAD-BD33-2BF09195A5F4}" dt="2021-03-24T16:08:28.446" v="347" actId="1076"/>
        <pc:sldMkLst>
          <pc:docMk/>
          <pc:sldMk cId="3441285000" sldId="266"/>
        </pc:sldMkLst>
        <pc:picChg chg="add mod">
          <ac:chgData name="Antonio Barrera" userId="b100540397b90738" providerId="LiveId" clId="{89DDB327-080C-4DAD-BD33-2BF09195A5F4}" dt="2021-03-24T16:05:58.400" v="322" actId="1076"/>
          <ac:picMkLst>
            <pc:docMk/>
            <pc:sldMk cId="3441285000" sldId="266"/>
            <ac:picMk id="38" creationId="{2D89C19E-95FC-4A92-B7EB-A4D7FC80DE96}"/>
          </ac:picMkLst>
        </pc:picChg>
        <pc:picChg chg="add mod">
          <ac:chgData name="Antonio Barrera" userId="b100540397b90738" providerId="LiveId" clId="{89DDB327-080C-4DAD-BD33-2BF09195A5F4}" dt="2021-03-24T16:08:28.446" v="347" actId="1076"/>
          <ac:picMkLst>
            <pc:docMk/>
            <pc:sldMk cId="3441285000" sldId="266"/>
            <ac:picMk id="39" creationId="{8AF5EDCE-B4B6-445E-85C4-BC8F917A1FB3}"/>
          </ac:picMkLst>
        </pc:picChg>
      </pc:sldChg>
      <pc:sldChg chg="addSp modSp add">
        <pc:chgData name="Antonio Barrera" userId="b100540397b90738" providerId="LiveId" clId="{89DDB327-080C-4DAD-BD33-2BF09195A5F4}" dt="2021-03-24T16:08:52.553" v="353" actId="1076"/>
        <pc:sldMkLst>
          <pc:docMk/>
          <pc:sldMk cId="2069093288" sldId="267"/>
        </pc:sldMkLst>
        <pc:picChg chg="add mod">
          <ac:chgData name="Antonio Barrera" userId="b100540397b90738" providerId="LiveId" clId="{89DDB327-080C-4DAD-BD33-2BF09195A5F4}" dt="2021-03-24T16:06:38.252" v="329" actId="1076"/>
          <ac:picMkLst>
            <pc:docMk/>
            <pc:sldMk cId="2069093288" sldId="267"/>
            <ac:picMk id="45" creationId="{3A7D2D4C-A431-4477-8CCB-DF18E7ECC186}"/>
          </ac:picMkLst>
        </pc:picChg>
        <pc:picChg chg="add mod">
          <ac:chgData name="Antonio Barrera" userId="b100540397b90738" providerId="LiveId" clId="{89DDB327-080C-4DAD-BD33-2BF09195A5F4}" dt="2021-03-24T16:08:52.553" v="353" actId="1076"/>
          <ac:picMkLst>
            <pc:docMk/>
            <pc:sldMk cId="2069093288" sldId="267"/>
            <ac:picMk id="48" creationId="{5806533D-D698-4175-A2B8-99354AD77EF4}"/>
          </ac:picMkLst>
        </pc:picChg>
      </pc:sldChg>
      <pc:sldChg chg="addSp modSp add">
        <pc:chgData name="Antonio Barrera" userId="b100540397b90738" providerId="LiveId" clId="{89DDB327-080C-4DAD-BD33-2BF09195A5F4}" dt="2021-03-24T16:09:18.652" v="359" actId="1076"/>
        <pc:sldMkLst>
          <pc:docMk/>
          <pc:sldMk cId="4194273693" sldId="268"/>
        </pc:sldMkLst>
        <pc:picChg chg="add mod">
          <ac:chgData name="Antonio Barrera" userId="b100540397b90738" providerId="LiveId" clId="{89DDB327-080C-4DAD-BD33-2BF09195A5F4}" dt="2021-03-24T16:07:08.944" v="334" actId="1076"/>
          <ac:picMkLst>
            <pc:docMk/>
            <pc:sldMk cId="4194273693" sldId="268"/>
            <ac:picMk id="50" creationId="{16978CF4-C1E7-4DA8-9D5D-06A79C923D86}"/>
          </ac:picMkLst>
        </pc:picChg>
        <pc:picChg chg="add mod">
          <ac:chgData name="Antonio Barrera" userId="b100540397b90738" providerId="LiveId" clId="{89DDB327-080C-4DAD-BD33-2BF09195A5F4}" dt="2021-03-24T16:09:18.652" v="359" actId="1076"/>
          <ac:picMkLst>
            <pc:docMk/>
            <pc:sldMk cId="4194273693" sldId="268"/>
            <ac:picMk id="53" creationId="{59036107-41CC-4555-8703-CC525ABC59FE}"/>
          </ac:picMkLst>
        </pc:picChg>
      </pc:sldChg>
      <pc:sldChg chg="addSp modSp add">
        <pc:chgData name="Antonio Barrera" userId="b100540397b90738" providerId="LiveId" clId="{89DDB327-080C-4DAD-BD33-2BF09195A5F4}" dt="2021-03-24T16:08:04.230" v="342" actId="1076"/>
        <pc:sldMkLst>
          <pc:docMk/>
          <pc:sldMk cId="3599605319" sldId="269"/>
        </pc:sldMkLst>
        <pc:picChg chg="add mod">
          <ac:chgData name="Antonio Barrera" userId="b100540397b90738" providerId="LiveId" clId="{89DDB327-080C-4DAD-BD33-2BF09195A5F4}" dt="2021-03-24T16:05:23.150" v="315" actId="1076"/>
          <ac:picMkLst>
            <pc:docMk/>
            <pc:sldMk cId="3599605319" sldId="269"/>
            <ac:picMk id="39" creationId="{48D084DD-872A-4EE0-A7D2-B652399735CA}"/>
          </ac:picMkLst>
        </pc:picChg>
        <pc:picChg chg="add mod">
          <ac:chgData name="Antonio Barrera" userId="b100540397b90738" providerId="LiveId" clId="{89DDB327-080C-4DAD-BD33-2BF09195A5F4}" dt="2021-03-24T16:08:04.230" v="342" actId="1076"/>
          <ac:picMkLst>
            <pc:docMk/>
            <pc:sldMk cId="3599605319" sldId="269"/>
            <ac:picMk id="41" creationId="{EE8DB068-E85D-4804-96AA-E5E14E90B609}"/>
          </ac:picMkLst>
        </pc:picChg>
      </pc:sldChg>
      <pc:sldChg chg="addSp delSp modSp">
        <pc:chgData name="Antonio Barrera" userId="b100540397b90738" providerId="LiveId" clId="{89DDB327-080C-4DAD-BD33-2BF09195A5F4}" dt="2021-03-24T16:25:05.753" v="471" actId="1076"/>
        <pc:sldMkLst>
          <pc:docMk/>
          <pc:sldMk cId="1770014634" sldId="270"/>
        </pc:sldMkLst>
        <pc:picChg chg="add mod">
          <ac:chgData name="Antonio Barrera" userId="b100540397b90738" providerId="LiveId" clId="{89DDB327-080C-4DAD-BD33-2BF09195A5F4}" dt="2021-03-24T16:16:17.069" v="380" actId="1076"/>
          <ac:picMkLst>
            <pc:docMk/>
            <pc:sldMk cId="1770014634" sldId="270"/>
            <ac:picMk id="63" creationId="{F17364FD-BB5B-4E0C-B79B-1551DD0A693F}"/>
          </ac:picMkLst>
        </pc:picChg>
        <pc:picChg chg="add mod">
          <ac:chgData name="Antonio Barrera" userId="b100540397b90738" providerId="LiveId" clId="{89DDB327-080C-4DAD-BD33-2BF09195A5F4}" dt="2021-03-24T16:25:05.753" v="471" actId="1076"/>
          <ac:picMkLst>
            <pc:docMk/>
            <pc:sldMk cId="1770014634" sldId="270"/>
            <ac:picMk id="12288" creationId="{90CAED08-051A-495B-A749-956BF5957914}"/>
          </ac:picMkLst>
        </pc:picChg>
        <pc:picChg chg="add del">
          <ac:chgData name="Antonio Barrera" userId="b100540397b90738" providerId="LiveId" clId="{89DDB327-080C-4DAD-BD33-2BF09195A5F4}" dt="2021-03-24T16:23:36.130" v="450" actId="478"/>
          <ac:picMkLst>
            <pc:docMk/>
            <pc:sldMk cId="1770014634" sldId="270"/>
            <ac:picMk id="12292" creationId="{9DE5276E-682A-43ED-9D12-3C90FE5B3B74}"/>
          </ac:picMkLst>
        </pc:picChg>
      </pc:sldChg>
      <pc:sldChg chg="addSp modSp add">
        <pc:chgData name="Antonio Barrera" userId="b100540397b90738" providerId="LiveId" clId="{89DDB327-080C-4DAD-BD33-2BF09195A5F4}" dt="2021-03-24T16:25:39.703" v="477" actId="1076"/>
        <pc:sldMkLst>
          <pc:docMk/>
          <pc:sldMk cId="1778441127" sldId="271"/>
        </pc:sldMkLst>
        <pc:picChg chg="add mod">
          <ac:chgData name="Antonio Barrera" userId="b100540397b90738" providerId="LiveId" clId="{89DDB327-080C-4DAD-BD33-2BF09195A5F4}" dt="2021-03-24T16:16:49.205" v="384" actId="1076"/>
          <ac:picMkLst>
            <pc:docMk/>
            <pc:sldMk cId="1778441127" sldId="271"/>
            <ac:picMk id="2" creationId="{42789B57-4A33-4790-8AE7-8A168E2D47F1}"/>
          </ac:picMkLst>
        </pc:picChg>
        <pc:picChg chg="add mod">
          <ac:chgData name="Antonio Barrera" userId="b100540397b90738" providerId="LiveId" clId="{89DDB327-080C-4DAD-BD33-2BF09195A5F4}" dt="2021-03-24T16:25:39.703" v="477" actId="1076"/>
          <ac:picMkLst>
            <pc:docMk/>
            <pc:sldMk cId="1778441127" sldId="271"/>
            <ac:picMk id="22" creationId="{86B6BF47-FAEA-4B18-A22D-EA825BCF6997}"/>
          </ac:picMkLst>
        </pc:picChg>
      </pc:sldChg>
      <pc:sldChg chg="new del">
        <pc:chgData name="Antonio Barrera" userId="b100540397b90738" providerId="LiveId" clId="{89DDB327-080C-4DAD-BD33-2BF09195A5F4}" dt="2021-03-24T16:14:53.924" v="364" actId="47"/>
        <pc:sldMkLst>
          <pc:docMk/>
          <pc:sldMk cId="593534946" sldId="272"/>
        </pc:sldMkLst>
      </pc:sldChg>
      <pc:sldChg chg="addSp modSp add">
        <pc:chgData name="Antonio Barrera" userId="b100540397b90738" providerId="LiveId" clId="{89DDB327-080C-4DAD-BD33-2BF09195A5F4}" dt="2021-03-24T16:26:01.557" v="482" actId="1076"/>
        <pc:sldMkLst>
          <pc:docMk/>
          <pc:sldMk cId="3049454540" sldId="272"/>
        </pc:sldMkLst>
        <pc:picChg chg="add mod">
          <ac:chgData name="Antonio Barrera" userId="b100540397b90738" providerId="LiveId" clId="{89DDB327-080C-4DAD-BD33-2BF09195A5F4}" dt="2021-03-24T16:17:25.918" v="392" actId="1076"/>
          <ac:picMkLst>
            <pc:docMk/>
            <pc:sldMk cId="3049454540" sldId="272"/>
            <ac:picMk id="53" creationId="{D042F90B-9EA2-4E23-A173-72BB2457C1D7}"/>
          </ac:picMkLst>
        </pc:picChg>
        <pc:picChg chg="add mod">
          <ac:chgData name="Antonio Barrera" userId="b100540397b90738" providerId="LiveId" clId="{89DDB327-080C-4DAD-BD33-2BF09195A5F4}" dt="2021-03-24T16:26:01.557" v="482" actId="1076"/>
          <ac:picMkLst>
            <pc:docMk/>
            <pc:sldMk cId="3049454540" sldId="272"/>
            <ac:picMk id="56" creationId="{449BADCC-9B0E-407D-A804-577CC7BDE1D3}"/>
          </ac:picMkLst>
        </pc:picChg>
      </pc:sldChg>
      <pc:sldChg chg="addSp modSp add">
        <pc:chgData name="Antonio Barrera" userId="b100540397b90738" providerId="LiveId" clId="{89DDB327-080C-4DAD-BD33-2BF09195A5F4}" dt="2021-03-24T16:28:12.958" v="488" actId="1076"/>
        <pc:sldMkLst>
          <pc:docMk/>
          <pc:sldMk cId="378714628" sldId="273"/>
        </pc:sldMkLst>
        <pc:picChg chg="add mod">
          <ac:chgData name="Antonio Barrera" userId="b100540397b90738" providerId="LiveId" clId="{89DDB327-080C-4DAD-BD33-2BF09195A5F4}" dt="2021-03-24T16:17:57.579" v="397" actId="1076"/>
          <ac:picMkLst>
            <pc:docMk/>
            <pc:sldMk cId="378714628" sldId="273"/>
            <ac:picMk id="61" creationId="{C8B5DA4A-92B3-4D2B-95EA-5286829576A6}"/>
          </ac:picMkLst>
        </pc:picChg>
        <pc:picChg chg="add mod">
          <ac:chgData name="Antonio Barrera" userId="b100540397b90738" providerId="LiveId" clId="{89DDB327-080C-4DAD-BD33-2BF09195A5F4}" dt="2021-03-24T16:28:12.958" v="488" actId="1076"/>
          <ac:picMkLst>
            <pc:docMk/>
            <pc:sldMk cId="378714628" sldId="273"/>
            <ac:picMk id="62" creationId="{E472781C-B39E-4DEA-AE84-FAEB172C1DC5}"/>
          </ac:picMkLst>
        </pc:picChg>
      </pc:sldChg>
      <pc:sldChg chg="addSp modSp add">
        <pc:chgData name="Antonio Barrera" userId="b100540397b90738" providerId="LiveId" clId="{89DDB327-080C-4DAD-BD33-2BF09195A5F4}" dt="2021-03-24T16:28:55.431" v="493" actId="1076"/>
        <pc:sldMkLst>
          <pc:docMk/>
          <pc:sldMk cId="1721668935" sldId="274"/>
        </pc:sldMkLst>
        <pc:picChg chg="add mod">
          <ac:chgData name="Antonio Barrera" userId="b100540397b90738" providerId="LiveId" clId="{89DDB327-080C-4DAD-BD33-2BF09195A5F4}" dt="2021-03-24T16:18:27.311" v="402" actId="1076"/>
          <ac:picMkLst>
            <pc:docMk/>
            <pc:sldMk cId="1721668935" sldId="274"/>
            <ac:picMk id="45" creationId="{2FB21CCE-E26E-4B07-90BE-B9B23CEFF82C}"/>
          </ac:picMkLst>
        </pc:picChg>
        <pc:picChg chg="add mod">
          <ac:chgData name="Antonio Barrera" userId="b100540397b90738" providerId="LiveId" clId="{89DDB327-080C-4DAD-BD33-2BF09195A5F4}" dt="2021-03-24T16:28:55.431" v="493" actId="1076"/>
          <ac:picMkLst>
            <pc:docMk/>
            <pc:sldMk cId="1721668935" sldId="274"/>
            <ac:picMk id="46" creationId="{C1AA0DD3-201C-4EDB-9BCB-975AE7FECAA7}"/>
          </ac:picMkLst>
        </pc:picChg>
      </pc:sldChg>
      <pc:sldChg chg="addSp modSp add">
        <pc:chgData name="Antonio Barrera" userId="b100540397b90738" providerId="LiveId" clId="{89DDB327-080C-4DAD-BD33-2BF09195A5F4}" dt="2021-03-24T16:29:11.617" v="496" actId="1076"/>
        <pc:sldMkLst>
          <pc:docMk/>
          <pc:sldMk cId="2582317236" sldId="275"/>
        </pc:sldMkLst>
        <pc:picChg chg="add mod">
          <ac:chgData name="Antonio Barrera" userId="b100540397b90738" providerId="LiveId" clId="{89DDB327-080C-4DAD-BD33-2BF09195A5F4}" dt="2021-03-24T16:19:08.929" v="408" actId="1076"/>
          <ac:picMkLst>
            <pc:docMk/>
            <pc:sldMk cId="2582317236" sldId="275"/>
            <ac:picMk id="51" creationId="{3B850075-6024-4148-AFB7-96B1EB6020A4}"/>
          </ac:picMkLst>
        </pc:picChg>
        <pc:picChg chg="add mod">
          <ac:chgData name="Antonio Barrera" userId="b100540397b90738" providerId="LiveId" clId="{89DDB327-080C-4DAD-BD33-2BF09195A5F4}" dt="2021-03-24T16:29:11.617" v="496" actId="1076"/>
          <ac:picMkLst>
            <pc:docMk/>
            <pc:sldMk cId="2582317236" sldId="275"/>
            <ac:picMk id="54" creationId="{2B7E5609-7974-49BC-84CE-69BB5D2F4E51}"/>
          </ac:picMkLst>
        </pc:picChg>
      </pc:sldChg>
      <pc:sldChg chg="addSp modSp add">
        <pc:chgData name="Antonio Barrera" userId="b100540397b90738" providerId="LiveId" clId="{89DDB327-080C-4DAD-BD33-2BF09195A5F4}" dt="2021-03-24T16:29:50.764" v="501" actId="1076"/>
        <pc:sldMkLst>
          <pc:docMk/>
          <pc:sldMk cId="1413889412" sldId="276"/>
        </pc:sldMkLst>
        <pc:picChg chg="add mod">
          <ac:chgData name="Antonio Barrera" userId="b100540397b90738" providerId="LiveId" clId="{89DDB327-080C-4DAD-BD33-2BF09195A5F4}" dt="2021-03-24T16:19:39.777" v="414" actId="1076"/>
          <ac:picMkLst>
            <pc:docMk/>
            <pc:sldMk cId="1413889412" sldId="276"/>
            <ac:picMk id="60" creationId="{074172BB-770C-4779-8591-8BB4095A7A26}"/>
          </ac:picMkLst>
        </pc:picChg>
        <pc:picChg chg="add mod">
          <ac:chgData name="Antonio Barrera" userId="b100540397b90738" providerId="LiveId" clId="{89DDB327-080C-4DAD-BD33-2BF09195A5F4}" dt="2021-03-24T16:29:50.764" v="501" actId="1076"/>
          <ac:picMkLst>
            <pc:docMk/>
            <pc:sldMk cId="1413889412" sldId="276"/>
            <ac:picMk id="61" creationId="{6F0E5779-881B-4810-964C-EA35C0A06E94}"/>
          </ac:picMkLst>
        </pc:picChg>
      </pc:sldChg>
      <pc:sldChg chg="addSp modSp add">
        <pc:chgData name="Antonio Barrera" userId="b100540397b90738" providerId="LiveId" clId="{89DDB327-080C-4DAD-BD33-2BF09195A5F4}" dt="2021-03-24T16:30:29.736" v="504" actId="1076"/>
        <pc:sldMkLst>
          <pc:docMk/>
          <pc:sldMk cId="1196821004" sldId="277"/>
        </pc:sldMkLst>
        <pc:picChg chg="add mod">
          <ac:chgData name="Antonio Barrera" userId="b100540397b90738" providerId="LiveId" clId="{89DDB327-080C-4DAD-BD33-2BF09195A5F4}" dt="2021-03-24T16:30:29.736" v="504" actId="1076"/>
          <ac:picMkLst>
            <pc:docMk/>
            <pc:sldMk cId="1196821004" sldId="277"/>
            <ac:picMk id="48" creationId="{59B989BD-8B27-4E69-BEF1-57E3D617DD28}"/>
          </ac:picMkLst>
        </pc:picChg>
        <pc:picChg chg="add mod">
          <ac:chgData name="Antonio Barrera" userId="b100540397b90738" providerId="LiveId" clId="{89DDB327-080C-4DAD-BD33-2BF09195A5F4}" dt="2021-03-24T16:20:09.894" v="419" actId="1076"/>
          <ac:picMkLst>
            <pc:docMk/>
            <pc:sldMk cId="1196821004" sldId="277"/>
            <ac:picMk id="19462" creationId="{89AD9ABD-6BAB-4D63-9886-DA727927AFB7}"/>
          </ac:picMkLst>
        </pc:picChg>
      </pc:sldChg>
      <pc:sldChg chg="addSp modSp add">
        <pc:chgData name="Antonio Barrera" userId="b100540397b90738" providerId="LiveId" clId="{89DDB327-080C-4DAD-BD33-2BF09195A5F4}" dt="2021-03-24T16:30:51.348" v="509" actId="1076"/>
        <pc:sldMkLst>
          <pc:docMk/>
          <pc:sldMk cId="2883023126" sldId="278"/>
        </pc:sldMkLst>
        <pc:picChg chg="add mod">
          <ac:chgData name="Antonio Barrera" userId="b100540397b90738" providerId="LiveId" clId="{89DDB327-080C-4DAD-BD33-2BF09195A5F4}" dt="2021-03-24T16:22:46.985" v="438" actId="1076"/>
          <ac:picMkLst>
            <pc:docMk/>
            <pc:sldMk cId="2883023126" sldId="278"/>
            <ac:picMk id="28" creationId="{4F3BF241-44EA-4A9B-8A4B-6343932415F3}"/>
          </ac:picMkLst>
        </pc:picChg>
        <pc:picChg chg="add mod">
          <ac:chgData name="Antonio Barrera" userId="b100540397b90738" providerId="LiveId" clId="{89DDB327-080C-4DAD-BD33-2BF09195A5F4}" dt="2021-03-24T16:30:51.348" v="509" actId="1076"/>
          <ac:picMkLst>
            <pc:docMk/>
            <pc:sldMk cId="2883023126" sldId="278"/>
            <ac:picMk id="29" creationId="{ED4C0747-B0C7-4BD3-9985-D6705D899A9D}"/>
          </ac:picMkLst>
        </pc:picChg>
      </pc:sldChg>
      <pc:sldChg chg="addSp modSp add">
        <pc:chgData name="Antonio Barrera" userId="b100540397b90738" providerId="LiveId" clId="{89DDB327-080C-4DAD-BD33-2BF09195A5F4}" dt="2021-03-24T16:31:38.947" v="513" actId="1076"/>
        <pc:sldMkLst>
          <pc:docMk/>
          <pc:sldMk cId="3876435839" sldId="279"/>
        </pc:sldMkLst>
        <pc:picChg chg="add mod">
          <ac:chgData name="Antonio Barrera" userId="b100540397b90738" providerId="LiveId" clId="{89DDB327-080C-4DAD-BD33-2BF09195A5F4}" dt="2021-03-24T16:22:51.866" v="440" actId="1076"/>
          <ac:picMkLst>
            <pc:docMk/>
            <pc:sldMk cId="3876435839" sldId="279"/>
            <ac:picMk id="59" creationId="{6E5EDA39-878F-4D9F-9EFC-C1FD3A240951}"/>
          </ac:picMkLst>
        </pc:picChg>
        <pc:picChg chg="add mod">
          <ac:chgData name="Antonio Barrera" userId="b100540397b90738" providerId="LiveId" clId="{89DDB327-080C-4DAD-BD33-2BF09195A5F4}" dt="2021-03-24T16:31:38.947" v="513" actId="1076"/>
          <ac:picMkLst>
            <pc:docMk/>
            <pc:sldMk cId="3876435839" sldId="279"/>
            <ac:picMk id="21508" creationId="{A0F869F4-F7C3-414C-B468-59DEC7EB2B95}"/>
          </ac:picMkLst>
        </pc:picChg>
      </pc:sldChg>
      <pc:sldChg chg="addSp modSp add mod">
        <pc:chgData name="Antonio Barrera" userId="b100540397b90738" providerId="LiveId" clId="{89DDB327-080C-4DAD-BD33-2BF09195A5F4}" dt="2021-03-24T16:32:05.346" v="519" actId="1076"/>
        <pc:sldMkLst>
          <pc:docMk/>
          <pc:sldMk cId="1281935470" sldId="280"/>
        </pc:sldMkLst>
        <pc:grpChg chg="mod">
          <ac:chgData name="Antonio Barrera" userId="b100540397b90738" providerId="LiveId" clId="{89DDB327-080C-4DAD-BD33-2BF09195A5F4}" dt="2021-03-24T16:32:01.704" v="517" actId="1076"/>
          <ac:grpSpMkLst>
            <pc:docMk/>
            <pc:sldMk cId="1281935470" sldId="280"/>
            <ac:grpSpMk id="61" creationId="{00000000-0000-0000-0000-000000000000}"/>
          </ac:grpSpMkLst>
        </pc:grpChg>
        <pc:picChg chg="add mod">
          <ac:chgData name="Antonio Barrera" userId="b100540397b90738" providerId="LiveId" clId="{89DDB327-080C-4DAD-BD33-2BF09195A5F4}" dt="2021-03-24T16:22:59.579" v="443" actId="1076"/>
          <ac:picMkLst>
            <pc:docMk/>
            <pc:sldMk cId="1281935470" sldId="280"/>
            <ac:picMk id="22528" creationId="{A2EBBA9F-B341-43BB-A465-12B43605E608}"/>
          </ac:picMkLst>
        </pc:picChg>
        <pc:picChg chg="add mod">
          <ac:chgData name="Antonio Barrera" userId="b100540397b90738" providerId="LiveId" clId="{89DDB327-080C-4DAD-BD33-2BF09195A5F4}" dt="2021-03-24T16:32:05.346" v="519" actId="1076"/>
          <ac:picMkLst>
            <pc:docMk/>
            <pc:sldMk cId="1281935470" sldId="280"/>
            <ac:picMk id="22529" creationId="{32189B0D-228C-4A99-BA86-7AB3CB770040}"/>
          </ac:picMkLst>
        </pc:picChg>
      </pc:sldChg>
      <pc:sldChg chg="addSp delSp modSp add">
        <pc:chgData name="Antonio Barrera" userId="b100540397b90738" providerId="LiveId" clId="{89DDB327-080C-4DAD-BD33-2BF09195A5F4}" dt="2021-03-24T16:33:14.861" v="528" actId="1076"/>
        <pc:sldMkLst>
          <pc:docMk/>
          <pc:sldMk cId="3144544753" sldId="281"/>
        </pc:sldMkLst>
        <pc:picChg chg="add mod">
          <ac:chgData name="Antonio Barrera" userId="b100540397b90738" providerId="LiveId" clId="{89DDB327-080C-4DAD-BD33-2BF09195A5F4}" dt="2021-03-24T16:23:06.880" v="445" actId="1076"/>
          <ac:picMkLst>
            <pc:docMk/>
            <pc:sldMk cId="3144544753" sldId="281"/>
            <ac:picMk id="45" creationId="{614621F5-B574-4CD0-9A8A-F87B094F9B7C}"/>
          </ac:picMkLst>
        </pc:picChg>
        <pc:picChg chg="add mod">
          <ac:chgData name="Antonio Barrera" userId="b100540397b90738" providerId="LiveId" clId="{89DDB327-080C-4DAD-BD33-2BF09195A5F4}" dt="2021-03-24T16:33:14.861" v="528" actId="1076"/>
          <ac:picMkLst>
            <pc:docMk/>
            <pc:sldMk cId="3144544753" sldId="281"/>
            <ac:picMk id="52" creationId="{A9123945-B39D-47A7-A327-04F13990D91B}"/>
          </ac:picMkLst>
        </pc:picChg>
        <pc:picChg chg="add del">
          <ac:chgData name="Antonio Barrera" userId="b100540397b90738" providerId="LiveId" clId="{89DDB327-080C-4DAD-BD33-2BF09195A5F4}" dt="2021-03-24T16:32:56.204" v="521" actId="478"/>
          <ac:picMkLst>
            <pc:docMk/>
            <pc:sldMk cId="3144544753" sldId="281"/>
            <ac:picMk id="23556" creationId="{7961ECCD-D3A7-4D93-86D6-22034AD86DE4}"/>
          </ac:picMkLst>
        </pc:picChg>
        <pc:picChg chg="add del mod">
          <ac:chgData name="Antonio Barrera" userId="b100540397b90738" providerId="LiveId" clId="{89DDB327-080C-4DAD-BD33-2BF09195A5F4}" dt="2021-03-24T16:33:05.020" v="525" actId="478"/>
          <ac:picMkLst>
            <pc:docMk/>
            <pc:sldMk cId="3144544753" sldId="281"/>
            <ac:picMk id="23558" creationId="{70DA4F59-AB9A-4BD7-ADDB-C12CDEADCE80}"/>
          </ac:picMkLst>
        </pc:picChg>
      </pc:sldChg>
      <pc:sldChg chg="addSp delSp modSp add mod">
        <pc:chgData name="Antonio Barrera" userId="b100540397b90738" providerId="LiveId" clId="{89DDB327-080C-4DAD-BD33-2BF09195A5F4}" dt="2021-03-24T16:53:16.655" v="697" actId="1076"/>
        <pc:sldMkLst>
          <pc:docMk/>
          <pc:sldMk cId="210252147" sldId="282"/>
        </pc:sldMkLst>
        <pc:picChg chg="add mod">
          <ac:chgData name="Antonio Barrera" userId="b100540397b90738" providerId="LiveId" clId="{89DDB327-080C-4DAD-BD33-2BF09195A5F4}" dt="2021-03-24T16:23:14.224" v="448" actId="1076"/>
          <ac:picMkLst>
            <pc:docMk/>
            <pc:sldMk cId="210252147" sldId="282"/>
            <ac:picMk id="56" creationId="{9F6C7BC2-1E78-45E4-8D06-CE564546AD83}"/>
          </ac:picMkLst>
        </pc:picChg>
        <pc:picChg chg="add mod">
          <ac:chgData name="Antonio Barrera" userId="b100540397b90738" providerId="LiveId" clId="{89DDB327-080C-4DAD-BD33-2BF09195A5F4}" dt="2021-03-24T16:34:50.648" v="553" actId="1076"/>
          <ac:picMkLst>
            <pc:docMk/>
            <pc:sldMk cId="210252147" sldId="282"/>
            <ac:picMk id="61" creationId="{72E7BED1-E8A3-46B5-9964-63F07F9A4620}"/>
          </ac:picMkLst>
        </pc:picChg>
        <pc:picChg chg="add mod">
          <ac:chgData name="Antonio Barrera" userId="b100540397b90738" providerId="LiveId" clId="{89DDB327-080C-4DAD-BD33-2BF09195A5F4}" dt="2021-03-24T16:53:16.655" v="697" actId="1076"/>
          <ac:picMkLst>
            <pc:docMk/>
            <pc:sldMk cId="210252147" sldId="282"/>
            <ac:picMk id="62" creationId="{885A0411-B176-4473-9C25-73ED3F67696D}"/>
          </ac:picMkLst>
        </pc:picChg>
        <pc:picChg chg="add del">
          <ac:chgData name="Antonio Barrera" userId="b100540397b90738" providerId="LiveId" clId="{89DDB327-080C-4DAD-BD33-2BF09195A5F4}" dt="2021-03-24T16:33:34.900" v="530" actId="478"/>
          <ac:picMkLst>
            <pc:docMk/>
            <pc:sldMk cId="210252147" sldId="282"/>
            <ac:picMk id="24580" creationId="{77F5B215-1D40-4F89-BE45-918D2A5C3168}"/>
          </ac:picMkLst>
        </pc:picChg>
        <pc:picChg chg="add del mod">
          <ac:chgData name="Antonio Barrera" userId="b100540397b90738" providerId="LiveId" clId="{89DDB327-080C-4DAD-BD33-2BF09195A5F4}" dt="2021-03-24T16:33:46.958" v="533" actId="478"/>
          <ac:picMkLst>
            <pc:docMk/>
            <pc:sldMk cId="210252147" sldId="282"/>
            <ac:picMk id="24582" creationId="{5D52FE10-C357-4954-8FDB-B918D211F31F}"/>
          </ac:picMkLst>
        </pc:picChg>
      </pc:sldChg>
      <pc:sldChg chg="addSp delSp modSp new mod">
        <pc:chgData name="Antonio Barrera" userId="b100540397b90738" providerId="LiveId" clId="{89DDB327-080C-4DAD-BD33-2BF09195A5F4}" dt="2021-03-24T17:03:46.010" v="770" actId="1076"/>
        <pc:sldMkLst>
          <pc:docMk/>
          <pc:sldMk cId="1532910561" sldId="283"/>
        </pc:sldMkLst>
        <pc:spChg chg="del">
          <ac:chgData name="Antonio Barrera" userId="b100540397b90738" providerId="LiveId" clId="{89DDB327-080C-4DAD-BD33-2BF09195A5F4}" dt="2021-03-24T16:54:35.167" v="698" actId="478"/>
          <ac:spMkLst>
            <pc:docMk/>
            <pc:sldMk cId="1532910561" sldId="283"/>
            <ac:spMk id="2" creationId="{FE812C98-B216-4705-8F91-835DCDBC7595}"/>
          </ac:spMkLst>
        </pc:spChg>
        <pc:spChg chg="del">
          <ac:chgData name="Antonio Barrera" userId="b100540397b90738" providerId="LiveId" clId="{89DDB327-080C-4DAD-BD33-2BF09195A5F4}" dt="2021-03-24T16:54:37.133" v="699" actId="478"/>
          <ac:spMkLst>
            <pc:docMk/>
            <pc:sldMk cId="1532910561" sldId="283"/>
            <ac:spMk id="3" creationId="{948DD698-1CF1-43A0-9788-41FFFDA9AE40}"/>
          </ac:spMkLst>
        </pc:spChg>
        <pc:grpChg chg="mod">
          <ac:chgData name="Antonio Barrera" userId="b100540397b90738" providerId="LiveId" clId="{89DDB327-080C-4DAD-BD33-2BF09195A5F4}" dt="2021-03-24T16:54:38.905" v="700" actId="1076"/>
          <ac:grpSpMkLst>
            <pc:docMk/>
            <pc:sldMk cId="1532910561" sldId="283"/>
            <ac:grpSpMk id="40" creationId="{3D4CED4E-7F32-4273-9ABA-4F23DBD75D74}"/>
          </ac:grpSpMkLst>
        </pc:grpChg>
        <pc:picChg chg="add mod">
          <ac:chgData name="Antonio Barrera" userId="b100540397b90738" providerId="LiveId" clId="{89DDB327-080C-4DAD-BD33-2BF09195A5F4}" dt="2021-03-24T17:00:18.091" v="737" actId="1076"/>
          <ac:picMkLst>
            <pc:docMk/>
            <pc:sldMk cId="1532910561" sldId="283"/>
            <ac:picMk id="38" creationId="{B8B47460-98F4-44BA-AEEE-4061C1E4F0D7}"/>
          </ac:picMkLst>
        </pc:picChg>
        <pc:picChg chg="add mod">
          <ac:chgData name="Antonio Barrera" userId="b100540397b90738" providerId="LiveId" clId="{89DDB327-080C-4DAD-BD33-2BF09195A5F4}" dt="2021-03-24T17:02:10.506" v="757" actId="1076"/>
          <ac:picMkLst>
            <pc:docMk/>
            <pc:sldMk cId="1532910561" sldId="283"/>
            <ac:picMk id="39" creationId="{3D8A4B29-A113-415A-B3F4-DE027FF56727}"/>
          </ac:picMkLst>
        </pc:picChg>
        <pc:picChg chg="add mod">
          <ac:chgData name="Antonio Barrera" userId="b100540397b90738" providerId="LiveId" clId="{89DDB327-080C-4DAD-BD33-2BF09195A5F4}" dt="2021-03-24T17:03:46.010" v="770" actId="1076"/>
          <ac:picMkLst>
            <pc:docMk/>
            <pc:sldMk cId="1532910561" sldId="283"/>
            <ac:picMk id="41" creationId="{1CDF1861-CD51-49C0-AC3F-D4288628E3AE}"/>
          </ac:picMkLst>
        </pc:picChg>
      </pc:sldChg>
      <pc:sldChg chg="addSp delSp modSp add mod">
        <pc:chgData name="Antonio Barrera" userId="b100540397b90738" providerId="LiveId" clId="{89DDB327-080C-4DAD-BD33-2BF09195A5F4}" dt="2021-03-24T16:45:33.368" v="625" actId="1076"/>
        <pc:sldMkLst>
          <pc:docMk/>
          <pc:sldMk cId="2891923459" sldId="284"/>
        </pc:sldMkLst>
        <pc:picChg chg="add del mod">
          <ac:chgData name="Antonio Barrera" userId="b100540397b90738" providerId="LiveId" clId="{89DDB327-080C-4DAD-BD33-2BF09195A5F4}" dt="2021-03-24T16:38:47.550" v="578"/>
          <ac:picMkLst>
            <pc:docMk/>
            <pc:sldMk cId="2891923459" sldId="284"/>
            <ac:picMk id="21" creationId="{944A9353-7494-48BF-8C78-B45B954AAB32}"/>
          </ac:picMkLst>
        </pc:picChg>
        <pc:picChg chg="add del mod">
          <ac:chgData name="Antonio Barrera" userId="b100540397b90738" providerId="LiveId" clId="{89DDB327-080C-4DAD-BD33-2BF09195A5F4}" dt="2021-03-24T16:38:48.848" v="579" actId="478"/>
          <ac:picMkLst>
            <pc:docMk/>
            <pc:sldMk cId="2891923459" sldId="284"/>
            <ac:picMk id="41" creationId="{A1C29803-3201-48A1-BC7D-B01E2F5AE43A}"/>
          </ac:picMkLst>
        </pc:picChg>
        <pc:picChg chg="add mod">
          <ac:chgData name="Antonio Barrera" userId="b100540397b90738" providerId="LiveId" clId="{89DDB327-080C-4DAD-BD33-2BF09195A5F4}" dt="2021-03-24T16:38:21.902" v="573" actId="1076"/>
          <ac:picMkLst>
            <pc:docMk/>
            <pc:sldMk cId="2891923459" sldId="284"/>
            <ac:picMk id="56" creationId="{E122EDA6-B869-4117-9713-8ED64F166BA9}"/>
          </ac:picMkLst>
        </pc:picChg>
        <pc:picChg chg="add mod">
          <ac:chgData name="Antonio Barrera" userId="b100540397b90738" providerId="LiveId" clId="{89DDB327-080C-4DAD-BD33-2BF09195A5F4}" dt="2021-03-24T16:45:33.368" v="625" actId="1076"/>
          <ac:picMkLst>
            <pc:docMk/>
            <pc:sldMk cId="2891923459" sldId="284"/>
            <ac:picMk id="57" creationId="{E48E9287-B18E-4727-8CBD-D1FA220B1896}"/>
          </ac:picMkLst>
        </pc:picChg>
        <pc:picChg chg="del">
          <ac:chgData name="Antonio Barrera" userId="b100540397b90738" providerId="LiveId" clId="{89DDB327-080C-4DAD-BD33-2BF09195A5F4}" dt="2021-03-24T16:37:39.555" v="567" actId="478"/>
          <ac:picMkLst>
            <pc:docMk/>
            <pc:sldMk cId="2891923459" sldId="284"/>
            <ac:picMk id="11266" creationId="{16978CF4-C1E7-4DA8-9D5D-06A79C923D86}"/>
          </ac:picMkLst>
        </pc:picChg>
        <pc:picChg chg="del">
          <ac:chgData name="Antonio Barrera" userId="b100540397b90738" providerId="LiveId" clId="{89DDB327-080C-4DAD-BD33-2BF09195A5F4}" dt="2021-03-24T16:37:37.917" v="566" actId="478"/>
          <ac:picMkLst>
            <pc:docMk/>
            <pc:sldMk cId="2891923459" sldId="284"/>
            <ac:picMk id="11268" creationId="{59036107-41CC-4555-8703-CC525ABC59FE}"/>
          </ac:picMkLst>
        </pc:picChg>
      </pc:sldChg>
      <pc:sldChg chg="addSp delSp modSp add del">
        <pc:chgData name="Antonio Barrera" userId="b100540397b90738" providerId="LiveId" clId="{89DDB327-080C-4DAD-BD33-2BF09195A5F4}" dt="2021-03-24T16:43:16.438" v="604" actId="47"/>
        <pc:sldMkLst>
          <pc:docMk/>
          <pc:sldMk cId="646264188" sldId="285"/>
        </pc:sldMkLst>
        <pc:picChg chg="del">
          <ac:chgData name="Antonio Barrera" userId="b100540397b90738" providerId="LiveId" clId="{89DDB327-080C-4DAD-BD33-2BF09195A5F4}" dt="2021-03-24T16:40:23.797" v="586" actId="478"/>
          <ac:picMkLst>
            <pc:docMk/>
            <pc:sldMk cId="646264188" sldId="285"/>
            <ac:picMk id="25602" creationId="{E122EDA6-B869-4117-9713-8ED64F166BA9}"/>
          </ac:picMkLst>
        </pc:picChg>
        <pc:picChg chg="add del mod">
          <ac:chgData name="Antonio Barrera" userId="b100540397b90738" providerId="LiveId" clId="{89DDB327-080C-4DAD-BD33-2BF09195A5F4}" dt="2021-03-24T16:40:58.526" v="594" actId="21"/>
          <ac:picMkLst>
            <pc:docMk/>
            <pc:sldMk cId="646264188" sldId="285"/>
            <ac:picMk id="26626" creationId="{AA32FD61-58AD-45FA-9492-296B54077362}"/>
          </ac:picMkLst>
        </pc:picChg>
      </pc:sldChg>
      <pc:sldChg chg="addSp delSp modSp add">
        <pc:chgData name="Antonio Barrera" userId="b100540397b90738" providerId="LiveId" clId="{89DDB327-080C-4DAD-BD33-2BF09195A5F4}" dt="2021-03-24T16:47:29.675" v="645" actId="1076"/>
        <pc:sldMkLst>
          <pc:docMk/>
          <pc:sldMk cId="701113223" sldId="286"/>
        </pc:sldMkLst>
        <pc:picChg chg="add mod">
          <ac:chgData name="Antonio Barrera" userId="b100540397b90738" providerId="LiveId" clId="{89DDB327-080C-4DAD-BD33-2BF09195A5F4}" dt="2021-03-24T16:43:45.583" v="611" actId="1076"/>
          <ac:picMkLst>
            <pc:docMk/>
            <pc:sldMk cId="701113223" sldId="286"/>
            <ac:picMk id="60" creationId="{25E66C36-22B3-4268-ACAF-15F3B1A1F924}"/>
          </ac:picMkLst>
        </pc:picChg>
        <pc:picChg chg="add mod">
          <ac:chgData name="Antonio Barrera" userId="b100540397b90738" providerId="LiveId" clId="{89DDB327-080C-4DAD-BD33-2BF09195A5F4}" dt="2021-03-24T16:47:29.675" v="645" actId="1076"/>
          <ac:picMkLst>
            <pc:docMk/>
            <pc:sldMk cId="701113223" sldId="286"/>
            <ac:picMk id="61" creationId="{F69ADBD1-9771-44D1-9BA8-3B5841DDD57E}"/>
          </ac:picMkLst>
        </pc:picChg>
        <pc:picChg chg="del">
          <ac:chgData name="Antonio Barrera" userId="b100540397b90738" providerId="LiveId" clId="{89DDB327-080C-4DAD-BD33-2BF09195A5F4}" dt="2021-03-24T16:40:32.854" v="591" actId="478"/>
          <ac:picMkLst>
            <pc:docMk/>
            <pc:sldMk cId="701113223" sldId="286"/>
            <ac:picMk id="25602" creationId="{E122EDA6-B869-4117-9713-8ED64F166BA9}"/>
          </ac:picMkLst>
        </pc:picChg>
      </pc:sldChg>
      <pc:sldChg chg="addSp delSp modSp add">
        <pc:chgData name="Antonio Barrera" userId="b100540397b90738" providerId="LiveId" clId="{89DDB327-080C-4DAD-BD33-2BF09195A5F4}" dt="2021-03-24T16:47:14.504" v="642" actId="1076"/>
        <pc:sldMkLst>
          <pc:docMk/>
          <pc:sldMk cId="3682969483" sldId="287"/>
        </pc:sldMkLst>
        <pc:picChg chg="add mod">
          <ac:chgData name="Antonio Barrera" userId="b100540397b90738" providerId="LiveId" clId="{89DDB327-080C-4DAD-BD33-2BF09195A5F4}" dt="2021-03-24T16:43:50.134" v="613" actId="1076"/>
          <ac:picMkLst>
            <pc:docMk/>
            <pc:sldMk cId="3682969483" sldId="287"/>
            <ac:picMk id="55" creationId="{A9B6B037-0525-4D74-937A-622CA66182C6}"/>
          </ac:picMkLst>
        </pc:picChg>
        <pc:picChg chg="add mod">
          <ac:chgData name="Antonio Barrera" userId="b100540397b90738" providerId="LiveId" clId="{89DDB327-080C-4DAD-BD33-2BF09195A5F4}" dt="2021-03-24T16:47:14.504" v="642" actId="1076"/>
          <ac:picMkLst>
            <pc:docMk/>
            <pc:sldMk cId="3682969483" sldId="287"/>
            <ac:picMk id="58" creationId="{3ED4870C-ADEB-43BF-ACB8-061245E78E4F}"/>
          </ac:picMkLst>
        </pc:picChg>
        <pc:picChg chg="del">
          <ac:chgData name="Antonio Barrera" userId="b100540397b90738" providerId="LiveId" clId="{89DDB327-080C-4DAD-BD33-2BF09195A5F4}" dt="2021-03-24T16:40:31.226" v="590" actId="478"/>
          <ac:picMkLst>
            <pc:docMk/>
            <pc:sldMk cId="3682969483" sldId="287"/>
            <ac:picMk id="25602" creationId="{E122EDA6-B869-4117-9713-8ED64F166BA9}"/>
          </ac:picMkLst>
        </pc:picChg>
      </pc:sldChg>
      <pc:sldChg chg="addSp delSp modSp add">
        <pc:chgData name="Antonio Barrera" userId="b100540397b90738" providerId="LiveId" clId="{89DDB327-080C-4DAD-BD33-2BF09195A5F4}" dt="2021-03-24T16:46:59.091" v="639" actId="1076"/>
        <pc:sldMkLst>
          <pc:docMk/>
          <pc:sldMk cId="3907061032" sldId="288"/>
        </pc:sldMkLst>
        <pc:picChg chg="add mod">
          <ac:chgData name="Antonio Barrera" userId="b100540397b90738" providerId="LiveId" clId="{89DDB327-080C-4DAD-BD33-2BF09195A5F4}" dt="2021-03-24T16:44:00.953" v="617" actId="1076"/>
          <ac:picMkLst>
            <pc:docMk/>
            <pc:sldMk cId="3907061032" sldId="288"/>
            <ac:picMk id="41" creationId="{5AF8AD21-C361-41DF-9D6E-286BA928AE59}"/>
          </ac:picMkLst>
        </pc:picChg>
        <pc:picChg chg="add mod">
          <ac:chgData name="Antonio Barrera" userId="b100540397b90738" providerId="LiveId" clId="{89DDB327-080C-4DAD-BD33-2BF09195A5F4}" dt="2021-03-24T16:46:59.091" v="639" actId="1076"/>
          <ac:picMkLst>
            <pc:docMk/>
            <pc:sldMk cId="3907061032" sldId="288"/>
            <ac:picMk id="44" creationId="{E0D9759E-1B88-4B59-B2C0-6FFCA4F94A74}"/>
          </ac:picMkLst>
        </pc:picChg>
        <pc:picChg chg="del">
          <ac:chgData name="Antonio Barrera" userId="b100540397b90738" providerId="LiveId" clId="{89DDB327-080C-4DAD-BD33-2BF09195A5F4}" dt="2021-03-24T16:40:29.605" v="589" actId="478"/>
          <ac:picMkLst>
            <pc:docMk/>
            <pc:sldMk cId="3907061032" sldId="288"/>
            <ac:picMk id="25602" creationId="{E122EDA6-B869-4117-9713-8ED64F166BA9}"/>
          </ac:picMkLst>
        </pc:picChg>
      </pc:sldChg>
      <pc:sldChg chg="addSp delSp modSp add mod">
        <pc:chgData name="Antonio Barrera" userId="b100540397b90738" providerId="LiveId" clId="{89DDB327-080C-4DAD-BD33-2BF09195A5F4}" dt="2021-03-24T16:48:22.202" v="651" actId="1076"/>
        <pc:sldMkLst>
          <pc:docMk/>
          <pc:sldMk cId="62761456" sldId="289"/>
        </pc:sldMkLst>
        <pc:picChg chg="add mod">
          <ac:chgData name="Antonio Barrera" userId="b100540397b90738" providerId="LiveId" clId="{89DDB327-080C-4DAD-BD33-2BF09195A5F4}" dt="2021-03-24T16:48:06.327" v="650" actId="1076"/>
          <ac:picMkLst>
            <pc:docMk/>
            <pc:sldMk cId="62761456" sldId="289"/>
            <ac:picMk id="52" creationId="{38304245-3130-4900-BB47-9B8AEB4D9728}"/>
          </ac:picMkLst>
        </pc:picChg>
        <pc:picChg chg="add mod">
          <ac:chgData name="Antonio Barrera" userId="b100540397b90738" providerId="LiveId" clId="{89DDB327-080C-4DAD-BD33-2BF09195A5F4}" dt="2021-03-24T16:46:44.393" v="636" actId="1076"/>
          <ac:picMkLst>
            <pc:docMk/>
            <pc:sldMk cId="62761456" sldId="289"/>
            <ac:picMk id="55" creationId="{74A80FB1-2CC1-44BC-9C02-60C41BEF764A}"/>
          </ac:picMkLst>
        </pc:picChg>
        <pc:picChg chg="add mod">
          <ac:chgData name="Antonio Barrera" userId="b100540397b90738" providerId="LiveId" clId="{89DDB327-080C-4DAD-BD33-2BF09195A5F4}" dt="2021-03-24T16:48:22.202" v="651" actId="1076"/>
          <ac:picMkLst>
            <pc:docMk/>
            <pc:sldMk cId="62761456" sldId="289"/>
            <ac:picMk id="60" creationId="{1EFB1563-E31E-4838-8C90-56BF3D27E0B2}"/>
          </ac:picMkLst>
        </pc:picChg>
        <pc:picChg chg="del">
          <ac:chgData name="Antonio Barrera" userId="b100540397b90738" providerId="LiveId" clId="{89DDB327-080C-4DAD-BD33-2BF09195A5F4}" dt="2021-03-24T16:40:27.777" v="588" actId="478"/>
          <ac:picMkLst>
            <pc:docMk/>
            <pc:sldMk cId="62761456" sldId="289"/>
            <ac:picMk id="25602" creationId="{E122EDA6-B869-4117-9713-8ED64F166BA9}"/>
          </ac:picMkLst>
        </pc:picChg>
      </pc:sldChg>
      <pc:sldChg chg="addSp delSp modSp add">
        <pc:chgData name="Antonio Barrera" userId="b100540397b90738" providerId="LiveId" clId="{89DDB327-080C-4DAD-BD33-2BF09195A5F4}" dt="2021-03-24T16:45:55.117" v="630" actId="1076"/>
        <pc:sldMkLst>
          <pc:docMk/>
          <pc:sldMk cId="1925889529" sldId="290"/>
        </pc:sldMkLst>
        <pc:picChg chg="add mod">
          <ac:chgData name="Antonio Barrera" userId="b100540397b90738" providerId="LiveId" clId="{89DDB327-080C-4DAD-BD33-2BF09195A5F4}" dt="2021-03-24T16:44:18.571" v="621" actId="1076"/>
          <ac:picMkLst>
            <pc:docMk/>
            <pc:sldMk cId="1925889529" sldId="290"/>
            <ac:picMk id="56" creationId="{74A5AE20-13A0-4C5A-BABC-88A5CED4033C}"/>
          </ac:picMkLst>
        </pc:picChg>
        <pc:picChg chg="add mod">
          <ac:chgData name="Antonio Barrera" userId="b100540397b90738" providerId="LiveId" clId="{89DDB327-080C-4DAD-BD33-2BF09195A5F4}" dt="2021-03-24T16:45:55.117" v="630" actId="1076"/>
          <ac:picMkLst>
            <pc:docMk/>
            <pc:sldMk cId="1925889529" sldId="290"/>
            <ac:picMk id="57" creationId="{73A70543-4E63-43F5-9F4D-4F6DF584B868}"/>
          </ac:picMkLst>
        </pc:picChg>
        <pc:picChg chg="del">
          <ac:chgData name="Antonio Barrera" userId="b100540397b90738" providerId="LiveId" clId="{89DDB327-080C-4DAD-BD33-2BF09195A5F4}" dt="2021-03-24T16:40:26.099" v="587" actId="478"/>
          <ac:picMkLst>
            <pc:docMk/>
            <pc:sldMk cId="1925889529" sldId="290"/>
            <ac:picMk id="25602" creationId="{E122EDA6-B869-4117-9713-8ED64F166BA9}"/>
          </ac:picMkLst>
        </pc:picChg>
      </pc:sldChg>
      <pc:sldChg chg="addSp delSp modSp add mod">
        <pc:chgData name="Antonio Barrera" userId="b100540397b90738" providerId="LiveId" clId="{89DDB327-080C-4DAD-BD33-2BF09195A5F4}" dt="2021-03-24T20:58:28.470" v="1553" actId="1076"/>
        <pc:sldMkLst>
          <pc:docMk/>
          <pc:sldMk cId="1157361211" sldId="291"/>
        </pc:sldMkLst>
        <pc:grpChg chg="del">
          <ac:chgData name="Antonio Barrera" userId="b100540397b90738" providerId="LiveId" clId="{89DDB327-080C-4DAD-BD33-2BF09195A5F4}" dt="2021-03-24T16:51:30.249" v="675" actId="478"/>
          <ac:grpSpMkLst>
            <pc:docMk/>
            <pc:sldMk cId="1157361211" sldId="291"/>
            <ac:grpSpMk id="19" creationId="{00000000-0000-0000-0000-000000000000}"/>
          </ac:grpSpMkLst>
        </pc:grpChg>
        <pc:grpChg chg="mod">
          <ac:chgData name="Antonio Barrera" userId="b100540397b90738" providerId="LiveId" clId="{89DDB327-080C-4DAD-BD33-2BF09195A5F4}" dt="2021-03-24T20:58:28.470" v="1553" actId="1076"/>
          <ac:grpSpMkLst>
            <pc:docMk/>
            <pc:sldMk cId="1157361211" sldId="291"/>
            <ac:grpSpMk id="20" creationId="{00000000-0000-0000-0000-000000000000}"/>
          </ac:grpSpMkLst>
        </pc:grpChg>
        <pc:grpChg chg="topLvl">
          <ac:chgData name="Antonio Barrera" userId="b100540397b90738" providerId="LiveId" clId="{89DDB327-080C-4DAD-BD33-2BF09195A5F4}" dt="2021-03-24T16:51:30.249" v="675" actId="478"/>
          <ac:grpSpMkLst>
            <pc:docMk/>
            <pc:sldMk cId="1157361211" sldId="291"/>
            <ac:grpSpMk id="46" creationId="{00000000-0000-0000-0000-000000000000}"/>
          </ac:grpSpMkLst>
        </pc:grpChg>
        <pc:picChg chg="del topLvl">
          <ac:chgData name="Antonio Barrera" userId="b100540397b90738" providerId="LiveId" clId="{89DDB327-080C-4DAD-BD33-2BF09195A5F4}" dt="2021-03-24T16:51:30.249" v="675" actId="478"/>
          <ac:picMkLst>
            <pc:docMk/>
            <pc:sldMk cId="1157361211" sldId="291"/>
            <ac:picMk id="18" creationId="{00000000-0000-0000-0000-000000000000}"/>
          </ac:picMkLst>
        </pc:picChg>
        <pc:picChg chg="add mod">
          <ac:chgData name="Antonio Barrera" userId="b100540397b90738" providerId="LiveId" clId="{89DDB327-080C-4DAD-BD33-2BF09195A5F4}" dt="2021-03-24T16:52:48.223" v="693" actId="1076"/>
          <ac:picMkLst>
            <pc:docMk/>
            <pc:sldMk cId="1157361211" sldId="291"/>
            <ac:picMk id="43" creationId="{9B88EB5F-2FAD-4B60-8B48-B22F56209525}"/>
          </ac:picMkLst>
        </pc:picChg>
        <pc:picChg chg="add mod">
          <ac:chgData name="Antonio Barrera" userId="b100540397b90738" providerId="LiveId" clId="{89DDB327-080C-4DAD-BD33-2BF09195A5F4}" dt="2021-03-24T16:52:20.526" v="688" actId="1076"/>
          <ac:picMkLst>
            <pc:docMk/>
            <pc:sldMk cId="1157361211" sldId="291"/>
            <ac:picMk id="44" creationId="{F94B3C37-9D79-4E66-A496-A6A89C1D3B5C}"/>
          </ac:picMkLst>
        </pc:picChg>
        <pc:picChg chg="add mod">
          <ac:chgData name="Antonio Barrera" userId="b100540397b90738" providerId="LiveId" clId="{89DDB327-080C-4DAD-BD33-2BF09195A5F4}" dt="2021-03-24T16:51:39.064" v="679" actId="1076"/>
          <ac:picMkLst>
            <pc:docMk/>
            <pc:sldMk cId="1157361211" sldId="291"/>
            <ac:picMk id="45" creationId="{4BCA7D99-58AC-4DDA-8E35-5066370B8D6B}"/>
          </ac:picMkLst>
        </pc:picChg>
        <pc:picChg chg="del">
          <ac:chgData name="Antonio Barrera" userId="b100540397b90738" providerId="LiveId" clId="{89DDB327-080C-4DAD-BD33-2BF09195A5F4}" dt="2021-03-24T16:51:09.742" v="672" actId="478"/>
          <ac:picMkLst>
            <pc:docMk/>
            <pc:sldMk cId="1157361211" sldId="291"/>
            <ac:picMk id="24578" creationId="{9F6C7BC2-1E78-45E4-8D06-CE564546AD83}"/>
          </ac:picMkLst>
        </pc:picChg>
        <pc:picChg chg="del">
          <ac:chgData name="Antonio Barrera" userId="b100540397b90738" providerId="LiveId" clId="{89DDB327-080C-4DAD-BD33-2BF09195A5F4}" dt="2021-03-24T16:51:08.678" v="671" actId="478"/>
          <ac:picMkLst>
            <pc:docMk/>
            <pc:sldMk cId="1157361211" sldId="291"/>
            <ac:picMk id="24584" creationId="{72E7BED1-E8A3-46B5-9964-63F07F9A4620}"/>
          </ac:picMkLst>
        </pc:picChg>
        <pc:picChg chg="add mod">
          <ac:chgData name="Antonio Barrera" userId="b100540397b90738" providerId="LiveId" clId="{89DDB327-080C-4DAD-BD33-2BF09195A5F4}" dt="2021-03-24T16:52:45.267" v="691" actId="14100"/>
          <ac:picMkLst>
            <pc:docMk/>
            <pc:sldMk cId="1157361211" sldId="291"/>
            <ac:picMk id="32771" creationId="{1A4C99C3-B997-4588-A5DB-D53321D02CCE}"/>
          </ac:picMkLst>
        </pc:picChg>
      </pc:sldChg>
      <pc:sldChg chg="addSp delSp modSp add mod">
        <pc:chgData name="Antonio Barrera" userId="b100540397b90738" providerId="LiveId" clId="{89DDB327-080C-4DAD-BD33-2BF09195A5F4}" dt="2021-03-24T16:57:59.820" v="722" actId="1076"/>
        <pc:sldMkLst>
          <pc:docMk/>
          <pc:sldMk cId="487981567" sldId="292"/>
        </pc:sldMkLst>
        <pc:grpChg chg="del">
          <ac:chgData name="Antonio Barrera" userId="b100540397b90738" providerId="LiveId" clId="{89DDB327-080C-4DAD-BD33-2BF09195A5F4}" dt="2021-03-24T16:55:29.914" v="702" actId="478"/>
          <ac:grpSpMkLst>
            <pc:docMk/>
            <pc:sldMk cId="487981567" sldId="292"/>
            <ac:grpSpMk id="19" creationId="{00000000-0000-0000-0000-000000000000}"/>
          </ac:grpSpMkLst>
        </pc:grpChg>
        <pc:grpChg chg="topLvl">
          <ac:chgData name="Antonio Barrera" userId="b100540397b90738" providerId="LiveId" clId="{89DDB327-080C-4DAD-BD33-2BF09195A5F4}" dt="2021-03-24T16:55:29.914" v="702" actId="478"/>
          <ac:grpSpMkLst>
            <pc:docMk/>
            <pc:sldMk cId="487981567" sldId="292"/>
            <ac:grpSpMk id="43" creationId="{00000000-0000-0000-0000-000000000000}"/>
          </ac:grpSpMkLst>
        </pc:grpChg>
        <pc:picChg chg="del topLvl">
          <ac:chgData name="Antonio Barrera" userId="b100540397b90738" providerId="LiveId" clId="{89DDB327-080C-4DAD-BD33-2BF09195A5F4}" dt="2021-03-24T16:55:29.914" v="702" actId="478"/>
          <ac:picMkLst>
            <pc:docMk/>
            <pc:sldMk cId="487981567" sldId="292"/>
            <ac:picMk id="18" creationId="{00000000-0000-0000-0000-000000000000}"/>
          </ac:picMkLst>
        </pc:picChg>
        <pc:picChg chg="add mod">
          <ac:chgData name="Antonio Barrera" userId="b100540397b90738" providerId="LiveId" clId="{89DDB327-080C-4DAD-BD33-2BF09195A5F4}" dt="2021-03-24T16:57:05.121" v="718" actId="1076"/>
          <ac:picMkLst>
            <pc:docMk/>
            <pc:sldMk cId="487981567" sldId="292"/>
            <ac:picMk id="49" creationId="{3AAA4AC5-265F-40B8-8883-F8E959E10D3E}"/>
          </ac:picMkLst>
        </pc:picChg>
        <pc:picChg chg="add mod">
          <ac:chgData name="Antonio Barrera" userId="b100540397b90738" providerId="LiveId" clId="{89DDB327-080C-4DAD-BD33-2BF09195A5F4}" dt="2021-03-24T16:57:59.820" v="722" actId="1076"/>
          <ac:picMkLst>
            <pc:docMk/>
            <pc:sldMk cId="487981567" sldId="292"/>
            <ac:picMk id="52" creationId="{B8AC29C6-75C4-44F7-AF02-BAA696E07BA3}"/>
          </ac:picMkLst>
        </pc:picChg>
        <pc:picChg chg="mod">
          <ac:chgData name="Antonio Barrera" userId="b100540397b90738" providerId="LiveId" clId="{89DDB327-080C-4DAD-BD33-2BF09195A5F4}" dt="2021-03-24T16:55:47.565" v="709" actId="14100"/>
          <ac:picMkLst>
            <pc:docMk/>
            <pc:sldMk cId="487981567" sldId="292"/>
            <ac:picMk id="59" creationId="{885A0411-B176-4473-9C25-73ED3F67696D}"/>
          </ac:picMkLst>
        </pc:picChg>
        <pc:picChg chg="del">
          <ac:chgData name="Antonio Barrera" userId="b100540397b90738" providerId="LiveId" clId="{89DDB327-080C-4DAD-BD33-2BF09195A5F4}" dt="2021-03-24T16:55:51.026" v="711" actId="478"/>
          <ac:picMkLst>
            <pc:docMk/>
            <pc:sldMk cId="487981567" sldId="292"/>
            <ac:picMk id="24578" creationId="{9F6C7BC2-1E78-45E4-8D06-CE564546AD83}"/>
          </ac:picMkLst>
        </pc:picChg>
        <pc:picChg chg="del">
          <ac:chgData name="Antonio Barrera" userId="b100540397b90738" providerId="LiveId" clId="{89DDB327-080C-4DAD-BD33-2BF09195A5F4}" dt="2021-03-24T16:55:50.345" v="710" actId="478"/>
          <ac:picMkLst>
            <pc:docMk/>
            <pc:sldMk cId="487981567" sldId="292"/>
            <ac:picMk id="24584" creationId="{72E7BED1-E8A3-46B5-9964-63F07F9A4620}"/>
          </ac:picMkLst>
        </pc:picChg>
      </pc:sldChg>
      <pc:sldChg chg="add del">
        <pc:chgData name="Antonio Barrera" userId="b100540397b90738" providerId="LiveId" clId="{89DDB327-080C-4DAD-BD33-2BF09195A5F4}" dt="2021-03-24T17:00:21.254" v="738" actId="47"/>
        <pc:sldMkLst>
          <pc:docMk/>
          <pc:sldMk cId="21849568" sldId="293"/>
        </pc:sldMkLst>
      </pc:sldChg>
      <pc:sldChg chg="addSp delSp modSp add">
        <pc:chgData name="Antonio Barrera" userId="b100540397b90738" providerId="LiveId" clId="{89DDB327-080C-4DAD-BD33-2BF09195A5F4}" dt="2021-03-24T17:05:18.766" v="787" actId="1076"/>
        <pc:sldMkLst>
          <pc:docMk/>
          <pc:sldMk cId="3316102845" sldId="293"/>
        </pc:sldMkLst>
        <pc:picChg chg="add mod">
          <ac:chgData name="Antonio Barrera" userId="b100540397b90738" providerId="LiveId" clId="{89DDB327-080C-4DAD-BD33-2BF09195A5F4}" dt="2021-03-24T17:05:18.766" v="787" actId="1076"/>
          <ac:picMkLst>
            <pc:docMk/>
            <pc:sldMk cId="3316102845" sldId="293"/>
            <ac:picMk id="41" creationId="{6C36234C-1166-4E16-9B1C-01AF9706925F}"/>
          </ac:picMkLst>
        </pc:picChg>
        <pc:picChg chg="add mod">
          <ac:chgData name="Antonio Barrera" userId="b100540397b90738" providerId="LiveId" clId="{89DDB327-080C-4DAD-BD33-2BF09195A5F4}" dt="2021-03-24T17:02:16.682" v="759" actId="1076"/>
          <ac:picMkLst>
            <pc:docMk/>
            <pc:sldMk cId="3316102845" sldId="293"/>
            <ac:picMk id="51" creationId="{34B2E225-9ED5-491F-9034-8115761372AF}"/>
          </ac:picMkLst>
        </pc:picChg>
        <pc:picChg chg="add del">
          <ac:chgData name="Antonio Barrera" userId="b100540397b90738" providerId="LiveId" clId="{89DDB327-080C-4DAD-BD33-2BF09195A5F4}" dt="2021-03-24T17:04:05.449" v="772" actId="478"/>
          <ac:picMkLst>
            <pc:docMk/>
            <pc:sldMk cId="3316102845" sldId="293"/>
            <ac:picMk id="35844" creationId="{20DA2815-C2BC-4601-9440-F412EA318218}"/>
          </ac:picMkLst>
        </pc:picChg>
      </pc:sldChg>
      <pc:sldChg chg="add del">
        <pc:chgData name="Antonio Barrera" userId="b100540397b90738" providerId="LiveId" clId="{89DDB327-080C-4DAD-BD33-2BF09195A5F4}" dt="2021-03-24T17:00:22.157" v="739" actId="47"/>
        <pc:sldMkLst>
          <pc:docMk/>
          <pc:sldMk cId="238542785" sldId="294"/>
        </pc:sldMkLst>
      </pc:sldChg>
      <pc:sldChg chg="addSp modSp add">
        <pc:chgData name="Antonio Barrera" userId="b100540397b90738" providerId="LiveId" clId="{89DDB327-080C-4DAD-BD33-2BF09195A5F4}" dt="2021-03-24T17:05:48.260" v="791" actId="1076"/>
        <pc:sldMkLst>
          <pc:docMk/>
          <pc:sldMk cId="2454730000" sldId="294"/>
        </pc:sldMkLst>
        <pc:picChg chg="add mod">
          <ac:chgData name="Antonio Barrera" userId="b100540397b90738" providerId="LiveId" clId="{89DDB327-080C-4DAD-BD33-2BF09195A5F4}" dt="2021-03-24T17:02:22.757" v="761" actId="1076"/>
          <ac:picMkLst>
            <pc:docMk/>
            <pc:sldMk cId="2454730000" sldId="294"/>
            <ac:picMk id="40" creationId="{066C81CF-FAE8-4019-8F3E-AE43593BCA19}"/>
          </ac:picMkLst>
        </pc:picChg>
        <pc:picChg chg="add mod">
          <ac:chgData name="Antonio Barrera" userId="b100540397b90738" providerId="LiveId" clId="{89DDB327-080C-4DAD-BD33-2BF09195A5F4}" dt="2021-03-24T17:05:48.260" v="791" actId="1076"/>
          <ac:picMkLst>
            <pc:docMk/>
            <pc:sldMk cId="2454730000" sldId="294"/>
            <ac:picMk id="41" creationId="{34EBE1E5-B3E9-4D82-A608-27C7B84D9673}"/>
          </ac:picMkLst>
        </pc:picChg>
      </pc:sldChg>
      <pc:sldChg chg="add del">
        <pc:chgData name="Antonio Barrera" userId="b100540397b90738" providerId="LiveId" clId="{89DDB327-080C-4DAD-BD33-2BF09195A5F4}" dt="2021-03-24T17:00:23.052" v="740" actId="47"/>
        <pc:sldMkLst>
          <pc:docMk/>
          <pc:sldMk cId="1071424201" sldId="295"/>
        </pc:sldMkLst>
      </pc:sldChg>
      <pc:sldChg chg="addSp delSp modSp add mod">
        <pc:chgData name="Antonio Barrera" userId="b100540397b90738" providerId="LiveId" clId="{89DDB327-080C-4DAD-BD33-2BF09195A5F4}" dt="2021-03-24T17:39:22.154" v="959" actId="21"/>
        <pc:sldMkLst>
          <pc:docMk/>
          <pc:sldMk cId="3201244594" sldId="295"/>
        </pc:sldMkLst>
        <pc:picChg chg="add del mod">
          <ac:chgData name="Antonio Barrera" userId="b100540397b90738" providerId="LiveId" clId="{89DDB327-080C-4DAD-BD33-2BF09195A5F4}" dt="2021-03-24T17:39:22.154" v="959" actId="21"/>
          <ac:picMkLst>
            <pc:docMk/>
            <pc:sldMk cId="3201244594" sldId="295"/>
            <ac:picMk id="16" creationId="{B88F7870-8D76-494A-BE9F-4DD72BDB10C3}"/>
          </ac:picMkLst>
        </pc:picChg>
        <pc:picChg chg="add mod">
          <ac:chgData name="Antonio Barrera" userId="b100540397b90738" providerId="LiveId" clId="{89DDB327-080C-4DAD-BD33-2BF09195A5F4}" dt="2021-03-24T17:02:32.849" v="765" actId="1076"/>
          <ac:picMkLst>
            <pc:docMk/>
            <pc:sldMk cId="3201244594" sldId="295"/>
            <ac:picMk id="40" creationId="{14EBFEFD-6108-4B5E-81F2-1977F477FEB4}"/>
          </ac:picMkLst>
        </pc:picChg>
        <pc:picChg chg="add mod">
          <ac:chgData name="Antonio Barrera" userId="b100540397b90738" providerId="LiveId" clId="{89DDB327-080C-4DAD-BD33-2BF09195A5F4}" dt="2021-03-24T17:06:06.708" v="794" actId="1076"/>
          <ac:picMkLst>
            <pc:docMk/>
            <pc:sldMk cId="3201244594" sldId="295"/>
            <ac:picMk id="41" creationId="{ABF1C184-AD19-42A5-BC8E-E5F76A1CD517}"/>
          </ac:picMkLst>
        </pc:picChg>
      </pc:sldChg>
      <pc:sldChg chg="addSp delSp modSp mod">
        <pc:chgData name="Antonio Barrera" userId="b100540397b90738" providerId="LiveId" clId="{89DDB327-080C-4DAD-BD33-2BF09195A5F4}" dt="2021-03-24T18:03:50.915" v="1141" actId="1076"/>
        <pc:sldMkLst>
          <pc:docMk/>
          <pc:sldMk cId="3514852590" sldId="296"/>
        </pc:sldMkLst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38" creationId="{882589BA-572B-4701-B7A3-89677BE33B64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39" creationId="{AB346691-4552-40DC-928F-50AF03EE2823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0" creationId="{007F1B4A-108F-45C5-BF12-2E944FDE5909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1" creationId="{F50DF0F6-B747-40DA-95FE-DE9D59093296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2" creationId="{F10CBFA0-5605-4F34-8E61-F986FB67017D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3" creationId="{FCA0C4B8-B35B-471B-B91A-5C2D17ED1CC6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4" creationId="{44A9B98D-39FE-4473-9582-E9EC1B45C12A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5" creationId="{8CA3F472-2171-4D84-9F7E-A5D202E2756F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6" creationId="{8A2DF6CD-06B9-404D-BF2C-AA4D16589B2B}"/>
          </ac:spMkLst>
        </pc:spChg>
        <pc:spChg chg="mod">
          <ac:chgData name="Antonio Barrera" userId="b100540397b90738" providerId="LiveId" clId="{89DDB327-080C-4DAD-BD33-2BF09195A5F4}" dt="2021-03-24T17:41:25.872" v="992"/>
          <ac:spMkLst>
            <pc:docMk/>
            <pc:sldMk cId="3514852590" sldId="296"/>
            <ac:spMk id="47" creationId="{451652C0-055B-4C61-9CF2-EABA5F026227}"/>
          </ac:spMkLst>
        </pc:spChg>
        <pc:grpChg chg="mod">
          <ac:chgData name="Antonio Barrera" userId="b100540397b90738" providerId="LiveId" clId="{89DDB327-080C-4DAD-BD33-2BF09195A5F4}" dt="2021-03-24T17:41:37.908" v="996" actId="1076"/>
          <ac:grpSpMkLst>
            <pc:docMk/>
            <pc:sldMk cId="3514852590" sldId="296"/>
            <ac:grpSpMk id="5" creationId="{00000000-0000-0000-0000-000000000000}"/>
          </ac:grpSpMkLst>
        </pc:grpChg>
        <pc:grpChg chg="del">
          <ac:chgData name="Antonio Barrera" userId="b100540397b90738" providerId="LiveId" clId="{89DDB327-080C-4DAD-BD33-2BF09195A5F4}" dt="2021-03-24T17:12:50.704" v="813" actId="21"/>
          <ac:grpSpMkLst>
            <pc:docMk/>
            <pc:sldMk cId="3514852590" sldId="296"/>
            <ac:grpSpMk id="25" creationId="{00000000-0000-0000-0000-000000000000}"/>
          </ac:grpSpMkLst>
        </pc:grpChg>
        <pc:grpChg chg="add del mod">
          <ac:chgData name="Antonio Barrera" userId="b100540397b90738" providerId="LiveId" clId="{89DDB327-080C-4DAD-BD33-2BF09195A5F4}" dt="2021-03-24T17:41:29.055" v="994" actId="478"/>
          <ac:grpSpMkLst>
            <pc:docMk/>
            <pc:sldMk cId="3514852590" sldId="296"/>
            <ac:grpSpMk id="37" creationId="{09F7824A-7F1D-45B8-8312-28C4B6F92590}"/>
          </ac:grpSpMkLst>
        </pc:grpChg>
        <pc:picChg chg="add mod">
          <ac:chgData name="Antonio Barrera" userId="b100540397b90738" providerId="LiveId" clId="{89DDB327-080C-4DAD-BD33-2BF09195A5F4}" dt="2021-03-24T18:03:50.915" v="1141" actId="1076"/>
          <ac:picMkLst>
            <pc:docMk/>
            <pc:sldMk cId="3514852590" sldId="296"/>
            <ac:picMk id="2" creationId="{6FD47797-83A2-40E4-85E4-E4492D3383FC}"/>
          </ac:picMkLst>
        </pc:picChg>
        <pc:picChg chg="add del mod">
          <ac:chgData name="Antonio Barrera" userId="b100540397b90738" providerId="LiveId" clId="{89DDB327-080C-4DAD-BD33-2BF09195A5F4}" dt="2021-03-24T17:39:12.530" v="956" actId="21"/>
          <ac:picMkLst>
            <pc:docMk/>
            <pc:sldMk cId="3514852590" sldId="296"/>
            <ac:picMk id="3" creationId="{3AE00807-0FA4-4462-9EDC-AF460B54CB17}"/>
          </ac:picMkLst>
        </pc:picChg>
        <pc:picChg chg="add mod">
          <ac:chgData name="Antonio Barrera" userId="b100540397b90738" providerId="LiveId" clId="{89DDB327-080C-4DAD-BD33-2BF09195A5F4}" dt="2021-03-24T17:42:29.614" v="999" actId="1076"/>
          <ac:picMkLst>
            <pc:docMk/>
            <pc:sldMk cId="3514852590" sldId="296"/>
            <ac:picMk id="4" creationId="{1CA62DE9-2EE1-4ECE-9B6A-4AC541C9A8D4}"/>
          </ac:picMkLst>
        </pc:picChg>
        <pc:picChg chg="add mod">
          <ac:chgData name="Antonio Barrera" userId="b100540397b90738" providerId="LiveId" clId="{89DDB327-080C-4DAD-BD33-2BF09195A5F4}" dt="2021-03-24T17:42:31.178" v="1000" actId="1076"/>
          <ac:picMkLst>
            <pc:docMk/>
            <pc:sldMk cId="3514852590" sldId="296"/>
            <ac:picMk id="37" creationId="{A9D5AC83-6110-4F35-8C2D-E3E2ECD3C7BA}"/>
          </ac:picMkLst>
        </pc:picChg>
        <pc:picChg chg="add del">
          <ac:chgData name="Antonio Barrera" userId="b100540397b90738" providerId="LiveId" clId="{89DDB327-080C-4DAD-BD33-2BF09195A5F4}" dt="2021-03-24T18:03:26.639" v="1133" actId="478"/>
          <ac:picMkLst>
            <pc:docMk/>
            <pc:sldMk cId="3514852590" sldId="296"/>
            <ac:picMk id="38916" creationId="{916A6250-BF42-4A13-938B-874631F44FE4}"/>
          </ac:picMkLst>
        </pc:picChg>
      </pc:sldChg>
      <pc:sldChg chg="addSp modSp add mod">
        <pc:chgData name="Antonio Barrera" userId="b100540397b90738" providerId="LiveId" clId="{89DDB327-080C-4DAD-BD33-2BF09195A5F4}" dt="2021-03-24T18:04:10.138" v="1146" actId="1076"/>
        <pc:sldMkLst>
          <pc:docMk/>
          <pc:sldMk cId="547226759" sldId="297"/>
        </pc:sldMkLst>
        <pc:picChg chg="add mod">
          <ac:chgData name="Antonio Barrera" userId="b100540397b90738" providerId="LiveId" clId="{89DDB327-080C-4DAD-BD33-2BF09195A5F4}" dt="2021-03-24T17:42:43.390" v="1005" actId="1076"/>
          <ac:picMkLst>
            <pc:docMk/>
            <pc:sldMk cId="547226759" sldId="297"/>
            <ac:picMk id="3" creationId="{EC8AF5A1-D75A-436F-B9B6-743DC28FD1E1}"/>
          </ac:picMkLst>
        </pc:picChg>
        <pc:picChg chg="add mod">
          <ac:chgData name="Antonio Barrera" userId="b100540397b90738" providerId="LiveId" clId="{89DDB327-080C-4DAD-BD33-2BF09195A5F4}" dt="2021-03-24T18:04:10.138" v="1146" actId="1076"/>
          <ac:picMkLst>
            <pc:docMk/>
            <pc:sldMk cId="547226759" sldId="297"/>
            <ac:picMk id="4" creationId="{5B4FEF18-34F0-4DC1-A0FA-70DC45F9F4D0}"/>
          </ac:picMkLst>
        </pc:picChg>
        <pc:picChg chg="add mod">
          <ac:chgData name="Antonio Barrera" userId="b100540397b90738" providerId="LiveId" clId="{89DDB327-080C-4DAD-BD33-2BF09195A5F4}" dt="2021-03-24T17:42:38.435" v="1003" actId="1076"/>
          <ac:picMkLst>
            <pc:docMk/>
            <pc:sldMk cId="547226759" sldId="297"/>
            <ac:picMk id="10" creationId="{63BE85BF-2EFA-4C90-B0DE-A06F0F9DC96D}"/>
          </ac:picMkLst>
        </pc:picChg>
      </pc:sldChg>
      <pc:sldChg chg="addSp modSp add mod">
        <pc:chgData name="Antonio Barrera" userId="b100540397b90738" providerId="LiveId" clId="{89DDB327-080C-4DAD-BD33-2BF09195A5F4}" dt="2021-03-24T18:04:31.019" v="1150" actId="1076"/>
        <pc:sldMkLst>
          <pc:docMk/>
          <pc:sldMk cId="1177101219" sldId="298"/>
        </pc:sldMkLst>
        <pc:picChg chg="add mod">
          <ac:chgData name="Antonio Barrera" userId="b100540397b90738" providerId="LiveId" clId="{89DDB327-080C-4DAD-BD33-2BF09195A5F4}" dt="2021-03-24T17:43:31.929" v="1010" actId="1076"/>
          <ac:picMkLst>
            <pc:docMk/>
            <pc:sldMk cId="1177101219" sldId="298"/>
            <ac:picMk id="6" creationId="{745615CE-5C83-47AC-BC50-C6FAEE605270}"/>
          </ac:picMkLst>
        </pc:picChg>
        <pc:picChg chg="add mod">
          <ac:chgData name="Antonio Barrera" userId="b100540397b90738" providerId="LiveId" clId="{89DDB327-080C-4DAD-BD33-2BF09195A5F4}" dt="2021-03-24T18:04:31.019" v="1150" actId="1076"/>
          <ac:picMkLst>
            <pc:docMk/>
            <pc:sldMk cId="1177101219" sldId="298"/>
            <ac:picMk id="9" creationId="{D111D3A1-1A87-4129-8A89-089B057D11A2}"/>
          </ac:picMkLst>
        </pc:picChg>
        <pc:picChg chg="add mod">
          <ac:chgData name="Antonio Barrera" userId="b100540397b90738" providerId="LiveId" clId="{89DDB327-080C-4DAD-BD33-2BF09195A5F4}" dt="2021-03-24T17:43:36.131" v="1011" actId="1076"/>
          <ac:picMkLst>
            <pc:docMk/>
            <pc:sldMk cId="1177101219" sldId="298"/>
            <ac:picMk id="10" creationId="{B8278C64-43C8-4C42-A1B0-C2F18164FB95}"/>
          </ac:picMkLst>
        </pc:picChg>
      </pc:sldChg>
      <pc:sldChg chg="addSp delSp modSp add mod">
        <pc:chgData name="Antonio Barrera" userId="b100540397b90738" providerId="LiveId" clId="{89DDB327-080C-4DAD-BD33-2BF09195A5F4}" dt="2021-03-24T19:29:16.060" v="1391" actId="478"/>
        <pc:sldMkLst>
          <pc:docMk/>
          <pc:sldMk cId="4144512025" sldId="299"/>
        </pc:sldMkLst>
        <pc:grpChg chg="add del">
          <ac:chgData name="Antonio Barrera" userId="b100540397b90738" providerId="LiveId" clId="{89DDB327-080C-4DAD-BD33-2BF09195A5F4}" dt="2021-03-24T19:29:16.060" v="1391" actId="478"/>
          <ac:grpSpMkLst>
            <pc:docMk/>
            <pc:sldMk cId="4144512025" sldId="299"/>
            <ac:grpSpMk id="23" creationId="{DB9E40A0-CAC9-461D-9E0F-11411C03F080}"/>
          </ac:grpSpMkLst>
        </pc:grpChg>
        <pc:picChg chg="add mod">
          <ac:chgData name="Antonio Barrera" userId="b100540397b90738" providerId="LiveId" clId="{89DDB327-080C-4DAD-BD33-2BF09195A5F4}" dt="2021-03-24T17:40:04.637" v="979" actId="1076"/>
          <ac:picMkLst>
            <pc:docMk/>
            <pc:sldMk cId="4144512025" sldId="299"/>
            <ac:picMk id="8" creationId="{0F2A4E7A-A3B9-44C9-9FD9-3BB7F4A3233F}"/>
          </ac:picMkLst>
        </pc:picChg>
        <pc:picChg chg="add mod">
          <ac:chgData name="Antonio Barrera" userId="b100540397b90738" providerId="LiveId" clId="{89DDB327-080C-4DAD-BD33-2BF09195A5F4}" dt="2021-03-24T17:43:50.203" v="1015" actId="1076"/>
          <ac:picMkLst>
            <pc:docMk/>
            <pc:sldMk cId="4144512025" sldId="299"/>
            <ac:picMk id="26" creationId="{B4535D95-21FB-46D9-8469-D5C88F0D2D70}"/>
          </ac:picMkLst>
        </pc:picChg>
        <pc:picChg chg="add del mod">
          <ac:chgData name="Antonio Barrera" userId="b100540397b90738" providerId="LiveId" clId="{89DDB327-080C-4DAD-BD33-2BF09195A5F4}" dt="2021-03-24T18:05:22.962" v="1154" actId="478"/>
          <ac:picMkLst>
            <pc:docMk/>
            <pc:sldMk cId="4144512025" sldId="299"/>
            <ac:picMk id="41988" creationId="{5E223E51-1447-4B07-A8EE-3A4CB59526F6}"/>
          </ac:picMkLst>
        </pc:picChg>
        <pc:picChg chg="add del">
          <ac:chgData name="Antonio Barrera" userId="b100540397b90738" providerId="LiveId" clId="{89DDB327-080C-4DAD-BD33-2BF09195A5F4}" dt="2021-03-24T18:05:25.198" v="1156" actId="478"/>
          <ac:picMkLst>
            <pc:docMk/>
            <pc:sldMk cId="4144512025" sldId="299"/>
            <ac:picMk id="41990" creationId="{C3C7B99B-65E4-4B63-B696-DD40196B7BDC}"/>
          </ac:picMkLst>
        </pc:picChg>
        <pc:picChg chg="add mod">
          <ac:chgData name="Antonio Barrera" userId="b100540397b90738" providerId="LiveId" clId="{89DDB327-080C-4DAD-BD33-2BF09195A5F4}" dt="2021-03-24T18:06:14.838" v="1158" actId="1076"/>
          <ac:picMkLst>
            <pc:docMk/>
            <pc:sldMk cId="4144512025" sldId="299"/>
            <ac:picMk id="41992" creationId="{013705FA-49BA-4FEE-9CBF-2294105515B7}"/>
          </ac:picMkLst>
        </pc:picChg>
      </pc:sldChg>
      <pc:sldChg chg="addSp modSp add mod">
        <pc:chgData name="Antonio Barrera" userId="b100540397b90738" providerId="LiveId" clId="{89DDB327-080C-4DAD-BD33-2BF09195A5F4}" dt="2021-03-24T18:06:37.831" v="1161" actId="1076"/>
        <pc:sldMkLst>
          <pc:docMk/>
          <pc:sldMk cId="2435925783" sldId="300"/>
        </pc:sldMkLst>
        <pc:picChg chg="add mod">
          <ac:chgData name="Antonio Barrera" userId="b100540397b90738" providerId="LiveId" clId="{89DDB327-080C-4DAD-BD33-2BF09195A5F4}" dt="2021-03-24T17:43:58.482" v="1018" actId="14100"/>
          <ac:picMkLst>
            <pc:docMk/>
            <pc:sldMk cId="2435925783" sldId="300"/>
            <ac:picMk id="3" creationId="{364FC6B7-72E5-4406-A299-8FD6150FDB3F}"/>
          </ac:picMkLst>
        </pc:picChg>
        <pc:picChg chg="add mod">
          <ac:chgData name="Antonio Barrera" userId="b100540397b90738" providerId="LiveId" clId="{89DDB327-080C-4DAD-BD33-2BF09195A5F4}" dt="2021-03-24T18:06:37.831" v="1161" actId="1076"/>
          <ac:picMkLst>
            <pc:docMk/>
            <pc:sldMk cId="2435925783" sldId="300"/>
            <ac:picMk id="4" creationId="{564FED2B-12E8-4725-B2BA-ED10D06FA691}"/>
          </ac:picMkLst>
        </pc:picChg>
        <pc:picChg chg="add mod">
          <ac:chgData name="Antonio Barrera" userId="b100540397b90738" providerId="LiveId" clId="{89DDB327-080C-4DAD-BD33-2BF09195A5F4}" dt="2021-03-24T17:40:08.057" v="980" actId="1076"/>
          <ac:picMkLst>
            <pc:docMk/>
            <pc:sldMk cId="2435925783" sldId="300"/>
            <ac:picMk id="10" creationId="{528A210D-23FB-4982-9FFB-AC56FDD1E8E8}"/>
          </ac:picMkLst>
        </pc:picChg>
      </pc:sldChg>
      <pc:sldChg chg="addSp delSp modSp add mod">
        <pc:chgData name="Antonio Barrera" userId="b100540397b90738" providerId="LiveId" clId="{89DDB327-080C-4DAD-BD33-2BF09195A5F4}" dt="2021-03-24T18:07:24.488" v="1164" actId="1076"/>
        <pc:sldMkLst>
          <pc:docMk/>
          <pc:sldMk cId="2738933871" sldId="301"/>
        </pc:sldMkLst>
        <pc:picChg chg="add mod">
          <ac:chgData name="Antonio Barrera" userId="b100540397b90738" providerId="LiveId" clId="{89DDB327-080C-4DAD-BD33-2BF09195A5F4}" dt="2021-03-24T17:44:04.774" v="1020" actId="1076"/>
          <ac:picMkLst>
            <pc:docMk/>
            <pc:sldMk cId="2738933871" sldId="301"/>
            <ac:picMk id="4" creationId="{F97FAA08-8A6F-494D-8FEF-8845771BC6C4}"/>
          </ac:picMkLst>
        </pc:picChg>
        <pc:picChg chg="add mod">
          <ac:chgData name="Antonio Barrera" userId="b100540397b90738" providerId="LiveId" clId="{89DDB327-080C-4DAD-BD33-2BF09195A5F4}" dt="2021-03-24T18:07:24.488" v="1164" actId="1076"/>
          <ac:picMkLst>
            <pc:docMk/>
            <pc:sldMk cId="2738933871" sldId="301"/>
            <ac:picMk id="9" creationId="{C1B3643E-BFD4-4408-94CE-7B769C04D11D}"/>
          </ac:picMkLst>
        </pc:picChg>
        <pc:picChg chg="add mod">
          <ac:chgData name="Antonio Barrera" userId="b100540397b90738" providerId="LiveId" clId="{89DDB327-080C-4DAD-BD33-2BF09195A5F4}" dt="2021-03-24T17:40:13.195" v="981" actId="1076"/>
          <ac:picMkLst>
            <pc:docMk/>
            <pc:sldMk cId="2738933871" sldId="301"/>
            <ac:picMk id="10" creationId="{8D8F2784-7DA6-4045-9006-F2F34198788A}"/>
          </ac:picMkLst>
        </pc:picChg>
        <pc:picChg chg="add del">
          <ac:chgData name="Antonio Barrera" userId="b100540397b90738" providerId="LiveId" clId="{89DDB327-080C-4DAD-BD33-2BF09195A5F4}" dt="2021-03-24T17:20:37.794" v="841"/>
          <ac:picMkLst>
            <pc:docMk/>
            <pc:sldMk cId="2738933871" sldId="301"/>
            <ac:picMk id="44036" creationId="{EDD85A65-916D-41C0-ACA0-874C9551D637}"/>
          </ac:picMkLst>
        </pc:picChg>
      </pc:sldChg>
      <pc:sldChg chg="addSp modSp add mod">
        <pc:chgData name="Antonio Barrera" userId="b100540397b90738" providerId="LiveId" clId="{89DDB327-080C-4DAD-BD33-2BF09195A5F4}" dt="2021-03-24T18:07:45.285" v="1169" actId="1076"/>
        <pc:sldMkLst>
          <pc:docMk/>
          <pc:sldMk cId="1764864732" sldId="302"/>
        </pc:sldMkLst>
        <pc:picChg chg="add mod">
          <ac:chgData name="Antonio Barrera" userId="b100540397b90738" providerId="LiveId" clId="{89DDB327-080C-4DAD-BD33-2BF09195A5F4}" dt="2021-03-24T17:40:17.466" v="982" actId="1076"/>
          <ac:picMkLst>
            <pc:docMk/>
            <pc:sldMk cId="1764864732" sldId="302"/>
            <ac:picMk id="8" creationId="{935685F2-EA3F-49FA-ABE3-47FF92A36184}"/>
          </ac:picMkLst>
        </pc:picChg>
        <pc:picChg chg="add mod">
          <ac:chgData name="Antonio Barrera" userId="b100540397b90738" providerId="LiveId" clId="{89DDB327-080C-4DAD-BD33-2BF09195A5F4}" dt="2021-03-24T17:44:14.338" v="1022" actId="1076"/>
          <ac:picMkLst>
            <pc:docMk/>
            <pc:sldMk cId="1764864732" sldId="302"/>
            <ac:picMk id="33" creationId="{8479DF83-C653-42E3-83CE-842CA7A1CA99}"/>
          </ac:picMkLst>
        </pc:picChg>
        <pc:picChg chg="add mod">
          <ac:chgData name="Antonio Barrera" userId="b100540397b90738" providerId="LiveId" clId="{89DDB327-080C-4DAD-BD33-2BF09195A5F4}" dt="2021-03-24T18:07:45.285" v="1169" actId="1076"/>
          <ac:picMkLst>
            <pc:docMk/>
            <pc:sldMk cId="1764864732" sldId="302"/>
            <ac:picMk id="35" creationId="{90DA72D4-7281-4438-A4C5-334F406C833E}"/>
          </ac:picMkLst>
        </pc:picChg>
      </pc:sldChg>
      <pc:sldChg chg="add del">
        <pc:chgData name="Antonio Barrera" userId="b100540397b90738" providerId="LiveId" clId="{89DDB327-080C-4DAD-BD33-2BF09195A5F4}" dt="2021-03-24T17:12:28.427" v="805" actId="47"/>
        <pc:sldMkLst>
          <pc:docMk/>
          <pc:sldMk cId="1479377330" sldId="303"/>
        </pc:sldMkLst>
      </pc:sldChg>
      <pc:sldChg chg="addSp modSp add mod">
        <pc:chgData name="Antonio Barrera" userId="b100540397b90738" providerId="LiveId" clId="{89DDB327-080C-4DAD-BD33-2BF09195A5F4}" dt="2021-03-24T18:08:54.177" v="1175" actId="1076"/>
        <pc:sldMkLst>
          <pc:docMk/>
          <pc:sldMk cId="2104804526" sldId="304"/>
        </pc:sldMkLst>
        <pc:picChg chg="add mod">
          <ac:chgData name="Antonio Barrera" userId="b100540397b90738" providerId="LiveId" clId="{89DDB327-080C-4DAD-BD33-2BF09195A5F4}" dt="2021-03-24T17:49:56.373" v="1030" actId="1076"/>
          <ac:picMkLst>
            <pc:docMk/>
            <pc:sldMk cId="2104804526" sldId="304"/>
            <ac:picMk id="3" creationId="{7BC0A92C-7D84-4BA5-9CB9-02BCC410852C}"/>
          </ac:picMkLst>
        </pc:picChg>
        <pc:picChg chg="add mod">
          <ac:chgData name="Antonio Barrera" userId="b100540397b90738" providerId="LiveId" clId="{89DDB327-080C-4DAD-BD33-2BF09195A5F4}" dt="2021-03-24T18:08:54.177" v="1175" actId="1076"/>
          <ac:picMkLst>
            <pc:docMk/>
            <pc:sldMk cId="2104804526" sldId="304"/>
            <ac:picMk id="5" creationId="{5B69975C-0968-4CD1-BBC1-E190AD68142E}"/>
          </ac:picMkLst>
        </pc:picChg>
        <pc:picChg chg="add mod">
          <ac:chgData name="Antonio Barrera" userId="b100540397b90738" providerId="LiveId" clId="{89DDB327-080C-4DAD-BD33-2BF09195A5F4}" dt="2021-03-24T17:40:24.433" v="984" actId="1076"/>
          <ac:picMkLst>
            <pc:docMk/>
            <pc:sldMk cId="2104804526" sldId="304"/>
            <ac:picMk id="10" creationId="{F06DA09B-A3D5-4452-959C-F65133B57D5C}"/>
          </ac:picMkLst>
        </pc:picChg>
      </pc:sldChg>
      <pc:sldChg chg="addSp modSp add mod">
        <pc:chgData name="Antonio Barrera" userId="b100540397b90738" providerId="LiveId" clId="{89DDB327-080C-4DAD-BD33-2BF09195A5F4}" dt="2021-03-24T21:02:57.838" v="1585" actId="1076"/>
        <pc:sldMkLst>
          <pc:docMk/>
          <pc:sldMk cId="1716785015" sldId="305"/>
        </pc:sldMkLst>
        <pc:grpChg chg="mod">
          <ac:chgData name="Antonio Barrera" userId="b100540397b90738" providerId="LiveId" clId="{89DDB327-080C-4DAD-BD33-2BF09195A5F4}" dt="2021-03-24T21:02:57.838" v="1585" actId="1076"/>
          <ac:grpSpMkLst>
            <pc:docMk/>
            <pc:sldMk cId="1716785015" sldId="305"/>
            <ac:grpSpMk id="25" creationId="{00000000-0000-0000-0000-000000000000}"/>
          </ac:grpSpMkLst>
        </pc:grpChg>
        <pc:picChg chg="add mod">
          <ac:chgData name="Antonio Barrera" userId="b100540397b90738" providerId="LiveId" clId="{89DDB327-080C-4DAD-BD33-2BF09195A5F4}" dt="2021-03-24T17:40:38.214" v="987" actId="1076"/>
          <ac:picMkLst>
            <pc:docMk/>
            <pc:sldMk cId="1716785015" sldId="305"/>
            <ac:picMk id="17" creationId="{B85FF135-7D53-4DF3-BF99-F55C41FC6209}"/>
          </ac:picMkLst>
        </pc:picChg>
        <pc:picChg chg="add mod">
          <ac:chgData name="Antonio Barrera" userId="b100540397b90738" providerId="LiveId" clId="{89DDB327-080C-4DAD-BD33-2BF09195A5F4}" dt="2021-03-24T17:50:15.897" v="1037" actId="1076"/>
          <ac:picMkLst>
            <pc:docMk/>
            <pc:sldMk cId="1716785015" sldId="305"/>
            <ac:picMk id="50178" creationId="{EA4410F6-572E-4040-BBF4-56539102AE50}"/>
          </ac:picMkLst>
        </pc:picChg>
        <pc:picChg chg="add mod">
          <ac:chgData name="Antonio Barrera" userId="b100540397b90738" providerId="LiveId" clId="{89DDB327-080C-4DAD-BD33-2BF09195A5F4}" dt="2021-03-24T18:10:18.591" v="1189" actId="1076"/>
          <ac:picMkLst>
            <pc:docMk/>
            <pc:sldMk cId="1716785015" sldId="305"/>
            <ac:picMk id="50180" creationId="{32E4591A-3375-4E85-9FCE-6FE20AE39F2E}"/>
          </ac:picMkLst>
        </pc:picChg>
      </pc:sldChg>
      <pc:sldChg chg="addSp modSp add mod">
        <pc:chgData name="Antonio Barrera" userId="b100540397b90738" providerId="LiveId" clId="{89DDB327-080C-4DAD-BD33-2BF09195A5F4}" dt="2021-03-24T18:08:03.338" v="1172" actId="1076"/>
        <pc:sldMkLst>
          <pc:docMk/>
          <pc:sldMk cId="1047044390" sldId="306"/>
        </pc:sldMkLst>
        <pc:picChg chg="add mod">
          <ac:chgData name="Antonio Barrera" userId="b100540397b90738" providerId="LiveId" clId="{89DDB327-080C-4DAD-BD33-2BF09195A5F4}" dt="2021-03-24T17:49:48.169" v="1026" actId="1076"/>
          <ac:picMkLst>
            <pc:docMk/>
            <pc:sldMk cId="1047044390" sldId="306"/>
            <ac:picMk id="3" creationId="{8CC47C3B-1389-4058-BD1A-71608BE03DA6}"/>
          </ac:picMkLst>
        </pc:picChg>
        <pc:picChg chg="add mod">
          <ac:chgData name="Antonio Barrera" userId="b100540397b90738" providerId="LiveId" clId="{89DDB327-080C-4DAD-BD33-2BF09195A5F4}" dt="2021-03-24T18:08:03.338" v="1172" actId="1076"/>
          <ac:picMkLst>
            <pc:docMk/>
            <pc:sldMk cId="1047044390" sldId="306"/>
            <ac:picMk id="4" creationId="{A0ECB941-CB49-40B4-BE9D-B21E839351EC}"/>
          </ac:picMkLst>
        </pc:picChg>
        <pc:picChg chg="add mod">
          <ac:chgData name="Antonio Barrera" userId="b100540397b90738" providerId="LiveId" clId="{89DDB327-080C-4DAD-BD33-2BF09195A5F4}" dt="2021-03-24T17:40:21.017" v="983" actId="1076"/>
          <ac:picMkLst>
            <pc:docMk/>
            <pc:sldMk cId="1047044390" sldId="306"/>
            <ac:picMk id="10" creationId="{68BFE4BC-C5E3-4599-BED3-3EDF117AF3D7}"/>
          </ac:picMkLst>
        </pc:picChg>
      </pc:sldChg>
      <pc:sldChg chg="addSp modSp add mod">
        <pc:chgData name="Antonio Barrera" userId="b100540397b90738" providerId="LiveId" clId="{89DDB327-080C-4DAD-BD33-2BF09195A5F4}" dt="2021-03-24T18:09:17.410" v="1179" actId="1076"/>
        <pc:sldMkLst>
          <pc:docMk/>
          <pc:sldMk cId="2077526071" sldId="307"/>
        </pc:sldMkLst>
        <pc:picChg chg="add mod">
          <ac:chgData name="Antonio Barrera" userId="b100540397b90738" providerId="LiveId" clId="{89DDB327-080C-4DAD-BD33-2BF09195A5F4}" dt="2021-03-24T17:40:28.586" v="985" actId="1076"/>
          <ac:picMkLst>
            <pc:docMk/>
            <pc:sldMk cId="2077526071" sldId="307"/>
            <ac:picMk id="8" creationId="{1DFB004C-4D78-4A26-84FE-77FD9E834A2D}"/>
          </ac:picMkLst>
        </pc:picChg>
        <pc:picChg chg="add mod">
          <ac:chgData name="Antonio Barrera" userId="b100540397b90738" providerId="LiveId" clId="{89DDB327-080C-4DAD-BD33-2BF09195A5F4}" dt="2021-03-24T17:50:02.449" v="1032" actId="1076"/>
          <ac:picMkLst>
            <pc:docMk/>
            <pc:sldMk cId="2077526071" sldId="307"/>
            <ac:picMk id="12" creationId="{C9C5C0E4-FC55-4988-BEAF-A27A20378687}"/>
          </ac:picMkLst>
        </pc:picChg>
        <pc:picChg chg="add mod">
          <ac:chgData name="Antonio Barrera" userId="b100540397b90738" providerId="LiveId" clId="{89DDB327-080C-4DAD-BD33-2BF09195A5F4}" dt="2021-03-24T18:09:17.410" v="1179" actId="1076"/>
          <ac:picMkLst>
            <pc:docMk/>
            <pc:sldMk cId="2077526071" sldId="307"/>
            <ac:picMk id="35" creationId="{E66940A9-DAC1-4A18-AC6F-09E4B8F80129}"/>
          </ac:picMkLst>
        </pc:picChg>
      </pc:sldChg>
      <pc:sldChg chg="addSp modSp add mod">
        <pc:chgData name="Antonio Barrera" userId="b100540397b90738" providerId="LiveId" clId="{89DDB327-080C-4DAD-BD33-2BF09195A5F4}" dt="2021-03-24T20:56:56.186" v="1546" actId="1076"/>
        <pc:sldMkLst>
          <pc:docMk/>
          <pc:sldMk cId="2476832050" sldId="308"/>
        </pc:sldMkLst>
        <pc:grpChg chg="mod">
          <ac:chgData name="Antonio Barrera" userId="b100540397b90738" providerId="LiveId" clId="{89DDB327-080C-4DAD-BD33-2BF09195A5F4}" dt="2021-03-24T20:56:56.186" v="1546" actId="1076"/>
          <ac:grpSpMkLst>
            <pc:docMk/>
            <pc:sldMk cId="2476832050" sldId="308"/>
            <ac:grpSpMk id="27" creationId="{00000000-0000-0000-0000-000000000000}"/>
          </ac:grpSpMkLst>
        </pc:grpChg>
        <pc:picChg chg="add mod">
          <ac:chgData name="Antonio Barrera" userId="b100540397b90738" providerId="LiveId" clId="{89DDB327-080C-4DAD-BD33-2BF09195A5F4}" dt="2021-03-24T17:40:35.290" v="986" actId="1076"/>
          <ac:picMkLst>
            <pc:docMk/>
            <pc:sldMk cId="2476832050" sldId="308"/>
            <ac:picMk id="17" creationId="{3797E0E3-900A-4453-87CF-2E893A01D428}"/>
          </ac:picMkLst>
        </pc:picChg>
        <pc:picChg chg="add mod">
          <ac:chgData name="Antonio Barrera" userId="b100540397b90738" providerId="LiveId" clId="{89DDB327-080C-4DAD-BD33-2BF09195A5F4}" dt="2021-03-24T17:50:09.263" v="1035" actId="14100"/>
          <ac:picMkLst>
            <pc:docMk/>
            <pc:sldMk cId="2476832050" sldId="308"/>
            <ac:picMk id="49154" creationId="{23D29AAB-18B8-4CCD-97C1-09B44A09C869}"/>
          </ac:picMkLst>
        </pc:picChg>
        <pc:picChg chg="add mod">
          <ac:chgData name="Antonio Barrera" userId="b100540397b90738" providerId="LiveId" clId="{89DDB327-080C-4DAD-BD33-2BF09195A5F4}" dt="2021-03-24T18:09:35.455" v="1181" actId="1076"/>
          <ac:picMkLst>
            <pc:docMk/>
            <pc:sldMk cId="2476832050" sldId="308"/>
            <ac:picMk id="49156" creationId="{985822E3-36EB-4480-BB12-2FA5023EA5C2}"/>
          </ac:picMkLst>
        </pc:picChg>
      </pc:sldChg>
      <pc:sldChg chg="addSp modSp add mod">
        <pc:chgData name="Antonio Barrera" userId="b100540397b90738" providerId="LiveId" clId="{89DDB327-080C-4DAD-BD33-2BF09195A5F4}" dt="2021-03-24T20:49:20.490" v="1545" actId="1076"/>
        <pc:sldMkLst>
          <pc:docMk/>
          <pc:sldMk cId="265456808" sldId="309"/>
        </pc:sldMkLst>
        <pc:grpChg chg="mod">
          <ac:chgData name="Antonio Barrera" userId="b100540397b90738" providerId="LiveId" clId="{89DDB327-080C-4DAD-BD33-2BF09195A5F4}" dt="2021-03-24T20:49:20.490" v="1545" actId="1076"/>
          <ac:grpSpMkLst>
            <pc:docMk/>
            <pc:sldMk cId="265456808" sldId="309"/>
            <ac:grpSpMk id="29" creationId="{00000000-0000-0000-0000-000000000000}"/>
          </ac:grpSpMkLst>
        </pc:grpChg>
        <pc:picChg chg="add mod">
          <ac:chgData name="Antonio Barrera" userId="b100540397b90738" providerId="LiveId" clId="{89DDB327-080C-4DAD-BD33-2BF09195A5F4}" dt="2021-03-24T17:40:41.043" v="988" actId="1076"/>
          <ac:picMkLst>
            <pc:docMk/>
            <pc:sldMk cId="265456808" sldId="309"/>
            <ac:picMk id="17" creationId="{2D8A2D6A-7413-48A8-86E8-FBB9CBF1D2B8}"/>
          </ac:picMkLst>
        </pc:picChg>
        <pc:picChg chg="add mod">
          <ac:chgData name="Antonio Barrera" userId="b100540397b90738" providerId="LiveId" clId="{89DDB327-080C-4DAD-BD33-2BF09195A5F4}" dt="2021-03-24T17:50:27.694" v="1041" actId="1076"/>
          <ac:picMkLst>
            <pc:docMk/>
            <pc:sldMk cId="265456808" sldId="309"/>
            <ac:picMk id="51202" creationId="{4DD185E9-6F90-4814-A472-542E69FDF0CF}"/>
          </ac:picMkLst>
        </pc:picChg>
        <pc:picChg chg="add mod">
          <ac:chgData name="Antonio Barrera" userId="b100540397b90738" providerId="LiveId" clId="{89DDB327-080C-4DAD-BD33-2BF09195A5F4}" dt="2021-03-24T18:10:55.681" v="1197" actId="1076"/>
          <ac:picMkLst>
            <pc:docMk/>
            <pc:sldMk cId="265456808" sldId="309"/>
            <ac:picMk id="51204" creationId="{1FF4073E-BE82-4650-915D-21DE6054009C}"/>
          </ac:picMkLst>
        </pc:picChg>
      </pc:sldChg>
      <pc:sldChg chg="addSp modSp add mod">
        <pc:chgData name="Antonio Barrera" userId="b100540397b90738" providerId="LiveId" clId="{89DDB327-080C-4DAD-BD33-2BF09195A5F4}" dt="2021-03-24T20:56:58.833" v="1547"/>
        <pc:sldMkLst>
          <pc:docMk/>
          <pc:sldMk cId="3444406194" sldId="310"/>
        </pc:sldMkLst>
        <pc:spChg chg="mod">
          <ac:chgData name="Antonio Barrera" userId="b100540397b90738" providerId="LiveId" clId="{89DDB327-080C-4DAD-BD33-2BF09195A5F4}" dt="2021-03-24T20:56:58.833" v="1547"/>
          <ac:spMkLst>
            <pc:docMk/>
            <pc:sldMk cId="3444406194" sldId="310"/>
            <ac:spMk id="27" creationId="{0FD5A56E-083C-47ED-814B-02A6208B5A04}"/>
          </ac:spMkLst>
        </pc:spChg>
        <pc:spChg chg="mod">
          <ac:chgData name="Antonio Barrera" userId="b100540397b90738" providerId="LiveId" clId="{89DDB327-080C-4DAD-BD33-2BF09195A5F4}" dt="2021-03-24T20:56:58.833" v="1547"/>
          <ac:spMkLst>
            <pc:docMk/>
            <pc:sldMk cId="3444406194" sldId="310"/>
            <ac:spMk id="28" creationId="{F7C7EBE4-11BA-431E-A1BD-38816B098D44}"/>
          </ac:spMkLst>
        </pc:spChg>
        <pc:grpChg chg="add mod">
          <ac:chgData name="Antonio Barrera" userId="b100540397b90738" providerId="LiveId" clId="{89DDB327-080C-4DAD-BD33-2BF09195A5F4}" dt="2021-03-24T20:56:58.833" v="1547"/>
          <ac:grpSpMkLst>
            <pc:docMk/>
            <pc:sldMk cId="3444406194" sldId="310"/>
            <ac:grpSpMk id="23" creationId="{967BA235-10C3-48DE-8BF0-012B85A3A0CB}"/>
          </ac:grpSpMkLst>
        </pc:grpChg>
        <pc:grpChg chg="mod">
          <ac:chgData name="Antonio Barrera" userId="b100540397b90738" providerId="LiveId" clId="{89DDB327-080C-4DAD-BD33-2BF09195A5F4}" dt="2021-03-24T20:56:58.833" v="1547"/>
          <ac:grpSpMkLst>
            <pc:docMk/>
            <pc:sldMk cId="3444406194" sldId="310"/>
            <ac:grpSpMk id="25" creationId="{01F426EC-8162-4A50-8F21-4800C4B1DFBE}"/>
          </ac:grpSpMkLst>
        </pc:grpChg>
        <pc:picChg chg="add mod">
          <ac:chgData name="Antonio Barrera" userId="b100540397b90738" providerId="LiveId" clId="{89DDB327-080C-4DAD-BD33-2BF09195A5F4}" dt="2021-03-24T17:40:44.096" v="989" actId="1076"/>
          <ac:picMkLst>
            <pc:docMk/>
            <pc:sldMk cId="3444406194" sldId="310"/>
            <ac:picMk id="17" creationId="{7E2CB180-8127-4CA1-83C5-E50FEC9CDF63}"/>
          </ac:picMkLst>
        </pc:picChg>
        <pc:picChg chg="mod">
          <ac:chgData name="Antonio Barrera" userId="b100540397b90738" providerId="LiveId" clId="{89DDB327-080C-4DAD-BD33-2BF09195A5F4}" dt="2021-03-24T20:56:58.833" v="1547"/>
          <ac:picMkLst>
            <pc:docMk/>
            <pc:sldMk cId="3444406194" sldId="310"/>
            <ac:picMk id="26" creationId="{C4CC4244-97FC-4AAA-830C-E71281A6818C}"/>
          </ac:picMkLst>
        </pc:picChg>
        <pc:picChg chg="add mod">
          <ac:chgData name="Antonio Barrera" userId="b100540397b90738" providerId="LiveId" clId="{89DDB327-080C-4DAD-BD33-2BF09195A5F4}" dt="2021-03-24T17:50:34.492" v="1043" actId="1076"/>
          <ac:picMkLst>
            <pc:docMk/>
            <pc:sldMk cId="3444406194" sldId="310"/>
            <ac:picMk id="52226" creationId="{5C90C61B-6F53-45F5-A1A2-2B97E30264C7}"/>
          </ac:picMkLst>
        </pc:picChg>
        <pc:picChg chg="add mod">
          <ac:chgData name="Antonio Barrera" userId="b100540397b90738" providerId="LiveId" clId="{89DDB327-080C-4DAD-BD33-2BF09195A5F4}" dt="2021-03-24T18:11:38.645" v="1203" actId="1076"/>
          <ac:picMkLst>
            <pc:docMk/>
            <pc:sldMk cId="3444406194" sldId="310"/>
            <ac:picMk id="52228" creationId="{D45ED062-7239-4701-AE81-D9887BE913F1}"/>
          </ac:picMkLst>
        </pc:picChg>
      </pc:sldChg>
      <pc:sldChg chg="addSp modSp add mod">
        <pc:chgData name="Antonio Barrera" userId="b100540397b90738" providerId="LiveId" clId="{89DDB327-080C-4DAD-BD33-2BF09195A5F4}" dt="2021-03-24T20:57:19.405" v="1549" actId="1076"/>
        <pc:sldMkLst>
          <pc:docMk/>
          <pc:sldMk cId="2634158915" sldId="311"/>
        </pc:sldMkLst>
        <pc:spChg chg="mod">
          <ac:chgData name="Antonio Barrera" userId="b100540397b90738" providerId="LiveId" clId="{89DDB327-080C-4DAD-BD33-2BF09195A5F4}" dt="2021-03-24T20:57:09.139" v="1548"/>
          <ac:spMkLst>
            <pc:docMk/>
            <pc:sldMk cId="2634158915" sldId="311"/>
            <ac:spMk id="27" creationId="{01B19A5B-EECF-459D-8E1D-98B7C8AF002C}"/>
          </ac:spMkLst>
        </pc:spChg>
        <pc:spChg chg="mod">
          <ac:chgData name="Antonio Barrera" userId="b100540397b90738" providerId="LiveId" clId="{89DDB327-080C-4DAD-BD33-2BF09195A5F4}" dt="2021-03-24T20:57:09.139" v="1548"/>
          <ac:spMkLst>
            <pc:docMk/>
            <pc:sldMk cId="2634158915" sldId="311"/>
            <ac:spMk id="28" creationId="{1EA68FB4-26C1-46D0-9C30-1C07A35E674E}"/>
          </ac:spMkLst>
        </pc:spChg>
        <pc:grpChg chg="add mod">
          <ac:chgData name="Antonio Barrera" userId="b100540397b90738" providerId="LiveId" clId="{89DDB327-080C-4DAD-BD33-2BF09195A5F4}" dt="2021-03-24T20:57:19.405" v="1549" actId="1076"/>
          <ac:grpSpMkLst>
            <pc:docMk/>
            <pc:sldMk cId="2634158915" sldId="311"/>
            <ac:grpSpMk id="23" creationId="{11D87CF8-87FD-48ED-A7BB-A20426FF6A79}"/>
          </ac:grpSpMkLst>
        </pc:grpChg>
        <pc:grpChg chg="mod">
          <ac:chgData name="Antonio Barrera" userId="b100540397b90738" providerId="LiveId" clId="{89DDB327-080C-4DAD-BD33-2BF09195A5F4}" dt="2021-03-24T20:57:09.139" v="1548"/>
          <ac:grpSpMkLst>
            <pc:docMk/>
            <pc:sldMk cId="2634158915" sldId="311"/>
            <ac:grpSpMk id="25" creationId="{414627C8-8A23-4765-A685-AF7A35D15F1B}"/>
          </ac:grpSpMkLst>
        </pc:grpChg>
        <pc:picChg chg="add mod">
          <ac:chgData name="Antonio Barrera" userId="b100540397b90738" providerId="LiveId" clId="{89DDB327-080C-4DAD-BD33-2BF09195A5F4}" dt="2021-03-24T17:40:50.066" v="990" actId="1076"/>
          <ac:picMkLst>
            <pc:docMk/>
            <pc:sldMk cId="2634158915" sldId="311"/>
            <ac:picMk id="17" creationId="{50BB9055-C064-47DB-B96D-D750BDCE9DE0}"/>
          </ac:picMkLst>
        </pc:picChg>
        <pc:picChg chg="mod">
          <ac:chgData name="Antonio Barrera" userId="b100540397b90738" providerId="LiveId" clId="{89DDB327-080C-4DAD-BD33-2BF09195A5F4}" dt="2021-03-24T20:57:09.139" v="1548"/>
          <ac:picMkLst>
            <pc:docMk/>
            <pc:sldMk cId="2634158915" sldId="311"/>
            <ac:picMk id="26" creationId="{BAF0AE27-DADB-4713-AAC9-A06444F7D17C}"/>
          </ac:picMkLst>
        </pc:picChg>
        <pc:picChg chg="add mod">
          <ac:chgData name="Antonio Barrera" userId="b100540397b90738" providerId="LiveId" clId="{89DDB327-080C-4DAD-BD33-2BF09195A5F4}" dt="2021-03-24T17:50:41.763" v="1045" actId="1076"/>
          <ac:picMkLst>
            <pc:docMk/>
            <pc:sldMk cId="2634158915" sldId="311"/>
            <ac:picMk id="53250" creationId="{4E9C93DC-1BB4-45E3-B890-703740F9120F}"/>
          </ac:picMkLst>
        </pc:picChg>
        <pc:picChg chg="add mod">
          <ac:chgData name="Antonio Barrera" userId="b100540397b90738" providerId="LiveId" clId="{89DDB327-080C-4DAD-BD33-2BF09195A5F4}" dt="2021-03-24T18:12:38.221" v="1221" actId="1076"/>
          <ac:picMkLst>
            <pc:docMk/>
            <pc:sldMk cId="2634158915" sldId="311"/>
            <ac:picMk id="53252" creationId="{47D5136F-54AD-4C41-AEB5-A1E201B9C546}"/>
          </ac:picMkLst>
        </pc:picChg>
      </pc:sldChg>
      <pc:sldChg chg="add del">
        <pc:chgData name="Antonio Barrera" userId="b100540397b90738" providerId="LiveId" clId="{89DDB327-080C-4DAD-BD33-2BF09195A5F4}" dt="2021-03-24T17:24:58.101" v="862" actId="47"/>
        <pc:sldMkLst>
          <pc:docMk/>
          <pc:sldMk cId="3086673027" sldId="312"/>
        </pc:sldMkLst>
      </pc:sldChg>
      <pc:sldChg chg="addSp delSp modSp new mod">
        <pc:chgData name="Antonio Barrera" userId="b100540397b90738" providerId="LiveId" clId="{89DDB327-080C-4DAD-BD33-2BF09195A5F4}" dt="2021-03-24T21:03:04.837" v="1587" actId="1076"/>
        <pc:sldMkLst>
          <pc:docMk/>
          <pc:sldMk cId="1450242310" sldId="313"/>
        </pc:sldMkLst>
        <pc:spChg chg="del">
          <ac:chgData name="Antonio Barrera" userId="b100540397b90738" providerId="LiveId" clId="{89DDB327-080C-4DAD-BD33-2BF09195A5F4}" dt="2021-03-24T17:12:55.971" v="814" actId="478"/>
          <ac:spMkLst>
            <pc:docMk/>
            <pc:sldMk cId="1450242310" sldId="313"/>
            <ac:spMk id="2" creationId="{D9C68D3F-ABCB-4881-AF57-0D6404CAA9F4}"/>
          </ac:spMkLst>
        </pc:spChg>
        <pc:spChg chg="del">
          <ac:chgData name="Antonio Barrera" userId="b100540397b90738" providerId="LiveId" clId="{89DDB327-080C-4DAD-BD33-2BF09195A5F4}" dt="2021-03-24T17:12:56.998" v="815" actId="478"/>
          <ac:spMkLst>
            <pc:docMk/>
            <pc:sldMk cId="1450242310" sldId="313"/>
            <ac:spMk id="3" creationId="{FC280EE7-5B6E-4468-A426-234DFAED7591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5" creationId="{A445E3AC-9CA8-425E-9632-8376AD6A52B7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6" creationId="{AC8EA842-6E2C-414D-9DA1-FC5398F47F97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7" creationId="{BEAA1E4D-EABD-460E-B49A-EF19B7E58974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8" creationId="{A5D9B63B-5665-41A7-A062-CBEB196388ED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9" creationId="{04162D42-C4A6-43AB-8514-A3B0D88F9C3F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10" creationId="{84CFB446-B8C0-4CAA-8228-9C190F44CC0A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11" creationId="{2E7B66B4-2DEC-48DC-A0C6-22870BBAB2C2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12" creationId="{5F71367A-3BB6-44EE-8AA1-8EF16EEE3015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13" creationId="{EFC53BE8-D91B-4E3E-9788-0E7CD726CA8A}"/>
          </ac:spMkLst>
        </pc:spChg>
        <pc:spChg chg="mod">
          <ac:chgData name="Antonio Barrera" userId="b100540397b90738" providerId="LiveId" clId="{89DDB327-080C-4DAD-BD33-2BF09195A5F4}" dt="2021-03-24T17:12:58.154" v="816"/>
          <ac:spMkLst>
            <pc:docMk/>
            <pc:sldMk cId="1450242310" sldId="313"/>
            <ac:spMk id="14" creationId="{D200D3DA-0195-4ACB-87E2-96593347BF9E}"/>
          </ac:spMkLst>
        </pc:spChg>
        <pc:spChg chg="mod">
          <ac:chgData name="Antonio Barrera" userId="b100540397b90738" providerId="LiveId" clId="{89DDB327-080C-4DAD-BD33-2BF09195A5F4}" dt="2021-03-24T21:03:02.215" v="1586"/>
          <ac:spMkLst>
            <pc:docMk/>
            <pc:sldMk cId="1450242310" sldId="313"/>
            <ac:spMk id="20" creationId="{741E692B-E64A-4691-9B23-5DF023398585}"/>
          </ac:spMkLst>
        </pc:spChg>
        <pc:spChg chg="mod">
          <ac:chgData name="Antonio Barrera" userId="b100540397b90738" providerId="LiveId" clId="{89DDB327-080C-4DAD-BD33-2BF09195A5F4}" dt="2021-03-24T21:03:02.215" v="1586"/>
          <ac:spMkLst>
            <pc:docMk/>
            <pc:sldMk cId="1450242310" sldId="313"/>
            <ac:spMk id="21" creationId="{59010178-4ED6-4E55-BFB0-F94A68ABC9A3}"/>
          </ac:spMkLst>
        </pc:spChg>
        <pc:grpChg chg="add mod">
          <ac:chgData name="Antonio Barrera" userId="b100540397b90738" providerId="LiveId" clId="{89DDB327-080C-4DAD-BD33-2BF09195A5F4}" dt="2021-03-24T17:13:04.353" v="818" actId="1076"/>
          <ac:grpSpMkLst>
            <pc:docMk/>
            <pc:sldMk cId="1450242310" sldId="313"/>
            <ac:grpSpMk id="4" creationId="{F4759657-445A-4AAD-A899-6868361CC3D7}"/>
          </ac:grpSpMkLst>
        </pc:grpChg>
        <pc:grpChg chg="add mod">
          <ac:chgData name="Antonio Barrera" userId="b100540397b90738" providerId="LiveId" clId="{89DDB327-080C-4DAD-BD33-2BF09195A5F4}" dt="2021-03-24T21:03:04.837" v="1587" actId="1076"/>
          <ac:grpSpMkLst>
            <pc:docMk/>
            <pc:sldMk cId="1450242310" sldId="313"/>
            <ac:grpSpMk id="18" creationId="{EBAB3464-BD46-4B07-913A-A57B572D5EE2}"/>
          </ac:grpSpMkLst>
        </pc:grpChg>
        <pc:grpChg chg="mod">
          <ac:chgData name="Antonio Barrera" userId="b100540397b90738" providerId="LiveId" clId="{89DDB327-080C-4DAD-BD33-2BF09195A5F4}" dt="2021-03-24T21:03:02.215" v="1586"/>
          <ac:grpSpMkLst>
            <pc:docMk/>
            <pc:sldMk cId="1450242310" sldId="313"/>
            <ac:grpSpMk id="19" creationId="{E83DD1B8-CEA2-472F-A2D7-D53B9409E9D0}"/>
          </ac:grpSpMkLst>
        </pc:grpChg>
        <pc:picChg chg="add mod">
          <ac:chgData name="Antonio Barrera" userId="b100540397b90738" providerId="LiveId" clId="{89DDB327-080C-4DAD-BD33-2BF09195A5F4}" dt="2021-03-24T17:55:06.850" v="1120" actId="14100"/>
          <ac:picMkLst>
            <pc:docMk/>
            <pc:sldMk cId="1450242310" sldId="313"/>
            <ac:picMk id="16" creationId="{4DC7C7E8-E38F-4896-9891-3E67A5442C7B}"/>
          </ac:picMkLst>
        </pc:picChg>
        <pc:picChg chg="mod">
          <ac:chgData name="Antonio Barrera" userId="b100540397b90738" providerId="LiveId" clId="{89DDB327-080C-4DAD-BD33-2BF09195A5F4}" dt="2021-03-24T21:03:02.215" v="1586"/>
          <ac:picMkLst>
            <pc:docMk/>
            <pc:sldMk cId="1450242310" sldId="313"/>
            <ac:picMk id="22" creationId="{0B13D94F-B75F-4843-BDD6-8964FD82A6E4}"/>
          </ac:picMkLst>
        </pc:picChg>
        <pc:picChg chg="add mod">
          <ac:chgData name="Antonio Barrera" userId="b100540397b90738" providerId="LiveId" clId="{89DDB327-080C-4DAD-BD33-2BF09195A5F4}" dt="2021-03-24T17:51:06.120" v="1049" actId="1076"/>
          <ac:picMkLst>
            <pc:docMk/>
            <pc:sldMk cId="1450242310" sldId="313"/>
            <ac:picMk id="54274" creationId="{02A76315-8158-449F-AF34-332512F31919}"/>
          </ac:picMkLst>
        </pc:picChg>
        <pc:picChg chg="add mod">
          <ac:chgData name="Antonio Barrera" userId="b100540397b90738" providerId="LiveId" clId="{89DDB327-080C-4DAD-BD33-2BF09195A5F4}" dt="2021-03-24T18:13:15.437" v="1228" actId="1076"/>
          <ac:picMkLst>
            <pc:docMk/>
            <pc:sldMk cId="1450242310" sldId="313"/>
            <ac:picMk id="54276" creationId="{A0F15FBA-2707-4D85-8DE9-CC0983186D96}"/>
          </ac:picMkLst>
        </pc:picChg>
      </pc:sldChg>
      <pc:sldChg chg="addSp modSp add mod">
        <pc:chgData name="Antonio Barrera" userId="b100540397b90738" providerId="LiveId" clId="{89DDB327-080C-4DAD-BD33-2BF09195A5F4}" dt="2021-03-24T21:03:07.482" v="1589" actId="1076"/>
        <pc:sldMkLst>
          <pc:docMk/>
          <pc:sldMk cId="2802933452" sldId="314"/>
        </pc:sldMkLst>
        <pc:spChg chg="mod">
          <ac:chgData name="Antonio Barrera" userId="b100540397b90738" providerId="LiveId" clId="{89DDB327-080C-4DAD-BD33-2BF09195A5F4}" dt="2021-03-24T21:03:06.023" v="1588"/>
          <ac:spMkLst>
            <pc:docMk/>
            <pc:sldMk cId="2802933452" sldId="314"/>
            <ac:spMk id="18" creationId="{96050C81-7B31-40F4-BE01-2B5B007D626A}"/>
          </ac:spMkLst>
        </pc:spChg>
        <pc:spChg chg="mod">
          <ac:chgData name="Antonio Barrera" userId="b100540397b90738" providerId="LiveId" clId="{89DDB327-080C-4DAD-BD33-2BF09195A5F4}" dt="2021-03-24T21:03:06.023" v="1588"/>
          <ac:spMkLst>
            <pc:docMk/>
            <pc:sldMk cId="2802933452" sldId="314"/>
            <ac:spMk id="19" creationId="{C1A973DA-8467-493C-9125-7699DA320384}"/>
          </ac:spMkLst>
        </pc:spChg>
        <pc:grpChg chg="add mod">
          <ac:chgData name="Antonio Barrera" userId="b100540397b90738" providerId="LiveId" clId="{89DDB327-080C-4DAD-BD33-2BF09195A5F4}" dt="2021-03-24T21:03:07.482" v="1589" actId="1076"/>
          <ac:grpSpMkLst>
            <pc:docMk/>
            <pc:sldMk cId="2802933452" sldId="314"/>
            <ac:grpSpMk id="16" creationId="{8B05AB41-09C1-432E-B296-8E7474C2045B}"/>
          </ac:grpSpMkLst>
        </pc:grpChg>
        <pc:grpChg chg="mod">
          <ac:chgData name="Antonio Barrera" userId="b100540397b90738" providerId="LiveId" clId="{89DDB327-080C-4DAD-BD33-2BF09195A5F4}" dt="2021-03-24T21:03:06.023" v="1588"/>
          <ac:grpSpMkLst>
            <pc:docMk/>
            <pc:sldMk cId="2802933452" sldId="314"/>
            <ac:grpSpMk id="17" creationId="{AAB277A8-FDA8-4803-A524-FFAAD1C3667B}"/>
          </ac:grpSpMkLst>
        </pc:grpChg>
        <pc:picChg chg="add mod">
          <ac:chgData name="Antonio Barrera" userId="b100540397b90738" providerId="LiveId" clId="{89DDB327-080C-4DAD-BD33-2BF09195A5F4}" dt="2021-03-24T17:54:25.884" v="1111" actId="1076"/>
          <ac:picMkLst>
            <pc:docMk/>
            <pc:sldMk cId="2802933452" sldId="314"/>
            <ac:picMk id="15" creationId="{FF4597A9-5284-4201-8741-C28E19F8825C}"/>
          </ac:picMkLst>
        </pc:picChg>
        <pc:picChg chg="mod">
          <ac:chgData name="Antonio Barrera" userId="b100540397b90738" providerId="LiveId" clId="{89DDB327-080C-4DAD-BD33-2BF09195A5F4}" dt="2021-03-24T21:03:06.023" v="1588"/>
          <ac:picMkLst>
            <pc:docMk/>
            <pc:sldMk cId="2802933452" sldId="314"/>
            <ac:picMk id="20" creationId="{41C31E16-499A-473A-AA04-483456D2280E}"/>
          </ac:picMkLst>
        </pc:picChg>
        <pc:picChg chg="add mod">
          <ac:chgData name="Antonio Barrera" userId="b100540397b90738" providerId="LiveId" clId="{89DDB327-080C-4DAD-BD33-2BF09195A5F4}" dt="2021-03-24T17:51:12.561" v="1051" actId="1076"/>
          <ac:picMkLst>
            <pc:docMk/>
            <pc:sldMk cId="2802933452" sldId="314"/>
            <ac:picMk id="56322" creationId="{E1EBB004-DC79-467C-9BD6-7CF58E0B5928}"/>
          </ac:picMkLst>
        </pc:picChg>
        <pc:picChg chg="add mod">
          <ac:chgData name="Antonio Barrera" userId="b100540397b90738" providerId="LiveId" clId="{89DDB327-080C-4DAD-BD33-2BF09195A5F4}" dt="2021-03-24T18:13:34.946" v="1233" actId="1076"/>
          <ac:picMkLst>
            <pc:docMk/>
            <pc:sldMk cId="2802933452" sldId="314"/>
            <ac:picMk id="56324" creationId="{DAA8E7D9-DE2C-4480-85CB-949CDFFADC97}"/>
          </ac:picMkLst>
        </pc:picChg>
      </pc:sldChg>
      <pc:sldChg chg="addSp delSp modSp add mod">
        <pc:chgData name="Antonio Barrera" userId="b100540397b90738" providerId="LiveId" clId="{89DDB327-080C-4DAD-BD33-2BF09195A5F4}" dt="2021-03-24T21:03:12.343" v="1591" actId="1076"/>
        <pc:sldMkLst>
          <pc:docMk/>
          <pc:sldMk cId="2056598878" sldId="315"/>
        </pc:sldMkLst>
        <pc:spChg chg="mod">
          <ac:chgData name="Antonio Barrera" userId="b100540397b90738" providerId="LiveId" clId="{89DDB327-080C-4DAD-BD33-2BF09195A5F4}" dt="2021-03-24T21:03:09.249" v="1590"/>
          <ac:spMkLst>
            <pc:docMk/>
            <pc:sldMk cId="2056598878" sldId="315"/>
            <ac:spMk id="29" creationId="{3246F973-DC99-4250-B9F6-7EF308E8BE07}"/>
          </ac:spMkLst>
        </pc:spChg>
        <pc:spChg chg="mod">
          <ac:chgData name="Antonio Barrera" userId="b100540397b90738" providerId="LiveId" clId="{89DDB327-080C-4DAD-BD33-2BF09195A5F4}" dt="2021-03-24T21:03:09.249" v="1590"/>
          <ac:spMkLst>
            <pc:docMk/>
            <pc:sldMk cId="2056598878" sldId="315"/>
            <ac:spMk id="30" creationId="{EE6DA5B9-24E9-4A83-9C4A-A38396081F32}"/>
          </ac:spMkLst>
        </pc:spChg>
        <pc:grpChg chg="del">
          <ac:chgData name="Antonio Barrera" userId="b100540397b90738" providerId="LiveId" clId="{89DDB327-080C-4DAD-BD33-2BF09195A5F4}" dt="2021-03-24T17:26:15.989" v="879" actId="21"/>
          <ac:grpSpMkLst>
            <pc:docMk/>
            <pc:sldMk cId="2056598878" sldId="315"/>
            <ac:grpSpMk id="15" creationId="{00000000-0000-0000-0000-000000000000}"/>
          </ac:grpSpMkLst>
        </pc:grpChg>
        <pc:grpChg chg="add mod">
          <ac:chgData name="Antonio Barrera" userId="b100540397b90738" providerId="LiveId" clId="{89DDB327-080C-4DAD-BD33-2BF09195A5F4}" dt="2021-03-24T21:03:12.343" v="1591" actId="1076"/>
          <ac:grpSpMkLst>
            <pc:docMk/>
            <pc:sldMk cId="2056598878" sldId="315"/>
            <ac:grpSpMk id="27" creationId="{3D3456DE-9DF5-4CCF-89A7-4055E4742A46}"/>
          </ac:grpSpMkLst>
        </pc:grpChg>
        <pc:grpChg chg="mod">
          <ac:chgData name="Antonio Barrera" userId="b100540397b90738" providerId="LiveId" clId="{89DDB327-080C-4DAD-BD33-2BF09195A5F4}" dt="2021-03-24T21:03:09.249" v="1590"/>
          <ac:grpSpMkLst>
            <pc:docMk/>
            <pc:sldMk cId="2056598878" sldId="315"/>
            <ac:grpSpMk id="28" creationId="{4FE7391C-867E-4FAC-9FD4-5C4C10B0F9A7}"/>
          </ac:grpSpMkLst>
        </pc:grpChg>
        <pc:picChg chg="add mod">
          <ac:chgData name="Antonio Barrera" userId="b100540397b90738" providerId="LiveId" clId="{89DDB327-080C-4DAD-BD33-2BF09195A5F4}" dt="2021-03-24T17:55:37.238" v="1127" actId="14100"/>
          <ac:picMkLst>
            <pc:docMk/>
            <pc:sldMk cId="2056598878" sldId="315"/>
            <ac:picMk id="26" creationId="{F5545035-6B66-4883-B4C8-19123B77F51F}"/>
          </ac:picMkLst>
        </pc:picChg>
        <pc:picChg chg="mod">
          <ac:chgData name="Antonio Barrera" userId="b100540397b90738" providerId="LiveId" clId="{89DDB327-080C-4DAD-BD33-2BF09195A5F4}" dt="2021-03-24T21:03:09.249" v="1590"/>
          <ac:picMkLst>
            <pc:docMk/>
            <pc:sldMk cId="2056598878" sldId="315"/>
            <ac:picMk id="31" creationId="{EF3B1ACC-8369-430E-AFBE-04921BB0934B}"/>
          </ac:picMkLst>
        </pc:picChg>
        <pc:picChg chg="add mod">
          <ac:chgData name="Antonio Barrera" userId="b100540397b90738" providerId="LiveId" clId="{89DDB327-080C-4DAD-BD33-2BF09195A5F4}" dt="2021-03-24T17:51:17.458" v="1053" actId="1076"/>
          <ac:picMkLst>
            <pc:docMk/>
            <pc:sldMk cId="2056598878" sldId="315"/>
            <ac:picMk id="57346" creationId="{4139DBD5-C6D1-47CD-8D68-40A43C123E20}"/>
          </ac:picMkLst>
        </pc:picChg>
        <pc:picChg chg="add mod">
          <ac:chgData name="Antonio Barrera" userId="b100540397b90738" providerId="LiveId" clId="{89DDB327-080C-4DAD-BD33-2BF09195A5F4}" dt="2021-03-24T18:13:50.438" v="1236" actId="1076"/>
          <ac:picMkLst>
            <pc:docMk/>
            <pc:sldMk cId="2056598878" sldId="315"/>
            <ac:picMk id="57348" creationId="{F8BB0E77-0736-4D7D-ABCF-115CA5D13543}"/>
          </ac:picMkLst>
        </pc:picChg>
      </pc:sldChg>
      <pc:sldChg chg="addSp modSp add mod">
        <pc:chgData name="Antonio Barrera" userId="b100540397b90738" providerId="LiveId" clId="{89DDB327-080C-4DAD-BD33-2BF09195A5F4}" dt="2021-03-24T21:03:21.591" v="1593" actId="1076"/>
        <pc:sldMkLst>
          <pc:docMk/>
          <pc:sldMk cId="1356945729" sldId="316"/>
        </pc:sldMkLst>
        <pc:spChg chg="mod">
          <ac:chgData name="Antonio Barrera" userId="b100540397b90738" providerId="LiveId" clId="{89DDB327-080C-4DAD-BD33-2BF09195A5F4}" dt="2021-03-24T21:03:19.379" v="1592"/>
          <ac:spMkLst>
            <pc:docMk/>
            <pc:sldMk cId="1356945729" sldId="316"/>
            <ac:spMk id="18" creationId="{8460E0C7-3B37-41E0-AF3A-36DB60933483}"/>
          </ac:spMkLst>
        </pc:spChg>
        <pc:spChg chg="mod">
          <ac:chgData name="Antonio Barrera" userId="b100540397b90738" providerId="LiveId" clId="{89DDB327-080C-4DAD-BD33-2BF09195A5F4}" dt="2021-03-24T21:03:19.379" v="1592"/>
          <ac:spMkLst>
            <pc:docMk/>
            <pc:sldMk cId="1356945729" sldId="316"/>
            <ac:spMk id="19" creationId="{783DF140-D437-404A-ACA3-6DBBAC8B5590}"/>
          </ac:spMkLst>
        </pc:spChg>
        <pc:grpChg chg="add mod">
          <ac:chgData name="Antonio Barrera" userId="b100540397b90738" providerId="LiveId" clId="{89DDB327-080C-4DAD-BD33-2BF09195A5F4}" dt="2021-03-24T21:03:21.591" v="1593" actId="1076"/>
          <ac:grpSpMkLst>
            <pc:docMk/>
            <pc:sldMk cId="1356945729" sldId="316"/>
            <ac:grpSpMk id="16" creationId="{B020B67D-5C90-47D1-8D2D-D8881B3FCE20}"/>
          </ac:grpSpMkLst>
        </pc:grpChg>
        <pc:grpChg chg="mod">
          <ac:chgData name="Antonio Barrera" userId="b100540397b90738" providerId="LiveId" clId="{89DDB327-080C-4DAD-BD33-2BF09195A5F4}" dt="2021-03-24T21:03:19.379" v="1592"/>
          <ac:grpSpMkLst>
            <pc:docMk/>
            <pc:sldMk cId="1356945729" sldId="316"/>
            <ac:grpSpMk id="17" creationId="{E549DA20-F5F8-4BD3-B7E1-14167EF1E6C0}"/>
          </ac:grpSpMkLst>
        </pc:grpChg>
        <pc:picChg chg="add mod">
          <ac:chgData name="Antonio Barrera" userId="b100540397b90738" providerId="LiveId" clId="{89DDB327-080C-4DAD-BD33-2BF09195A5F4}" dt="2021-03-24T17:55:41.570" v="1128"/>
          <ac:picMkLst>
            <pc:docMk/>
            <pc:sldMk cId="1356945729" sldId="316"/>
            <ac:picMk id="15" creationId="{7B2E35D8-B8EE-40B3-92A1-D67D6EE2D8E7}"/>
          </ac:picMkLst>
        </pc:picChg>
        <pc:picChg chg="mod">
          <ac:chgData name="Antonio Barrera" userId="b100540397b90738" providerId="LiveId" clId="{89DDB327-080C-4DAD-BD33-2BF09195A5F4}" dt="2021-03-24T21:03:19.379" v="1592"/>
          <ac:picMkLst>
            <pc:docMk/>
            <pc:sldMk cId="1356945729" sldId="316"/>
            <ac:picMk id="20" creationId="{71ED9E55-65EB-4DCC-8A00-BC315100CDEA}"/>
          </ac:picMkLst>
        </pc:picChg>
        <pc:picChg chg="add mod">
          <ac:chgData name="Antonio Barrera" userId="b100540397b90738" providerId="LiveId" clId="{89DDB327-080C-4DAD-BD33-2BF09195A5F4}" dt="2021-03-24T17:51:24.199" v="1056" actId="14100"/>
          <ac:picMkLst>
            <pc:docMk/>
            <pc:sldMk cId="1356945729" sldId="316"/>
            <ac:picMk id="59394" creationId="{606B6B17-0CD7-48B5-A3EF-5BA01FDEB8C0}"/>
          </ac:picMkLst>
        </pc:picChg>
        <pc:picChg chg="add mod">
          <ac:chgData name="Antonio Barrera" userId="b100540397b90738" providerId="LiveId" clId="{89DDB327-080C-4DAD-BD33-2BF09195A5F4}" dt="2021-03-24T18:14:08.510" v="1241" actId="1076"/>
          <ac:picMkLst>
            <pc:docMk/>
            <pc:sldMk cId="1356945729" sldId="316"/>
            <ac:picMk id="59396" creationId="{B5CF454E-E35B-4AF3-8F81-CDEFCDDAB1B7}"/>
          </ac:picMkLst>
        </pc:picChg>
      </pc:sldChg>
      <pc:sldChg chg="addSp modSp add mod">
        <pc:chgData name="Antonio Barrera" userId="b100540397b90738" providerId="LiveId" clId="{89DDB327-080C-4DAD-BD33-2BF09195A5F4}" dt="2021-03-24T21:03:27.408" v="1595" actId="1076"/>
        <pc:sldMkLst>
          <pc:docMk/>
          <pc:sldMk cId="1190640160" sldId="317"/>
        </pc:sldMkLst>
        <pc:spChg chg="mod">
          <ac:chgData name="Antonio Barrera" userId="b100540397b90738" providerId="LiveId" clId="{89DDB327-080C-4DAD-BD33-2BF09195A5F4}" dt="2021-03-24T21:03:23.225" v="1594"/>
          <ac:spMkLst>
            <pc:docMk/>
            <pc:sldMk cId="1190640160" sldId="317"/>
            <ac:spMk id="18" creationId="{C86E8245-4F1B-4E8F-9788-FF2771FA5A6C}"/>
          </ac:spMkLst>
        </pc:spChg>
        <pc:spChg chg="mod">
          <ac:chgData name="Antonio Barrera" userId="b100540397b90738" providerId="LiveId" clId="{89DDB327-080C-4DAD-BD33-2BF09195A5F4}" dt="2021-03-24T21:03:23.225" v="1594"/>
          <ac:spMkLst>
            <pc:docMk/>
            <pc:sldMk cId="1190640160" sldId="317"/>
            <ac:spMk id="19" creationId="{54602DB5-49EC-4A32-AAB5-DC52969F4243}"/>
          </ac:spMkLst>
        </pc:spChg>
        <pc:grpChg chg="add mod">
          <ac:chgData name="Antonio Barrera" userId="b100540397b90738" providerId="LiveId" clId="{89DDB327-080C-4DAD-BD33-2BF09195A5F4}" dt="2021-03-24T21:03:27.408" v="1595" actId="1076"/>
          <ac:grpSpMkLst>
            <pc:docMk/>
            <pc:sldMk cId="1190640160" sldId="317"/>
            <ac:grpSpMk id="16" creationId="{09913B68-A1F4-4350-8F89-0E86C33B4124}"/>
          </ac:grpSpMkLst>
        </pc:grpChg>
        <pc:grpChg chg="mod">
          <ac:chgData name="Antonio Barrera" userId="b100540397b90738" providerId="LiveId" clId="{89DDB327-080C-4DAD-BD33-2BF09195A5F4}" dt="2021-03-24T21:03:23.225" v="1594"/>
          <ac:grpSpMkLst>
            <pc:docMk/>
            <pc:sldMk cId="1190640160" sldId="317"/>
            <ac:grpSpMk id="17" creationId="{8D88E198-6CD4-4881-AA6D-7B3C47510D40}"/>
          </ac:grpSpMkLst>
        </pc:grpChg>
        <pc:picChg chg="add mod">
          <ac:chgData name="Antonio Barrera" userId="b100540397b90738" providerId="LiveId" clId="{89DDB327-080C-4DAD-BD33-2BF09195A5F4}" dt="2021-03-24T17:54:39.570" v="1116" actId="1076"/>
          <ac:picMkLst>
            <pc:docMk/>
            <pc:sldMk cId="1190640160" sldId="317"/>
            <ac:picMk id="15" creationId="{65081AE2-7FF1-44EA-9682-DE9218E39E1E}"/>
          </ac:picMkLst>
        </pc:picChg>
        <pc:picChg chg="mod">
          <ac:chgData name="Antonio Barrera" userId="b100540397b90738" providerId="LiveId" clId="{89DDB327-080C-4DAD-BD33-2BF09195A5F4}" dt="2021-03-24T21:03:23.225" v="1594"/>
          <ac:picMkLst>
            <pc:docMk/>
            <pc:sldMk cId="1190640160" sldId="317"/>
            <ac:picMk id="20" creationId="{52C625A5-8572-4EF6-AE59-384889068949}"/>
          </ac:picMkLst>
        </pc:picChg>
        <pc:picChg chg="add mod">
          <ac:chgData name="Antonio Barrera" userId="b100540397b90738" providerId="LiveId" clId="{89DDB327-080C-4DAD-BD33-2BF09195A5F4}" dt="2021-03-24T17:51:31.384" v="1058" actId="1076"/>
          <ac:picMkLst>
            <pc:docMk/>
            <pc:sldMk cId="1190640160" sldId="317"/>
            <ac:picMk id="61442" creationId="{17F575A8-8B13-421C-A2C2-7695B24F55D2}"/>
          </ac:picMkLst>
        </pc:picChg>
        <pc:picChg chg="add mod">
          <ac:chgData name="Antonio Barrera" userId="b100540397b90738" providerId="LiveId" clId="{89DDB327-080C-4DAD-BD33-2BF09195A5F4}" dt="2021-03-24T18:14:35.891" v="1246" actId="1076"/>
          <ac:picMkLst>
            <pc:docMk/>
            <pc:sldMk cId="1190640160" sldId="317"/>
            <ac:picMk id="61444" creationId="{2822EF87-2F73-4F88-AA02-B555D4AE2A49}"/>
          </ac:picMkLst>
        </pc:picChg>
      </pc:sldChg>
      <pc:sldChg chg="addSp modSp add mod">
        <pc:chgData name="Antonio Barrera" userId="b100540397b90738" providerId="LiveId" clId="{89DDB327-080C-4DAD-BD33-2BF09195A5F4}" dt="2021-03-24T20:59:56.484" v="1570" actId="1076"/>
        <pc:sldMkLst>
          <pc:docMk/>
          <pc:sldMk cId="3852037780" sldId="318"/>
        </pc:sldMkLst>
        <pc:spChg chg="mod">
          <ac:chgData name="Antonio Barrera" userId="b100540397b90738" providerId="LiveId" clId="{89DDB327-080C-4DAD-BD33-2BF09195A5F4}" dt="2021-03-24T20:59:53.907" v="1569"/>
          <ac:spMkLst>
            <pc:docMk/>
            <pc:sldMk cId="3852037780" sldId="318"/>
            <ac:spMk id="19" creationId="{89985D3A-964A-44C1-AB54-9BE15C63B6DA}"/>
          </ac:spMkLst>
        </pc:spChg>
        <pc:spChg chg="mod">
          <ac:chgData name="Antonio Barrera" userId="b100540397b90738" providerId="LiveId" clId="{89DDB327-080C-4DAD-BD33-2BF09195A5F4}" dt="2021-03-24T20:59:53.907" v="1569"/>
          <ac:spMkLst>
            <pc:docMk/>
            <pc:sldMk cId="3852037780" sldId="318"/>
            <ac:spMk id="20" creationId="{79085C30-A97F-4E26-8570-6B5B486E59B2}"/>
          </ac:spMkLst>
        </pc:spChg>
        <pc:grpChg chg="add mod">
          <ac:chgData name="Antonio Barrera" userId="b100540397b90738" providerId="LiveId" clId="{89DDB327-080C-4DAD-BD33-2BF09195A5F4}" dt="2021-03-24T20:59:56.484" v="1570" actId="1076"/>
          <ac:grpSpMkLst>
            <pc:docMk/>
            <pc:sldMk cId="3852037780" sldId="318"/>
            <ac:grpSpMk id="16" creationId="{2183AEC0-2896-40EA-A57A-92B2FA37B49A}"/>
          </ac:grpSpMkLst>
        </pc:grpChg>
        <pc:grpChg chg="mod">
          <ac:chgData name="Antonio Barrera" userId="b100540397b90738" providerId="LiveId" clId="{89DDB327-080C-4DAD-BD33-2BF09195A5F4}" dt="2021-03-24T20:59:53.907" v="1569"/>
          <ac:grpSpMkLst>
            <pc:docMk/>
            <pc:sldMk cId="3852037780" sldId="318"/>
            <ac:grpSpMk id="17" creationId="{CFF72902-DD16-450F-99AB-C1B04538382B}"/>
          </ac:grpSpMkLst>
        </pc:grpChg>
        <pc:picChg chg="add mod">
          <ac:chgData name="Antonio Barrera" userId="b100540397b90738" providerId="LiveId" clId="{89DDB327-080C-4DAD-BD33-2BF09195A5F4}" dt="2021-03-24T17:54:56.324" v="1119" actId="1076"/>
          <ac:picMkLst>
            <pc:docMk/>
            <pc:sldMk cId="3852037780" sldId="318"/>
            <ac:picMk id="15" creationId="{55968F29-0583-4C4A-97EB-36C0670E3204}"/>
          </ac:picMkLst>
        </pc:picChg>
        <pc:picChg chg="mod">
          <ac:chgData name="Antonio Barrera" userId="b100540397b90738" providerId="LiveId" clId="{89DDB327-080C-4DAD-BD33-2BF09195A5F4}" dt="2021-03-24T20:59:53.907" v="1569"/>
          <ac:picMkLst>
            <pc:docMk/>
            <pc:sldMk cId="3852037780" sldId="318"/>
            <ac:picMk id="18" creationId="{DFEC1E10-46C0-43A1-B669-CC19FC7C333A}"/>
          </ac:picMkLst>
        </pc:picChg>
        <pc:picChg chg="add mod">
          <ac:chgData name="Antonio Barrera" userId="b100540397b90738" providerId="LiveId" clId="{89DDB327-080C-4DAD-BD33-2BF09195A5F4}" dt="2021-03-24T17:51:42.567" v="1062" actId="1076"/>
          <ac:picMkLst>
            <pc:docMk/>
            <pc:sldMk cId="3852037780" sldId="318"/>
            <ac:picMk id="62466" creationId="{2BCE91E1-1E7B-4EFD-BFA0-342C92706C9A}"/>
          </ac:picMkLst>
        </pc:picChg>
        <pc:picChg chg="add mod">
          <ac:chgData name="Antonio Barrera" userId="b100540397b90738" providerId="LiveId" clId="{89DDB327-080C-4DAD-BD33-2BF09195A5F4}" dt="2021-03-24T18:14:51.830" v="1249" actId="1076"/>
          <ac:picMkLst>
            <pc:docMk/>
            <pc:sldMk cId="3852037780" sldId="318"/>
            <ac:picMk id="62468" creationId="{217FA8A4-86DD-45D5-840D-168CE5697A5F}"/>
          </ac:picMkLst>
        </pc:picChg>
      </pc:sldChg>
      <pc:sldChg chg="addSp delSp modSp add mod">
        <pc:chgData name="Antonio Barrera" userId="b100540397b90738" providerId="LiveId" clId="{89DDB327-080C-4DAD-BD33-2BF09195A5F4}" dt="2021-03-24T21:04:47.521" v="1615" actId="1076"/>
        <pc:sldMkLst>
          <pc:docMk/>
          <pc:sldMk cId="1641064113" sldId="319"/>
        </pc:sldMkLst>
        <pc:spChg chg="mod">
          <ac:chgData name="Antonio Barrera" userId="b100540397b90738" providerId="LiveId" clId="{89DDB327-080C-4DAD-BD33-2BF09195A5F4}" dt="2021-03-24T21:03:29.294" v="1596"/>
          <ac:spMkLst>
            <pc:docMk/>
            <pc:sldMk cId="1641064113" sldId="319"/>
            <ac:spMk id="19" creationId="{1DCB26A5-09C6-4DFD-B824-28BA81087997}"/>
          </ac:spMkLst>
        </pc:spChg>
        <pc:spChg chg="mod">
          <ac:chgData name="Antonio Barrera" userId="b100540397b90738" providerId="LiveId" clId="{89DDB327-080C-4DAD-BD33-2BF09195A5F4}" dt="2021-03-24T21:03:29.294" v="1596"/>
          <ac:spMkLst>
            <pc:docMk/>
            <pc:sldMk cId="1641064113" sldId="319"/>
            <ac:spMk id="20" creationId="{4DD709E8-DD38-4727-A52B-A073F19FCE6C}"/>
          </ac:spMkLst>
        </pc:spChg>
        <pc:grpChg chg="add mod">
          <ac:chgData name="Antonio Barrera" userId="b100540397b90738" providerId="LiveId" clId="{89DDB327-080C-4DAD-BD33-2BF09195A5F4}" dt="2021-03-24T21:03:33.791" v="1597" actId="1076"/>
          <ac:grpSpMkLst>
            <pc:docMk/>
            <pc:sldMk cId="1641064113" sldId="319"/>
            <ac:grpSpMk id="17" creationId="{5DE65EE5-5B65-4164-AF33-EA0C4054B30E}"/>
          </ac:grpSpMkLst>
        </pc:grpChg>
        <pc:grpChg chg="mod">
          <ac:chgData name="Antonio Barrera" userId="b100540397b90738" providerId="LiveId" clId="{89DDB327-080C-4DAD-BD33-2BF09195A5F4}" dt="2021-03-24T21:03:29.294" v="1596"/>
          <ac:grpSpMkLst>
            <pc:docMk/>
            <pc:sldMk cId="1641064113" sldId="319"/>
            <ac:grpSpMk id="18" creationId="{7DC41EE0-ACB3-47C3-BC7C-61E146AC5D55}"/>
          </ac:grpSpMkLst>
        </pc:grpChg>
        <pc:picChg chg="add mod">
          <ac:chgData name="Antonio Barrera" userId="b100540397b90738" providerId="LiveId" clId="{89DDB327-080C-4DAD-BD33-2BF09195A5F4}" dt="2021-03-24T17:55:46.010" v="1129"/>
          <ac:picMkLst>
            <pc:docMk/>
            <pc:sldMk cId="1641064113" sldId="319"/>
            <ac:picMk id="15" creationId="{BDC9B7BE-19E2-4035-8A89-86A2F01C0566}"/>
          </ac:picMkLst>
        </pc:picChg>
        <pc:picChg chg="mod">
          <ac:chgData name="Antonio Barrera" userId="b100540397b90738" providerId="LiveId" clId="{89DDB327-080C-4DAD-BD33-2BF09195A5F4}" dt="2021-03-24T21:03:29.294" v="1596"/>
          <ac:picMkLst>
            <pc:docMk/>
            <pc:sldMk cId="1641064113" sldId="319"/>
            <ac:picMk id="21" creationId="{613B4881-1E08-4102-AFC9-2CE2DE874FAB}"/>
          </ac:picMkLst>
        </pc:picChg>
        <pc:picChg chg="add del">
          <ac:chgData name="Antonio Barrera" userId="b100540397b90738" providerId="LiveId" clId="{89DDB327-080C-4DAD-BD33-2BF09195A5F4}" dt="2021-03-24T17:34:47.776" v="915" actId="21"/>
          <ac:picMkLst>
            <pc:docMk/>
            <pc:sldMk cId="1641064113" sldId="319"/>
            <ac:picMk id="63490" creationId="{257BC393-5E20-4994-A1C6-E889925000E6}"/>
          </ac:picMkLst>
        </pc:picChg>
        <pc:picChg chg="add mod">
          <ac:chgData name="Antonio Barrera" userId="b100540397b90738" providerId="LiveId" clId="{89DDB327-080C-4DAD-BD33-2BF09195A5F4}" dt="2021-03-24T17:51:51.412" v="1066" actId="1076"/>
          <ac:picMkLst>
            <pc:docMk/>
            <pc:sldMk cId="1641064113" sldId="319"/>
            <ac:picMk id="63492" creationId="{8205C138-C08E-4BC6-82BD-F3365B041915}"/>
          </ac:picMkLst>
        </pc:picChg>
        <pc:picChg chg="add del mod">
          <ac:chgData name="Antonio Barrera" userId="b100540397b90738" providerId="LiveId" clId="{89DDB327-080C-4DAD-BD33-2BF09195A5F4}" dt="2021-03-24T21:04:36.946" v="1610" actId="478"/>
          <ac:picMkLst>
            <pc:docMk/>
            <pc:sldMk cId="1641064113" sldId="319"/>
            <ac:picMk id="63494" creationId="{44BDD3DF-17BC-4266-809B-D8B9E418016C}"/>
          </ac:picMkLst>
        </pc:picChg>
        <pc:picChg chg="add mod">
          <ac:chgData name="Antonio Barrera" userId="b100540397b90738" providerId="LiveId" clId="{89DDB327-080C-4DAD-BD33-2BF09195A5F4}" dt="2021-03-24T21:04:47.521" v="1615" actId="1076"/>
          <ac:picMkLst>
            <pc:docMk/>
            <pc:sldMk cId="1641064113" sldId="319"/>
            <ac:picMk id="63496" creationId="{695A79E1-BC70-44A7-87FD-B5F3248F39E2}"/>
          </ac:picMkLst>
        </pc:picChg>
      </pc:sldChg>
      <pc:sldChg chg="addSp modSp add mod">
        <pc:chgData name="Antonio Barrera" userId="b100540397b90738" providerId="LiveId" clId="{89DDB327-080C-4DAD-BD33-2BF09195A5F4}" dt="2021-03-24T21:03:38.080" v="1599" actId="1076"/>
        <pc:sldMkLst>
          <pc:docMk/>
          <pc:sldMk cId="1104164998" sldId="320"/>
        </pc:sldMkLst>
        <pc:spChg chg="mod">
          <ac:chgData name="Antonio Barrera" userId="b100540397b90738" providerId="LiveId" clId="{89DDB327-080C-4DAD-BD33-2BF09195A5F4}" dt="2021-03-24T21:03:35.689" v="1598"/>
          <ac:spMkLst>
            <pc:docMk/>
            <pc:sldMk cId="1104164998" sldId="320"/>
            <ac:spMk id="18" creationId="{01FDD122-E786-4805-83FD-71131943222C}"/>
          </ac:spMkLst>
        </pc:spChg>
        <pc:spChg chg="mod">
          <ac:chgData name="Antonio Barrera" userId="b100540397b90738" providerId="LiveId" clId="{89DDB327-080C-4DAD-BD33-2BF09195A5F4}" dt="2021-03-24T21:03:35.689" v="1598"/>
          <ac:spMkLst>
            <pc:docMk/>
            <pc:sldMk cId="1104164998" sldId="320"/>
            <ac:spMk id="19" creationId="{9AA7F1A9-1943-4FD9-A978-C00154065AE7}"/>
          </ac:spMkLst>
        </pc:spChg>
        <pc:grpChg chg="add mod">
          <ac:chgData name="Antonio Barrera" userId="b100540397b90738" providerId="LiveId" clId="{89DDB327-080C-4DAD-BD33-2BF09195A5F4}" dt="2021-03-24T21:03:38.080" v="1599" actId="1076"/>
          <ac:grpSpMkLst>
            <pc:docMk/>
            <pc:sldMk cId="1104164998" sldId="320"/>
            <ac:grpSpMk id="16" creationId="{8C838AFD-96B2-4383-AD35-3359B33471EB}"/>
          </ac:grpSpMkLst>
        </pc:grpChg>
        <pc:grpChg chg="mod">
          <ac:chgData name="Antonio Barrera" userId="b100540397b90738" providerId="LiveId" clId="{89DDB327-080C-4DAD-BD33-2BF09195A5F4}" dt="2021-03-24T21:03:35.689" v="1598"/>
          <ac:grpSpMkLst>
            <pc:docMk/>
            <pc:sldMk cId="1104164998" sldId="320"/>
            <ac:grpSpMk id="17" creationId="{9E1D54E4-C41A-4367-8C05-3B6917A1E26B}"/>
          </ac:grpSpMkLst>
        </pc:grpChg>
        <pc:picChg chg="add mod">
          <ac:chgData name="Antonio Barrera" userId="b100540397b90738" providerId="LiveId" clId="{89DDB327-080C-4DAD-BD33-2BF09195A5F4}" dt="2021-03-24T17:55:47.800" v="1130"/>
          <ac:picMkLst>
            <pc:docMk/>
            <pc:sldMk cId="1104164998" sldId="320"/>
            <ac:picMk id="15" creationId="{E7497A84-E774-4B6C-BEA3-FEA750C084DD}"/>
          </ac:picMkLst>
        </pc:picChg>
        <pc:picChg chg="mod">
          <ac:chgData name="Antonio Barrera" userId="b100540397b90738" providerId="LiveId" clId="{89DDB327-080C-4DAD-BD33-2BF09195A5F4}" dt="2021-03-24T21:03:35.689" v="1598"/>
          <ac:picMkLst>
            <pc:docMk/>
            <pc:sldMk cId="1104164998" sldId="320"/>
            <ac:picMk id="20" creationId="{96AB605A-8AD9-4E3C-A741-09C3344E4D0D}"/>
          </ac:picMkLst>
        </pc:picChg>
        <pc:picChg chg="add mod">
          <ac:chgData name="Antonio Barrera" userId="b100540397b90738" providerId="LiveId" clId="{89DDB327-080C-4DAD-BD33-2BF09195A5F4}" dt="2021-03-24T17:51:57.551" v="1068" actId="1076"/>
          <ac:picMkLst>
            <pc:docMk/>
            <pc:sldMk cId="1104164998" sldId="320"/>
            <ac:picMk id="67586" creationId="{89F09207-7C26-487B-9328-61E6C292DA3B}"/>
          </ac:picMkLst>
        </pc:picChg>
        <pc:picChg chg="add mod">
          <ac:chgData name="Antonio Barrera" userId="b100540397b90738" providerId="LiveId" clId="{89DDB327-080C-4DAD-BD33-2BF09195A5F4}" dt="2021-03-24T18:15:48.651" v="1257" actId="1076"/>
          <ac:picMkLst>
            <pc:docMk/>
            <pc:sldMk cId="1104164998" sldId="320"/>
            <ac:picMk id="67588" creationId="{BAB643CF-CF4B-4C33-AD36-BEF5F2DEBF8C}"/>
          </ac:picMkLst>
        </pc:picChg>
      </pc:sldChg>
      <pc:sldChg chg="addSp modSp add mod">
        <pc:chgData name="Antonio Barrera" userId="b100540397b90738" providerId="LiveId" clId="{89DDB327-080C-4DAD-BD33-2BF09195A5F4}" dt="2021-03-24T20:59:46.776" v="1568" actId="1076"/>
        <pc:sldMkLst>
          <pc:docMk/>
          <pc:sldMk cId="103154860" sldId="321"/>
        </pc:sldMkLst>
        <pc:spChg chg="mod">
          <ac:chgData name="Antonio Barrera" userId="b100540397b90738" providerId="LiveId" clId="{89DDB327-080C-4DAD-BD33-2BF09195A5F4}" dt="2021-03-24T20:59:44.134" v="1567"/>
          <ac:spMkLst>
            <pc:docMk/>
            <pc:sldMk cId="103154860" sldId="321"/>
            <ac:spMk id="19" creationId="{0595B116-1E97-4C42-8776-B406448EBACA}"/>
          </ac:spMkLst>
        </pc:spChg>
        <pc:spChg chg="mod">
          <ac:chgData name="Antonio Barrera" userId="b100540397b90738" providerId="LiveId" clId="{89DDB327-080C-4DAD-BD33-2BF09195A5F4}" dt="2021-03-24T20:59:44.134" v="1567"/>
          <ac:spMkLst>
            <pc:docMk/>
            <pc:sldMk cId="103154860" sldId="321"/>
            <ac:spMk id="20" creationId="{2C16E48F-A9B9-4C20-A863-BFE1FBD203C5}"/>
          </ac:spMkLst>
        </pc:spChg>
        <pc:grpChg chg="add mod">
          <ac:chgData name="Antonio Barrera" userId="b100540397b90738" providerId="LiveId" clId="{89DDB327-080C-4DAD-BD33-2BF09195A5F4}" dt="2021-03-24T20:59:46.776" v="1568" actId="1076"/>
          <ac:grpSpMkLst>
            <pc:docMk/>
            <pc:sldMk cId="103154860" sldId="321"/>
            <ac:grpSpMk id="16" creationId="{2F6BFCA6-A484-4435-9DE8-0F5CF8264B5F}"/>
          </ac:grpSpMkLst>
        </pc:grpChg>
        <pc:grpChg chg="mod">
          <ac:chgData name="Antonio Barrera" userId="b100540397b90738" providerId="LiveId" clId="{89DDB327-080C-4DAD-BD33-2BF09195A5F4}" dt="2021-03-24T20:59:44.134" v="1567"/>
          <ac:grpSpMkLst>
            <pc:docMk/>
            <pc:sldMk cId="103154860" sldId="321"/>
            <ac:grpSpMk id="17" creationId="{6B8AAC9F-728F-4B29-B8E6-50BAB9B24130}"/>
          </ac:grpSpMkLst>
        </pc:grpChg>
        <pc:picChg chg="add mod">
          <ac:chgData name="Antonio Barrera" userId="b100540397b90738" providerId="LiveId" clId="{89DDB327-080C-4DAD-BD33-2BF09195A5F4}" dt="2021-03-24T17:55:56.149" v="1131"/>
          <ac:picMkLst>
            <pc:docMk/>
            <pc:sldMk cId="103154860" sldId="321"/>
            <ac:picMk id="15" creationId="{D3407EC0-66D0-4836-A072-2E3BE1EB6259}"/>
          </ac:picMkLst>
        </pc:picChg>
        <pc:picChg chg="mod">
          <ac:chgData name="Antonio Barrera" userId="b100540397b90738" providerId="LiveId" clId="{89DDB327-080C-4DAD-BD33-2BF09195A5F4}" dt="2021-03-24T20:59:44.134" v="1567"/>
          <ac:picMkLst>
            <pc:docMk/>
            <pc:sldMk cId="103154860" sldId="321"/>
            <ac:picMk id="18" creationId="{7CB2BCE9-2C48-4118-BE09-786C9B9B79D7}"/>
          </ac:picMkLst>
        </pc:picChg>
        <pc:picChg chg="add mod">
          <ac:chgData name="Antonio Barrera" userId="b100540397b90738" providerId="LiveId" clId="{89DDB327-080C-4DAD-BD33-2BF09195A5F4}" dt="2021-03-24T17:52:04.334" v="1070" actId="1076"/>
          <ac:picMkLst>
            <pc:docMk/>
            <pc:sldMk cId="103154860" sldId="321"/>
            <ac:picMk id="68610" creationId="{98506604-4C11-4E67-AFF7-F1EEF9A190E8}"/>
          </ac:picMkLst>
        </pc:picChg>
        <pc:picChg chg="add mod">
          <ac:chgData name="Antonio Barrera" userId="b100540397b90738" providerId="LiveId" clId="{89DDB327-080C-4DAD-BD33-2BF09195A5F4}" dt="2021-03-24T18:16:09.393" v="1262" actId="1076"/>
          <ac:picMkLst>
            <pc:docMk/>
            <pc:sldMk cId="103154860" sldId="321"/>
            <ac:picMk id="68612" creationId="{1E21D129-9146-43CC-8D7A-B25C1E090446}"/>
          </ac:picMkLst>
        </pc:picChg>
      </pc:sldChg>
      <pc:sldChg chg="addSp delSp modSp new mod">
        <pc:chgData name="Antonio Barrera" userId="b100540397b90738" providerId="LiveId" clId="{89DDB327-080C-4DAD-BD33-2BF09195A5F4}" dt="2021-03-24T21:03:42.696" v="1601" actId="1076"/>
        <pc:sldMkLst>
          <pc:docMk/>
          <pc:sldMk cId="166371943" sldId="322"/>
        </pc:sldMkLst>
        <pc:spChg chg="del">
          <ac:chgData name="Antonio Barrera" userId="b100540397b90738" providerId="LiveId" clId="{89DDB327-080C-4DAD-BD33-2BF09195A5F4}" dt="2021-03-24T17:26:20.425" v="880" actId="478"/>
          <ac:spMkLst>
            <pc:docMk/>
            <pc:sldMk cId="166371943" sldId="322"/>
            <ac:spMk id="2" creationId="{791097C5-2E02-4182-8EB5-2A2A3BA1ABB8}"/>
          </ac:spMkLst>
        </pc:spChg>
        <pc:spChg chg="del">
          <ac:chgData name="Antonio Barrera" userId="b100540397b90738" providerId="LiveId" clId="{89DDB327-080C-4DAD-BD33-2BF09195A5F4}" dt="2021-03-24T17:26:21.607" v="881" actId="478"/>
          <ac:spMkLst>
            <pc:docMk/>
            <pc:sldMk cId="166371943" sldId="322"/>
            <ac:spMk id="3" creationId="{5669E235-BAB6-4D4B-83B3-C210BDB37D05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5" creationId="{9D82427E-4BE1-4360-B60A-C70B7D18CA1A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6" creationId="{1B54792D-B509-4A3F-9C72-E4D95D4ED3C6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7" creationId="{A2D9A03C-8653-49EE-A2A1-7E4DE29BD772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8" creationId="{F6564440-66FD-400A-A198-B8A4A409C389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9" creationId="{41CB4873-02B3-49E4-85F3-0D091F6893CE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10" creationId="{31D5F5A0-7EDB-44A8-A3F5-B3EC033D0464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11" creationId="{19B377F6-A58F-4D2D-97F8-23C9B266C6C8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12" creationId="{3C7DA0BC-B694-49A8-8B34-C0034C588B87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13" creationId="{9587CED8-0F73-43B7-9794-1317CF7ED557}"/>
          </ac:spMkLst>
        </pc:spChg>
        <pc:spChg chg="mod">
          <ac:chgData name="Antonio Barrera" userId="b100540397b90738" providerId="LiveId" clId="{89DDB327-080C-4DAD-BD33-2BF09195A5F4}" dt="2021-03-24T17:26:23.377" v="882"/>
          <ac:spMkLst>
            <pc:docMk/>
            <pc:sldMk cId="166371943" sldId="322"/>
            <ac:spMk id="14" creationId="{7EC8B521-29CF-4418-BFA0-DCDCB1E7E7CD}"/>
          </ac:spMkLst>
        </pc:spChg>
        <pc:spChg chg="mod">
          <ac:chgData name="Antonio Barrera" userId="b100540397b90738" providerId="LiveId" clId="{89DDB327-080C-4DAD-BD33-2BF09195A5F4}" dt="2021-03-24T21:03:41.052" v="1600"/>
          <ac:spMkLst>
            <pc:docMk/>
            <pc:sldMk cId="166371943" sldId="322"/>
            <ac:spMk id="20" creationId="{0A32E6A9-3A71-42D7-BFB4-D71FD1D03A61}"/>
          </ac:spMkLst>
        </pc:spChg>
        <pc:spChg chg="mod">
          <ac:chgData name="Antonio Barrera" userId="b100540397b90738" providerId="LiveId" clId="{89DDB327-080C-4DAD-BD33-2BF09195A5F4}" dt="2021-03-24T21:03:41.052" v="1600"/>
          <ac:spMkLst>
            <pc:docMk/>
            <pc:sldMk cId="166371943" sldId="322"/>
            <ac:spMk id="21" creationId="{D2C12D93-7F8D-4265-B238-B4278A526D1B}"/>
          </ac:spMkLst>
        </pc:spChg>
        <pc:grpChg chg="add mod">
          <ac:chgData name="Antonio Barrera" userId="b100540397b90738" providerId="LiveId" clId="{89DDB327-080C-4DAD-BD33-2BF09195A5F4}" dt="2021-03-24T17:26:26.074" v="883" actId="1076"/>
          <ac:grpSpMkLst>
            <pc:docMk/>
            <pc:sldMk cId="166371943" sldId="322"/>
            <ac:grpSpMk id="4" creationId="{5D641EAD-20B2-4495-8FF8-AB76FD75EDEB}"/>
          </ac:grpSpMkLst>
        </pc:grpChg>
        <pc:grpChg chg="add mod">
          <ac:chgData name="Antonio Barrera" userId="b100540397b90738" providerId="LiveId" clId="{89DDB327-080C-4DAD-BD33-2BF09195A5F4}" dt="2021-03-24T21:03:42.696" v="1601" actId="1076"/>
          <ac:grpSpMkLst>
            <pc:docMk/>
            <pc:sldMk cId="166371943" sldId="322"/>
            <ac:grpSpMk id="18" creationId="{0DAE3873-CEF9-4481-A266-5CBE553B198D}"/>
          </ac:grpSpMkLst>
        </pc:grpChg>
        <pc:grpChg chg="mod">
          <ac:chgData name="Antonio Barrera" userId="b100540397b90738" providerId="LiveId" clId="{89DDB327-080C-4DAD-BD33-2BF09195A5F4}" dt="2021-03-24T21:03:41.052" v="1600"/>
          <ac:grpSpMkLst>
            <pc:docMk/>
            <pc:sldMk cId="166371943" sldId="322"/>
            <ac:grpSpMk id="19" creationId="{FAB5BAF5-868A-4DBA-B621-0ACDA50D7119}"/>
          </ac:grpSpMkLst>
        </pc:grpChg>
        <pc:picChg chg="add mod">
          <ac:chgData name="Antonio Barrera" userId="b100540397b90738" providerId="LiveId" clId="{89DDB327-080C-4DAD-BD33-2BF09195A5F4}" dt="2021-03-24T17:53:45.110" v="1098"/>
          <ac:picMkLst>
            <pc:docMk/>
            <pc:sldMk cId="166371943" sldId="322"/>
            <ac:picMk id="16" creationId="{A45E4D6A-57FD-4E98-9891-E981EA23EF3F}"/>
          </ac:picMkLst>
        </pc:picChg>
        <pc:picChg chg="mod">
          <ac:chgData name="Antonio Barrera" userId="b100540397b90738" providerId="LiveId" clId="{89DDB327-080C-4DAD-BD33-2BF09195A5F4}" dt="2021-03-24T21:03:41.052" v="1600"/>
          <ac:picMkLst>
            <pc:docMk/>
            <pc:sldMk cId="166371943" sldId="322"/>
            <ac:picMk id="22" creationId="{E928F919-1056-48B6-A155-0144E7F4E01D}"/>
          </ac:picMkLst>
        </pc:picChg>
        <pc:picChg chg="add mod">
          <ac:chgData name="Antonio Barrera" userId="b100540397b90738" providerId="LiveId" clId="{89DDB327-080C-4DAD-BD33-2BF09195A5F4}" dt="2021-03-24T17:52:14.227" v="1074" actId="1076"/>
          <ac:picMkLst>
            <pc:docMk/>
            <pc:sldMk cId="166371943" sldId="322"/>
            <ac:picMk id="58370" creationId="{53A19D98-D10F-4BAF-A851-AF4BEB795780}"/>
          </ac:picMkLst>
        </pc:picChg>
        <pc:picChg chg="add mod">
          <ac:chgData name="Antonio Barrera" userId="b100540397b90738" providerId="LiveId" clId="{89DDB327-080C-4DAD-BD33-2BF09195A5F4}" dt="2021-03-24T18:17:20.902" v="1280" actId="1076"/>
          <ac:picMkLst>
            <pc:docMk/>
            <pc:sldMk cId="166371943" sldId="322"/>
            <ac:picMk id="58372" creationId="{65A3F314-9BAD-48CE-A58B-CB89F6273E86}"/>
          </ac:picMkLst>
        </pc:picChg>
      </pc:sldChg>
      <pc:sldChg chg="addSp modSp add mod">
        <pc:chgData name="Antonio Barrera" userId="b100540397b90738" providerId="LiveId" clId="{89DDB327-080C-4DAD-BD33-2BF09195A5F4}" dt="2021-03-24T21:03:55.315" v="1603" actId="1076"/>
        <pc:sldMkLst>
          <pc:docMk/>
          <pc:sldMk cId="1820365068" sldId="323"/>
        </pc:sldMkLst>
        <pc:spChg chg="mod">
          <ac:chgData name="Antonio Barrera" userId="b100540397b90738" providerId="LiveId" clId="{89DDB327-080C-4DAD-BD33-2BF09195A5F4}" dt="2021-03-24T21:03:51.485" v="1602"/>
          <ac:spMkLst>
            <pc:docMk/>
            <pc:sldMk cId="1820365068" sldId="323"/>
            <ac:spMk id="18" creationId="{92495484-506A-4DC1-84AD-7E8E7F7EDEBF}"/>
          </ac:spMkLst>
        </pc:spChg>
        <pc:spChg chg="mod">
          <ac:chgData name="Antonio Barrera" userId="b100540397b90738" providerId="LiveId" clId="{89DDB327-080C-4DAD-BD33-2BF09195A5F4}" dt="2021-03-24T21:03:51.485" v="1602"/>
          <ac:spMkLst>
            <pc:docMk/>
            <pc:sldMk cId="1820365068" sldId="323"/>
            <ac:spMk id="19" creationId="{E80764C4-2C84-4593-99C0-541E37003113}"/>
          </ac:spMkLst>
        </pc:spChg>
        <pc:grpChg chg="add mod">
          <ac:chgData name="Antonio Barrera" userId="b100540397b90738" providerId="LiveId" clId="{89DDB327-080C-4DAD-BD33-2BF09195A5F4}" dt="2021-03-24T21:03:55.315" v="1603" actId="1076"/>
          <ac:grpSpMkLst>
            <pc:docMk/>
            <pc:sldMk cId="1820365068" sldId="323"/>
            <ac:grpSpMk id="16" creationId="{7E2EFB39-0CCE-4BFD-8CF1-4AFB9A6B1103}"/>
          </ac:grpSpMkLst>
        </pc:grpChg>
        <pc:grpChg chg="mod">
          <ac:chgData name="Antonio Barrera" userId="b100540397b90738" providerId="LiveId" clId="{89DDB327-080C-4DAD-BD33-2BF09195A5F4}" dt="2021-03-24T21:03:51.485" v="1602"/>
          <ac:grpSpMkLst>
            <pc:docMk/>
            <pc:sldMk cId="1820365068" sldId="323"/>
            <ac:grpSpMk id="17" creationId="{9E47A07F-2038-4015-BDAF-5B4E666EADFD}"/>
          </ac:grpSpMkLst>
        </pc:grpChg>
        <pc:picChg chg="add mod">
          <ac:chgData name="Antonio Barrera" userId="b100540397b90738" providerId="LiveId" clId="{89DDB327-080C-4DAD-BD33-2BF09195A5F4}" dt="2021-03-24T17:53:46.189" v="1099"/>
          <ac:picMkLst>
            <pc:docMk/>
            <pc:sldMk cId="1820365068" sldId="323"/>
            <ac:picMk id="15" creationId="{FC23B8E2-F309-4779-809E-015E3092CB86}"/>
          </ac:picMkLst>
        </pc:picChg>
        <pc:picChg chg="mod">
          <ac:chgData name="Antonio Barrera" userId="b100540397b90738" providerId="LiveId" clId="{89DDB327-080C-4DAD-BD33-2BF09195A5F4}" dt="2021-03-24T21:03:51.485" v="1602"/>
          <ac:picMkLst>
            <pc:docMk/>
            <pc:sldMk cId="1820365068" sldId="323"/>
            <ac:picMk id="20" creationId="{09743D73-18D5-4D99-B877-599C40032F79}"/>
          </ac:picMkLst>
        </pc:picChg>
        <pc:picChg chg="add mod">
          <ac:chgData name="Antonio Barrera" userId="b100540397b90738" providerId="LiveId" clId="{89DDB327-080C-4DAD-BD33-2BF09195A5F4}" dt="2021-03-24T17:52:21.242" v="1076" actId="1076"/>
          <ac:picMkLst>
            <pc:docMk/>
            <pc:sldMk cId="1820365068" sldId="323"/>
            <ac:picMk id="60418" creationId="{C846B20A-F046-4541-BE0A-9ABF6FEDEA7C}"/>
          </ac:picMkLst>
        </pc:picChg>
        <pc:picChg chg="add mod">
          <ac:chgData name="Antonio Barrera" userId="b100540397b90738" providerId="LiveId" clId="{89DDB327-080C-4DAD-BD33-2BF09195A5F4}" dt="2021-03-24T18:17:38.430" v="1283" actId="1076"/>
          <ac:picMkLst>
            <pc:docMk/>
            <pc:sldMk cId="1820365068" sldId="323"/>
            <ac:picMk id="60420" creationId="{81644392-4E44-40C9-823F-5C58F59A603E}"/>
          </ac:picMkLst>
        </pc:picChg>
      </pc:sldChg>
      <pc:sldChg chg="addSp delSp modSp add mod">
        <pc:chgData name="Antonio Barrera" userId="b100540397b90738" providerId="LiveId" clId="{89DDB327-080C-4DAD-BD33-2BF09195A5F4}" dt="2021-03-24T21:02:05.533" v="1582" actId="1076"/>
        <pc:sldMkLst>
          <pc:docMk/>
          <pc:sldMk cId="55975510" sldId="324"/>
        </pc:sldMkLst>
        <pc:spChg chg="mod">
          <ac:chgData name="Antonio Barrera" userId="b100540397b90738" providerId="LiveId" clId="{89DDB327-080C-4DAD-BD33-2BF09195A5F4}" dt="2021-03-24T21:02:02.831" v="1581"/>
          <ac:spMkLst>
            <pc:docMk/>
            <pc:sldMk cId="55975510" sldId="324"/>
            <ac:spMk id="42" creationId="{42EFBC5B-7E34-46E6-A6E1-BD1C45233758}"/>
          </ac:spMkLst>
        </pc:spChg>
        <pc:spChg chg="mod">
          <ac:chgData name="Antonio Barrera" userId="b100540397b90738" providerId="LiveId" clId="{89DDB327-080C-4DAD-BD33-2BF09195A5F4}" dt="2021-03-24T21:02:02.831" v="1581"/>
          <ac:spMkLst>
            <pc:docMk/>
            <pc:sldMk cId="55975510" sldId="324"/>
            <ac:spMk id="43" creationId="{F1C14F8D-8B4A-4B52-A6BE-FCD3E69BF69F}"/>
          </ac:spMkLst>
        </pc:spChg>
        <pc:grpChg chg="del">
          <ac:chgData name="Antonio Barrera" userId="b100540397b90738" providerId="LiveId" clId="{89DDB327-080C-4DAD-BD33-2BF09195A5F4}" dt="2021-03-24T19:22:57.603" v="1318" actId="21"/>
          <ac:grpSpMkLst>
            <pc:docMk/>
            <pc:sldMk cId="55975510" sldId="324"/>
            <ac:grpSpMk id="17" creationId="{DB9E40A0-CAC9-461D-9E0F-11411C03F080}"/>
          </ac:grpSpMkLst>
        </pc:grpChg>
        <pc:grpChg chg="del">
          <ac:chgData name="Antonio Barrera" userId="b100540397b90738" providerId="LiveId" clId="{89DDB327-080C-4DAD-BD33-2BF09195A5F4}" dt="2021-03-24T19:29:21.381" v="1392" actId="21"/>
          <ac:grpSpMkLst>
            <pc:docMk/>
            <pc:sldMk cId="55975510" sldId="324"/>
            <ac:grpSpMk id="28" creationId="{DB9E40A0-CAC9-461D-9E0F-11411C03F080}"/>
          </ac:grpSpMkLst>
        </pc:grpChg>
        <pc:grpChg chg="add mod">
          <ac:chgData name="Antonio Barrera" userId="b100540397b90738" providerId="LiveId" clId="{89DDB327-080C-4DAD-BD33-2BF09195A5F4}" dt="2021-03-24T21:02:05.533" v="1582" actId="1076"/>
          <ac:grpSpMkLst>
            <pc:docMk/>
            <pc:sldMk cId="55975510" sldId="324"/>
            <ac:grpSpMk id="39" creationId="{93F812B0-AC2D-4535-BC62-47180D7FC7BC}"/>
          </ac:grpSpMkLst>
        </pc:grpChg>
        <pc:grpChg chg="mod">
          <ac:chgData name="Antonio Barrera" userId="b100540397b90738" providerId="LiveId" clId="{89DDB327-080C-4DAD-BD33-2BF09195A5F4}" dt="2021-03-24T21:02:02.831" v="1581"/>
          <ac:grpSpMkLst>
            <pc:docMk/>
            <pc:sldMk cId="55975510" sldId="324"/>
            <ac:grpSpMk id="40" creationId="{5EFA36F2-2017-4B0D-98FA-D8CE723C4505}"/>
          </ac:grpSpMkLst>
        </pc:grpChg>
        <pc:picChg chg="add mod">
          <ac:chgData name="Antonio Barrera" userId="b100540397b90738" providerId="LiveId" clId="{89DDB327-080C-4DAD-BD33-2BF09195A5F4}" dt="2021-03-24T17:52:26.993" v="1078" actId="1076"/>
          <ac:picMkLst>
            <pc:docMk/>
            <pc:sldMk cId="55975510" sldId="324"/>
            <ac:picMk id="15" creationId="{1F2EE78E-DDAD-4606-B9E9-073F52763FA7}"/>
          </ac:picMkLst>
        </pc:picChg>
        <pc:picChg chg="add mod">
          <ac:chgData name="Antonio Barrera" userId="b100540397b90738" providerId="LiveId" clId="{89DDB327-080C-4DAD-BD33-2BF09195A5F4}" dt="2021-03-24T17:53:47.215" v="1100"/>
          <ac:picMkLst>
            <pc:docMk/>
            <pc:sldMk cId="55975510" sldId="324"/>
            <ac:picMk id="16" creationId="{4F0565DB-3FA3-41B2-83F4-0318D2FE0C3C}"/>
          </ac:picMkLst>
        </pc:picChg>
        <pc:picChg chg="mod">
          <ac:chgData name="Antonio Barrera" userId="b100540397b90738" providerId="LiveId" clId="{89DDB327-080C-4DAD-BD33-2BF09195A5F4}" dt="2021-03-24T21:02:02.831" v="1581"/>
          <ac:picMkLst>
            <pc:docMk/>
            <pc:sldMk cId="55975510" sldId="324"/>
            <ac:picMk id="41" creationId="{249F47B2-4E15-44D7-A4E5-FE2B83DE5DB7}"/>
          </ac:picMkLst>
        </pc:picChg>
        <pc:picChg chg="add mod">
          <ac:chgData name="Antonio Barrera" userId="b100540397b90738" providerId="LiveId" clId="{89DDB327-080C-4DAD-BD33-2BF09195A5F4}" dt="2021-03-24T18:17:55.739" v="1288" actId="1076"/>
          <ac:picMkLst>
            <pc:docMk/>
            <pc:sldMk cId="55975510" sldId="324"/>
            <ac:picMk id="65538" creationId="{2E25F629-FD36-4A21-AFBC-5B59922284F0}"/>
          </ac:picMkLst>
        </pc:picChg>
      </pc:sldChg>
      <pc:sldChg chg="addSp modSp add mod ord">
        <pc:chgData name="Antonio Barrera" userId="b100540397b90738" providerId="LiveId" clId="{89DDB327-080C-4DAD-BD33-2BF09195A5F4}" dt="2021-03-24T21:01:57.781" v="1580" actId="1076"/>
        <pc:sldMkLst>
          <pc:docMk/>
          <pc:sldMk cId="2416818660" sldId="325"/>
        </pc:sldMkLst>
        <pc:spChg chg="mod">
          <ac:chgData name="Antonio Barrera" userId="b100540397b90738" providerId="LiveId" clId="{89DDB327-080C-4DAD-BD33-2BF09195A5F4}" dt="2021-03-24T21:01:54.645" v="1579"/>
          <ac:spMkLst>
            <pc:docMk/>
            <pc:sldMk cId="2416818660" sldId="325"/>
            <ac:spMk id="20" creationId="{14D50B8D-709A-4861-AED5-8B0F67966849}"/>
          </ac:spMkLst>
        </pc:spChg>
        <pc:spChg chg="mod">
          <ac:chgData name="Antonio Barrera" userId="b100540397b90738" providerId="LiveId" clId="{89DDB327-080C-4DAD-BD33-2BF09195A5F4}" dt="2021-03-24T21:01:54.645" v="1579"/>
          <ac:spMkLst>
            <pc:docMk/>
            <pc:sldMk cId="2416818660" sldId="325"/>
            <ac:spMk id="21" creationId="{61129382-C867-4572-98F1-8329A4E3A1C4}"/>
          </ac:spMkLst>
        </pc:spChg>
        <pc:grpChg chg="add mod">
          <ac:chgData name="Antonio Barrera" userId="b100540397b90738" providerId="LiveId" clId="{89DDB327-080C-4DAD-BD33-2BF09195A5F4}" dt="2021-03-24T21:01:57.781" v="1580" actId="1076"/>
          <ac:grpSpMkLst>
            <pc:docMk/>
            <pc:sldMk cId="2416818660" sldId="325"/>
            <ac:grpSpMk id="17" creationId="{99A4135F-DC19-4326-9E3C-019DEA73E538}"/>
          </ac:grpSpMkLst>
        </pc:grpChg>
        <pc:grpChg chg="mod">
          <ac:chgData name="Antonio Barrera" userId="b100540397b90738" providerId="LiveId" clId="{89DDB327-080C-4DAD-BD33-2BF09195A5F4}" dt="2021-03-24T21:01:54.645" v="1579"/>
          <ac:grpSpMkLst>
            <pc:docMk/>
            <pc:sldMk cId="2416818660" sldId="325"/>
            <ac:grpSpMk id="18" creationId="{E83804AA-F1DE-4379-B16C-9DBC2F9A00A1}"/>
          </ac:grpSpMkLst>
        </pc:grpChg>
        <pc:picChg chg="add mod">
          <ac:chgData name="Antonio Barrera" userId="b100540397b90738" providerId="LiveId" clId="{89DDB327-080C-4DAD-BD33-2BF09195A5F4}" dt="2021-03-24T17:53:39.973" v="1097" actId="14100"/>
          <ac:picMkLst>
            <pc:docMk/>
            <pc:sldMk cId="2416818660" sldId="325"/>
            <ac:picMk id="3" creationId="{7323D6C7-6DFD-4876-B0CA-21D98573E287}"/>
          </ac:picMkLst>
        </pc:picChg>
        <pc:picChg chg="mod">
          <ac:chgData name="Antonio Barrera" userId="b100540397b90738" providerId="LiveId" clId="{89DDB327-080C-4DAD-BD33-2BF09195A5F4}" dt="2021-03-24T21:01:54.645" v="1579"/>
          <ac:picMkLst>
            <pc:docMk/>
            <pc:sldMk cId="2416818660" sldId="325"/>
            <ac:picMk id="19" creationId="{78574631-2A46-4832-B53A-06DDC5DA1B82}"/>
          </ac:picMkLst>
        </pc:picChg>
        <pc:picChg chg="add mod">
          <ac:chgData name="Antonio Barrera" userId="b100540397b90738" providerId="LiveId" clId="{89DDB327-080C-4DAD-BD33-2BF09195A5F4}" dt="2021-03-24T17:52:09.291" v="1072" actId="1076"/>
          <ac:picMkLst>
            <pc:docMk/>
            <pc:sldMk cId="2416818660" sldId="325"/>
            <ac:picMk id="66562" creationId="{6895B311-31BC-44D3-BE6B-8141E464412D}"/>
          </ac:picMkLst>
        </pc:picChg>
        <pc:picChg chg="add mod">
          <ac:chgData name="Antonio Barrera" userId="b100540397b90738" providerId="LiveId" clId="{89DDB327-080C-4DAD-BD33-2BF09195A5F4}" dt="2021-03-24T18:17:06.675" v="1277" actId="1076"/>
          <ac:picMkLst>
            <pc:docMk/>
            <pc:sldMk cId="2416818660" sldId="325"/>
            <ac:picMk id="66564" creationId="{1DFD4427-E8CB-43A5-9D32-CA353390F529}"/>
          </ac:picMkLst>
        </pc:picChg>
      </pc:sldChg>
      <pc:sldChg chg="addSp delSp modSp add mod">
        <pc:chgData name="Antonio Barrera" userId="b100540397b90738" providerId="LiveId" clId="{89DDB327-080C-4DAD-BD33-2BF09195A5F4}" dt="2021-03-24T20:58:51.672" v="1560" actId="1076"/>
        <pc:sldMkLst>
          <pc:docMk/>
          <pc:sldMk cId="516339233" sldId="326"/>
        </pc:sldMkLst>
        <pc:spChg chg="mod">
          <ac:chgData name="Antonio Barrera" userId="b100540397b90738" providerId="LiveId" clId="{89DDB327-080C-4DAD-BD33-2BF09195A5F4}" dt="2021-03-24T20:58:47.795" v="1558"/>
          <ac:spMkLst>
            <pc:docMk/>
            <pc:sldMk cId="516339233" sldId="326"/>
            <ac:spMk id="41" creationId="{2FC001BB-F5A7-43C4-9943-0741F838726D}"/>
          </ac:spMkLst>
        </pc:spChg>
        <pc:spChg chg="mod">
          <ac:chgData name="Antonio Barrera" userId="b100540397b90738" providerId="LiveId" clId="{89DDB327-080C-4DAD-BD33-2BF09195A5F4}" dt="2021-03-24T20:58:47.795" v="1558"/>
          <ac:spMkLst>
            <pc:docMk/>
            <pc:sldMk cId="516339233" sldId="326"/>
            <ac:spMk id="42" creationId="{3A36E1F1-5926-4A22-A37B-CB96D934129F}"/>
          </ac:spMkLst>
        </pc:spChg>
        <pc:grpChg chg="del">
          <ac:chgData name="Antonio Barrera" userId="b100540397b90738" providerId="LiveId" clId="{89DDB327-080C-4DAD-BD33-2BF09195A5F4}" dt="2021-03-24T19:21:12.268" v="1298" actId="478"/>
          <ac:grpSpMkLst>
            <pc:docMk/>
            <pc:sldMk cId="516339233" sldId="326"/>
            <ac:grpSpMk id="16" creationId="{DB9E40A0-CAC9-461D-9E0F-11411C03F080}"/>
          </ac:grpSpMkLst>
        </pc:grpChg>
        <pc:grpChg chg="del">
          <ac:chgData name="Antonio Barrera" userId="b100540397b90738" providerId="LiveId" clId="{89DDB327-080C-4DAD-BD33-2BF09195A5F4}" dt="2021-03-24T19:25:08.160" v="1361" actId="21"/>
          <ac:grpSpMkLst>
            <pc:docMk/>
            <pc:sldMk cId="516339233" sldId="326"/>
            <ac:grpSpMk id="27" creationId="{DB9E40A0-CAC9-461D-9E0F-11411C03F080}"/>
          </ac:grpSpMkLst>
        </pc:grpChg>
        <pc:grpChg chg="add mod">
          <ac:chgData name="Antonio Barrera" userId="b100540397b90738" providerId="LiveId" clId="{89DDB327-080C-4DAD-BD33-2BF09195A5F4}" dt="2021-03-24T20:58:51.672" v="1560" actId="1076"/>
          <ac:grpSpMkLst>
            <pc:docMk/>
            <pc:sldMk cId="516339233" sldId="326"/>
            <ac:grpSpMk id="38" creationId="{FDEE4C63-B3D3-4EB3-BACA-00299E8FE266}"/>
          </ac:grpSpMkLst>
        </pc:grpChg>
        <pc:grpChg chg="mod">
          <ac:chgData name="Antonio Barrera" userId="b100540397b90738" providerId="LiveId" clId="{89DDB327-080C-4DAD-BD33-2BF09195A5F4}" dt="2021-03-24T20:58:47.795" v="1558"/>
          <ac:grpSpMkLst>
            <pc:docMk/>
            <pc:sldMk cId="516339233" sldId="326"/>
            <ac:grpSpMk id="39" creationId="{47079114-BEC4-4FB8-928D-4098A6316A74}"/>
          </ac:grpSpMkLst>
        </pc:grpChg>
        <pc:picChg chg="add mod">
          <ac:chgData name="Antonio Barrera" userId="b100540397b90738" providerId="LiveId" clId="{89DDB327-080C-4DAD-BD33-2BF09195A5F4}" dt="2021-03-24T17:53:48.204" v="1101"/>
          <ac:picMkLst>
            <pc:docMk/>
            <pc:sldMk cId="516339233" sldId="326"/>
            <ac:picMk id="15" creationId="{CDE55CBB-B4CB-493B-B6F5-C36F6D69DD39}"/>
          </ac:picMkLst>
        </pc:picChg>
        <pc:picChg chg="mod">
          <ac:chgData name="Antonio Barrera" userId="b100540397b90738" providerId="LiveId" clId="{89DDB327-080C-4DAD-BD33-2BF09195A5F4}" dt="2021-03-24T20:58:47.795" v="1558"/>
          <ac:picMkLst>
            <pc:docMk/>
            <pc:sldMk cId="516339233" sldId="326"/>
            <ac:picMk id="40" creationId="{168CE5AE-2514-479A-815F-FF08FC3C7580}"/>
          </ac:picMkLst>
        </pc:picChg>
        <pc:picChg chg="add mod">
          <ac:chgData name="Antonio Barrera" userId="b100540397b90738" providerId="LiveId" clId="{89DDB327-080C-4DAD-BD33-2BF09195A5F4}" dt="2021-03-24T17:52:33.120" v="1080" actId="1076"/>
          <ac:picMkLst>
            <pc:docMk/>
            <pc:sldMk cId="516339233" sldId="326"/>
            <ac:picMk id="64514" creationId="{034D7929-6409-47EC-BE50-2849D0BB5855}"/>
          </ac:picMkLst>
        </pc:picChg>
        <pc:picChg chg="add mod">
          <ac:chgData name="Antonio Barrera" userId="b100540397b90738" providerId="LiveId" clId="{89DDB327-080C-4DAD-BD33-2BF09195A5F4}" dt="2021-03-24T18:18:14.449" v="1292" actId="1076"/>
          <ac:picMkLst>
            <pc:docMk/>
            <pc:sldMk cId="516339233" sldId="326"/>
            <ac:picMk id="64516" creationId="{804E2CFB-55CA-4653-A7EE-E3D1C0A9D882}"/>
          </ac:picMkLst>
        </pc:picChg>
      </pc:sldChg>
      <pc:sldChg chg="addSp delSp modSp add mod">
        <pc:chgData name="Antonio Barrera" userId="b100540397b90738" providerId="LiveId" clId="{89DDB327-080C-4DAD-BD33-2BF09195A5F4}" dt="2021-03-24T20:57:57.848" v="1551" actId="1076"/>
        <pc:sldMkLst>
          <pc:docMk/>
          <pc:sldMk cId="3513467261" sldId="327"/>
        </pc:sldMkLst>
        <pc:spChg chg="mod">
          <ac:chgData name="Antonio Barrera" userId="b100540397b90738" providerId="LiveId" clId="{89DDB327-080C-4DAD-BD33-2BF09195A5F4}" dt="2021-03-24T20:57:52.539" v="1550"/>
          <ac:spMkLst>
            <pc:docMk/>
            <pc:sldMk cId="3513467261" sldId="327"/>
            <ac:spMk id="27" creationId="{EFB36896-C545-4E12-9F76-CE7605340BEB}"/>
          </ac:spMkLst>
        </pc:spChg>
        <pc:spChg chg="mod">
          <ac:chgData name="Antonio Barrera" userId="b100540397b90738" providerId="LiveId" clId="{89DDB327-080C-4DAD-BD33-2BF09195A5F4}" dt="2021-03-24T20:57:52.539" v="1550"/>
          <ac:spMkLst>
            <pc:docMk/>
            <pc:sldMk cId="3513467261" sldId="327"/>
            <ac:spMk id="28" creationId="{6698FEF8-65D1-4AB4-9D19-689C0B56BD1B}"/>
          </ac:spMkLst>
        </pc:spChg>
        <pc:grpChg chg="add mod">
          <ac:chgData name="Antonio Barrera" userId="b100540397b90738" providerId="LiveId" clId="{89DDB327-080C-4DAD-BD33-2BF09195A5F4}" dt="2021-03-24T20:57:57.848" v="1551" actId="1076"/>
          <ac:grpSpMkLst>
            <pc:docMk/>
            <pc:sldMk cId="3513467261" sldId="327"/>
            <ac:grpSpMk id="23" creationId="{F7E6FA71-21C7-4FD6-8395-8B8331655A08}"/>
          </ac:grpSpMkLst>
        </pc:grpChg>
        <pc:grpChg chg="mod">
          <ac:chgData name="Antonio Barrera" userId="b100540397b90738" providerId="LiveId" clId="{89DDB327-080C-4DAD-BD33-2BF09195A5F4}" dt="2021-03-24T20:57:52.539" v="1550"/>
          <ac:grpSpMkLst>
            <pc:docMk/>
            <pc:sldMk cId="3513467261" sldId="327"/>
            <ac:grpSpMk id="25" creationId="{56175AAA-7148-49B4-90B3-22CAEBC7805F}"/>
          </ac:grpSpMkLst>
        </pc:grpChg>
        <pc:picChg chg="add mod">
          <ac:chgData name="Antonio Barrera" userId="b100540397b90738" providerId="LiveId" clId="{89DDB327-080C-4DAD-BD33-2BF09195A5F4}" dt="2021-03-24T17:40:53.120" v="991" actId="1076"/>
          <ac:picMkLst>
            <pc:docMk/>
            <pc:sldMk cId="3513467261" sldId="327"/>
            <ac:picMk id="17" creationId="{95150ACC-133A-4428-818D-3F98C3077316}"/>
          </ac:picMkLst>
        </pc:picChg>
        <pc:picChg chg="mod">
          <ac:chgData name="Antonio Barrera" userId="b100540397b90738" providerId="LiveId" clId="{89DDB327-080C-4DAD-BD33-2BF09195A5F4}" dt="2021-03-24T20:57:52.539" v="1550"/>
          <ac:picMkLst>
            <pc:docMk/>
            <pc:sldMk cId="3513467261" sldId="327"/>
            <ac:picMk id="26" creationId="{C1DD1F6F-A13B-46B3-9397-C1E5BA517C81}"/>
          </ac:picMkLst>
        </pc:picChg>
        <pc:picChg chg="del">
          <ac:chgData name="Antonio Barrera" userId="b100540397b90738" providerId="LiveId" clId="{89DDB327-080C-4DAD-BD33-2BF09195A5F4}" dt="2021-03-24T17:31:00.388" v="895" actId="478"/>
          <ac:picMkLst>
            <pc:docMk/>
            <pc:sldMk cId="3513467261" sldId="327"/>
            <ac:picMk id="53250" creationId="{4E9C93DC-1BB4-45E3-B890-703740F9120F}"/>
          </ac:picMkLst>
        </pc:picChg>
        <pc:picChg chg="add mod">
          <ac:chgData name="Antonio Barrera" userId="b100540397b90738" providerId="LiveId" clId="{89DDB327-080C-4DAD-BD33-2BF09195A5F4}" dt="2021-03-24T17:50:47.944" v="1047" actId="1076"/>
          <ac:picMkLst>
            <pc:docMk/>
            <pc:sldMk cId="3513467261" sldId="327"/>
            <ac:picMk id="55298" creationId="{C0367CEA-4FC9-4AEC-A5E5-5789A759BC5A}"/>
          </ac:picMkLst>
        </pc:picChg>
        <pc:picChg chg="add mod">
          <ac:chgData name="Antonio Barrera" userId="b100540397b90738" providerId="LiveId" clId="{89DDB327-080C-4DAD-BD33-2BF09195A5F4}" dt="2021-03-24T18:12:56.398" v="1224" actId="1076"/>
          <ac:picMkLst>
            <pc:docMk/>
            <pc:sldMk cId="3513467261" sldId="327"/>
            <ac:picMk id="55300" creationId="{15D17B7A-779E-4987-BE9F-B83DD844B5BF}"/>
          </ac:picMkLst>
        </pc:picChg>
      </pc:sldChg>
      <pc:sldChg chg="new del">
        <pc:chgData name="Antonio Barrera" userId="b100540397b90738" providerId="LiveId" clId="{89DDB327-080C-4DAD-BD33-2BF09195A5F4}" dt="2021-03-24T17:30:56.919" v="893" actId="47"/>
        <pc:sldMkLst>
          <pc:docMk/>
          <pc:sldMk cId="3743945108" sldId="327"/>
        </pc:sldMkLst>
      </pc:sldChg>
      <pc:sldChg chg="new del">
        <pc:chgData name="Antonio Barrera" userId="b100540397b90738" providerId="LiveId" clId="{89DDB327-080C-4DAD-BD33-2BF09195A5F4}" dt="2021-03-24T17:30:51.706" v="891" actId="47"/>
        <pc:sldMkLst>
          <pc:docMk/>
          <pc:sldMk cId="4189796510" sldId="327"/>
        </pc:sldMkLst>
      </pc:sldChg>
      <pc:sldChg chg="add del">
        <pc:chgData name="Antonio Barrera" userId="b100540397b90738" providerId="LiveId" clId="{89DDB327-080C-4DAD-BD33-2BF09195A5F4}" dt="2021-03-24T17:42:15.241" v="997" actId="47"/>
        <pc:sldMkLst>
          <pc:docMk/>
          <pc:sldMk cId="3281684062" sldId="328"/>
        </pc:sldMkLst>
      </pc:sldChg>
      <pc:sldChg chg="addSp delSp modSp new mod">
        <pc:chgData name="Antonio Barrera" userId="b100540397b90738" providerId="LiveId" clId="{89DDB327-080C-4DAD-BD33-2BF09195A5F4}" dt="2021-03-24T20:59:21.568" v="1566" actId="1076"/>
        <pc:sldMkLst>
          <pc:docMk/>
          <pc:sldMk cId="3318961657" sldId="328"/>
        </pc:sldMkLst>
        <pc:spChg chg="del">
          <ac:chgData name="Antonio Barrera" userId="b100540397b90738" providerId="LiveId" clId="{89DDB327-080C-4DAD-BD33-2BF09195A5F4}" dt="2021-03-24T19:20:49.434" v="1296" actId="478"/>
          <ac:spMkLst>
            <pc:docMk/>
            <pc:sldMk cId="3318961657" sldId="328"/>
            <ac:spMk id="2" creationId="{95486DE5-740E-488B-A3E9-21DE731035E5}"/>
          </ac:spMkLst>
        </pc:spChg>
        <pc:spChg chg="del">
          <ac:chgData name="Antonio Barrera" userId="b100540397b90738" providerId="LiveId" clId="{89DDB327-080C-4DAD-BD33-2BF09195A5F4}" dt="2021-03-24T19:20:51.500" v="1297" actId="478"/>
          <ac:spMkLst>
            <pc:docMk/>
            <pc:sldMk cId="3318961657" sldId="328"/>
            <ac:spMk id="3" creationId="{F361F2D4-AF3A-49DF-B103-17D1C7529BB1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5" creationId="{3B1777D4-4AB9-4803-84DB-81B8C08D838F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6" creationId="{E8738FEB-F51B-404E-94A4-95C8EDCB3536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7" creationId="{CA17FA5A-A35C-4950-961D-C40A18AC31F1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8" creationId="{F72D731E-D8EC-4B2C-A8B7-0BECD88C6A01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9" creationId="{110D3853-10BA-4CDF-B16C-3EE3DC5EA20F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10" creationId="{362A8B6B-8555-4A8F-9B37-16B949508D7D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11" creationId="{9DF37B99-3AB3-4749-B6D7-C84D768CFC3D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12" creationId="{856C9117-1C13-4AD2-9139-E7C6C39CF1C3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13" creationId="{4A120F16-F9E1-4BCA-AD89-F0FE6F379C03}"/>
          </ac:spMkLst>
        </pc:spChg>
        <pc:spChg chg="mod">
          <ac:chgData name="Antonio Barrera" userId="b100540397b90738" providerId="LiveId" clId="{89DDB327-080C-4DAD-BD33-2BF09195A5F4}" dt="2021-03-24T19:20:46.152" v="1295"/>
          <ac:spMkLst>
            <pc:docMk/>
            <pc:sldMk cId="3318961657" sldId="328"/>
            <ac:spMk id="14" creationId="{30B95140-A13C-418D-805E-D7B0C03FDB7A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16" creationId="{ABBBD9E5-1FE4-49F2-BC81-386BAF265483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17" creationId="{38887F12-BCA5-43D5-8DEA-4F0EC915BE76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18" creationId="{D214D2E8-7271-4AA4-92DB-28EF3D0A825C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19" creationId="{5E979AD8-1494-4AF9-8D85-7475B65FB2EE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20" creationId="{0A5E64EE-4C4B-408A-9210-797969C6C9B4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21" creationId="{7B7B6854-28C8-436A-B075-421CD5E167CB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22" creationId="{E8179317-3977-46CC-B7F4-19B5974570FC}"/>
          </ac:spMkLst>
        </pc:spChg>
        <pc:spChg chg="del mod">
          <ac:chgData name="Antonio Barrera" userId="b100540397b90738" providerId="LiveId" clId="{89DDB327-080C-4DAD-BD33-2BF09195A5F4}" dt="2021-03-24T19:21:16.341" v="1300" actId="478"/>
          <ac:spMkLst>
            <pc:docMk/>
            <pc:sldMk cId="3318961657" sldId="328"/>
            <ac:spMk id="23" creationId="{1D2B879D-B4BF-4486-BFF4-17F7CD400B9E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24" creationId="{C2349069-2F20-4F7A-AB16-E71ABBE3675F}"/>
          </ac:spMkLst>
        </pc:spChg>
        <pc:spChg chg="mod">
          <ac:chgData name="Antonio Barrera" userId="b100540397b90738" providerId="LiveId" clId="{89DDB327-080C-4DAD-BD33-2BF09195A5F4}" dt="2021-03-24T19:21:14.672" v="1299"/>
          <ac:spMkLst>
            <pc:docMk/>
            <pc:sldMk cId="3318961657" sldId="328"/>
            <ac:spMk id="25" creationId="{3CEB22BF-F3D3-4AF9-9CFF-2E1DC27AB28C}"/>
          </ac:spMkLst>
        </pc:spChg>
        <pc:spChg chg="mod">
          <ac:chgData name="Antonio Barrera" userId="b100540397b90738" providerId="LiveId" clId="{89DDB327-080C-4DAD-BD33-2BF09195A5F4}" dt="2021-03-24T20:59:15.677" v="1564"/>
          <ac:spMkLst>
            <pc:docMk/>
            <pc:sldMk cId="3318961657" sldId="328"/>
            <ac:spMk id="33" creationId="{69C125B1-3C22-4DD1-A0A6-F9E7040524AE}"/>
          </ac:spMkLst>
        </pc:spChg>
        <pc:spChg chg="mod">
          <ac:chgData name="Antonio Barrera" userId="b100540397b90738" providerId="LiveId" clId="{89DDB327-080C-4DAD-BD33-2BF09195A5F4}" dt="2021-03-24T20:59:15.677" v="1564"/>
          <ac:spMkLst>
            <pc:docMk/>
            <pc:sldMk cId="3318961657" sldId="328"/>
            <ac:spMk id="34" creationId="{821F2EB2-E85E-4854-9157-3FCA15593B2A}"/>
          </ac:spMkLst>
        </pc:spChg>
        <pc:grpChg chg="add mod">
          <ac:chgData name="Antonio Barrera" userId="b100540397b90738" providerId="LiveId" clId="{89DDB327-080C-4DAD-BD33-2BF09195A5F4}" dt="2021-03-24T19:21:39.080" v="1310" actId="1076"/>
          <ac:grpSpMkLst>
            <pc:docMk/>
            <pc:sldMk cId="3318961657" sldId="328"/>
            <ac:grpSpMk id="4" creationId="{E4F167D6-C2BC-4B54-B8AF-650647B790BA}"/>
          </ac:grpSpMkLst>
        </pc:grpChg>
        <pc:grpChg chg="add del mod">
          <ac:chgData name="Antonio Barrera" userId="b100540397b90738" providerId="LiveId" clId="{89DDB327-080C-4DAD-BD33-2BF09195A5F4}" dt="2021-03-24T19:21:18.609" v="1301" actId="478"/>
          <ac:grpSpMkLst>
            <pc:docMk/>
            <pc:sldMk cId="3318961657" sldId="328"/>
            <ac:grpSpMk id="15" creationId="{29C11EA3-51A9-46D7-A7EF-234BDA620097}"/>
          </ac:grpSpMkLst>
        </pc:grpChg>
        <pc:grpChg chg="add mod">
          <ac:chgData name="Antonio Barrera" userId="b100540397b90738" providerId="LiveId" clId="{89DDB327-080C-4DAD-BD33-2BF09195A5F4}" dt="2021-03-24T20:59:21.568" v="1566" actId="1076"/>
          <ac:grpSpMkLst>
            <pc:docMk/>
            <pc:sldMk cId="3318961657" sldId="328"/>
            <ac:grpSpMk id="30" creationId="{AA200C04-4F57-4691-BEAB-F9D7FF07828A}"/>
          </ac:grpSpMkLst>
        </pc:grpChg>
        <pc:grpChg chg="mod">
          <ac:chgData name="Antonio Barrera" userId="b100540397b90738" providerId="LiveId" clId="{89DDB327-080C-4DAD-BD33-2BF09195A5F4}" dt="2021-03-24T20:59:15.677" v="1564"/>
          <ac:grpSpMkLst>
            <pc:docMk/>
            <pc:sldMk cId="3318961657" sldId="328"/>
            <ac:grpSpMk id="31" creationId="{EECF16D9-6F85-48DB-A828-B5C47A00B0C8}"/>
          </ac:grpSpMkLst>
        </pc:grpChg>
        <pc:picChg chg="add mod">
          <ac:chgData name="Antonio Barrera" userId="b100540397b90738" providerId="LiveId" clId="{89DDB327-080C-4DAD-BD33-2BF09195A5F4}" dt="2021-03-24T19:21:43.089" v="1311" actId="1076"/>
          <ac:picMkLst>
            <pc:docMk/>
            <pc:sldMk cId="3318961657" sldId="328"/>
            <ac:picMk id="27" creationId="{9E6C1C68-42D2-4025-85A9-56B5FB16FD21}"/>
          </ac:picMkLst>
        </pc:picChg>
        <pc:picChg chg="mod">
          <ac:chgData name="Antonio Barrera" userId="b100540397b90738" providerId="LiveId" clId="{89DDB327-080C-4DAD-BD33-2BF09195A5F4}" dt="2021-03-24T20:59:15.677" v="1564"/>
          <ac:picMkLst>
            <pc:docMk/>
            <pc:sldMk cId="3318961657" sldId="328"/>
            <ac:picMk id="32" creationId="{21E84AD8-16D7-4F6C-B349-E0AC29D5235D}"/>
          </ac:picMkLst>
        </pc:picChg>
        <pc:picChg chg="add mod">
          <ac:chgData name="Antonio Barrera" userId="b100540397b90738" providerId="LiveId" clId="{89DDB327-080C-4DAD-BD33-2BF09195A5F4}" dt="2021-03-24T19:27:47.193" v="1388" actId="1076"/>
          <ac:picMkLst>
            <pc:docMk/>
            <pc:sldMk cId="3318961657" sldId="328"/>
            <ac:picMk id="69634" creationId="{72B34565-C44E-41EB-9C6E-5892A696B830}"/>
          </ac:picMkLst>
        </pc:picChg>
        <pc:picChg chg="add mod">
          <ac:chgData name="Antonio Barrera" userId="b100540397b90738" providerId="LiveId" clId="{89DDB327-080C-4DAD-BD33-2BF09195A5F4}" dt="2021-03-24T19:51:35.150" v="1502" actId="1076"/>
          <ac:picMkLst>
            <pc:docMk/>
            <pc:sldMk cId="3318961657" sldId="328"/>
            <ac:picMk id="69636" creationId="{9B704569-0963-441C-848C-5B447FF006CF}"/>
          </ac:picMkLst>
        </pc:picChg>
      </pc:sldChg>
      <pc:sldChg chg="add del">
        <pc:chgData name="Antonio Barrera" userId="b100540397b90738" providerId="LiveId" clId="{89DDB327-080C-4DAD-BD33-2BF09195A5F4}" dt="2021-03-24T19:27:24.933" v="1382" actId="47"/>
        <pc:sldMkLst>
          <pc:docMk/>
          <pc:sldMk cId="3341345172" sldId="329"/>
        </pc:sldMkLst>
      </pc:sldChg>
      <pc:sldChg chg="add del">
        <pc:chgData name="Antonio Barrera" userId="b100540397b90738" providerId="LiveId" clId="{89DDB327-080C-4DAD-BD33-2BF09195A5F4}" dt="2021-03-24T19:27:26.031" v="1383" actId="47"/>
        <pc:sldMkLst>
          <pc:docMk/>
          <pc:sldMk cId="1732429349" sldId="330"/>
        </pc:sldMkLst>
      </pc:sldChg>
      <pc:sldChg chg="addSp delSp modSp new mod">
        <pc:chgData name="Antonio Barrera" userId="b100540397b90738" providerId="LiveId" clId="{89DDB327-080C-4DAD-BD33-2BF09195A5F4}" dt="2021-03-24T21:00:08.165" v="1572" actId="1076"/>
        <pc:sldMkLst>
          <pc:docMk/>
          <pc:sldMk cId="148782073" sldId="331"/>
        </pc:sldMkLst>
        <pc:spChg chg="del">
          <ac:chgData name="Antonio Barrera" userId="b100540397b90738" providerId="LiveId" clId="{89DDB327-080C-4DAD-BD33-2BF09195A5F4}" dt="2021-03-24T19:22:34.862" v="1315" actId="478"/>
          <ac:spMkLst>
            <pc:docMk/>
            <pc:sldMk cId="148782073" sldId="331"/>
            <ac:spMk id="2" creationId="{5073CCAF-D7D8-4576-8E40-C29AD7C15F65}"/>
          </ac:spMkLst>
        </pc:spChg>
        <pc:spChg chg="del">
          <ac:chgData name="Antonio Barrera" userId="b100540397b90738" providerId="LiveId" clId="{89DDB327-080C-4DAD-BD33-2BF09195A5F4}" dt="2021-03-24T19:22:35.823" v="1316" actId="478"/>
          <ac:spMkLst>
            <pc:docMk/>
            <pc:sldMk cId="148782073" sldId="331"/>
            <ac:spMk id="3" creationId="{88E51C93-F2BF-418F-92D0-E30CBC6F0128}"/>
          </ac:spMkLst>
        </pc:spChg>
        <pc:spChg chg="mod">
          <ac:chgData name="Antonio Barrera" userId="b100540397b90738" providerId="LiveId" clId="{89DDB327-080C-4DAD-BD33-2BF09195A5F4}" dt="2021-03-24T19:23:39.002" v="1326" actId="207"/>
          <ac:spMkLst>
            <pc:docMk/>
            <pc:sldMk cId="148782073" sldId="331"/>
            <ac:spMk id="7" creationId="{731A50E0-A222-4F45-817C-D5EE1C1C43BD}"/>
          </ac:spMkLst>
        </pc:spChg>
        <pc:spChg chg="mod">
          <ac:chgData name="Antonio Barrera" userId="b100540397b90738" providerId="LiveId" clId="{89DDB327-080C-4DAD-BD33-2BF09195A5F4}" dt="2021-03-24T19:23:33.578" v="1325" actId="207"/>
          <ac:spMkLst>
            <pc:docMk/>
            <pc:sldMk cId="148782073" sldId="331"/>
            <ac:spMk id="8" creationId="{EBE117C9-7E7C-4657-A881-8C6B85EF3E03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9" creationId="{6D230CB5-E217-40E3-86EB-25CB9F8292B1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0" creationId="{995501C6-5D67-4328-B898-21FFD94657FD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1" creationId="{A44A5CD4-B7FB-4DD1-8BA1-AE32181CFD41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2" creationId="{8B9384E8-533F-4623-BCC8-06BFA09043F9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3" creationId="{D68B956B-1F68-4112-8F8B-05D7A4AE1EBA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4" creationId="{E3EED32F-5BA2-42CA-851C-CC5F4F9DCC38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5" creationId="{9473310A-4298-4749-B370-25EE50C799AB}"/>
          </ac:spMkLst>
        </pc:spChg>
        <pc:spChg chg="mod">
          <ac:chgData name="Antonio Barrera" userId="b100540397b90738" providerId="LiveId" clId="{89DDB327-080C-4DAD-BD33-2BF09195A5F4}" dt="2021-03-24T19:22:59.081" v="1319"/>
          <ac:spMkLst>
            <pc:docMk/>
            <pc:sldMk cId="148782073" sldId="331"/>
            <ac:spMk id="16" creationId="{24AD28DD-A09D-4B38-9659-D41BDAC22B39}"/>
          </ac:spMkLst>
        </pc:spChg>
        <pc:spChg chg="mod">
          <ac:chgData name="Antonio Barrera" userId="b100540397b90738" providerId="LiveId" clId="{89DDB327-080C-4DAD-BD33-2BF09195A5F4}" dt="2021-03-24T21:00:05.016" v="1571"/>
          <ac:spMkLst>
            <pc:docMk/>
            <pc:sldMk cId="148782073" sldId="331"/>
            <ac:spMk id="22" creationId="{74D12C2D-2640-48B8-8C37-844225F55C5E}"/>
          </ac:spMkLst>
        </pc:spChg>
        <pc:spChg chg="mod">
          <ac:chgData name="Antonio Barrera" userId="b100540397b90738" providerId="LiveId" clId="{89DDB327-080C-4DAD-BD33-2BF09195A5F4}" dt="2021-03-24T21:00:05.016" v="1571"/>
          <ac:spMkLst>
            <pc:docMk/>
            <pc:sldMk cId="148782073" sldId="331"/>
            <ac:spMk id="23" creationId="{71AB8BAF-A80B-488A-BB14-BE041964D1FA}"/>
          </ac:spMkLst>
        </pc:spChg>
        <pc:grpChg chg="add mod">
          <ac:chgData name="Antonio Barrera" userId="b100540397b90738" providerId="LiveId" clId="{89DDB327-080C-4DAD-BD33-2BF09195A5F4}" dt="2021-03-24T19:23:00.785" v="1320" actId="1076"/>
          <ac:grpSpMkLst>
            <pc:docMk/>
            <pc:sldMk cId="148782073" sldId="331"/>
            <ac:grpSpMk id="6" creationId="{859F5660-AE8D-48E0-8899-52346CBC457E}"/>
          </ac:grpSpMkLst>
        </pc:grpChg>
        <pc:grpChg chg="add mod">
          <ac:chgData name="Antonio Barrera" userId="b100540397b90738" providerId="LiveId" clId="{89DDB327-080C-4DAD-BD33-2BF09195A5F4}" dt="2021-03-24T21:00:08.165" v="1572" actId="1076"/>
          <ac:grpSpMkLst>
            <pc:docMk/>
            <pc:sldMk cId="148782073" sldId="331"/>
            <ac:grpSpMk id="19" creationId="{743BC675-E2C3-4D34-AC83-D782A6B4B211}"/>
          </ac:grpSpMkLst>
        </pc:grpChg>
        <pc:grpChg chg="mod">
          <ac:chgData name="Antonio Barrera" userId="b100540397b90738" providerId="LiveId" clId="{89DDB327-080C-4DAD-BD33-2BF09195A5F4}" dt="2021-03-24T21:00:05.016" v="1571"/>
          <ac:grpSpMkLst>
            <pc:docMk/>
            <pc:sldMk cId="148782073" sldId="331"/>
            <ac:grpSpMk id="20" creationId="{857B9267-D002-40B6-AE09-11C9A8F07C8E}"/>
          </ac:grpSpMkLst>
        </pc:grpChg>
        <pc:picChg chg="add mod ord">
          <ac:chgData name="Antonio Barrera" userId="b100540397b90738" providerId="LiveId" clId="{89DDB327-080C-4DAD-BD33-2BF09195A5F4}" dt="2021-03-24T19:24:57.622" v="1360" actId="1076"/>
          <ac:picMkLst>
            <pc:docMk/>
            <pc:sldMk cId="148782073" sldId="331"/>
            <ac:picMk id="5" creationId="{915AB07C-6C1F-4D71-BC6A-C45435D3176F}"/>
          </ac:picMkLst>
        </pc:picChg>
        <pc:picChg chg="mod">
          <ac:chgData name="Antonio Barrera" userId="b100540397b90738" providerId="LiveId" clId="{89DDB327-080C-4DAD-BD33-2BF09195A5F4}" dt="2021-03-24T21:00:05.016" v="1571"/>
          <ac:picMkLst>
            <pc:docMk/>
            <pc:sldMk cId="148782073" sldId="331"/>
            <ac:picMk id="21" creationId="{E612EB40-67CB-48A9-AAC6-E8D458DF4ED3}"/>
          </ac:picMkLst>
        </pc:picChg>
        <pc:picChg chg="add mod">
          <ac:chgData name="Antonio Barrera" userId="b100540397b90738" providerId="LiveId" clId="{89DDB327-080C-4DAD-BD33-2BF09195A5F4}" dt="2021-03-24T19:35:48.898" v="1443" actId="1076"/>
          <ac:picMkLst>
            <pc:docMk/>
            <pc:sldMk cId="148782073" sldId="331"/>
            <ac:picMk id="71682" creationId="{F4C00AAD-458A-42B6-BE12-3EFFF685A6AF}"/>
          </ac:picMkLst>
        </pc:picChg>
        <pc:picChg chg="add mod">
          <ac:chgData name="Antonio Barrera" userId="b100540397b90738" providerId="LiveId" clId="{89DDB327-080C-4DAD-BD33-2BF09195A5F4}" dt="2021-03-24T19:51:50.794" v="1505" actId="1076"/>
          <ac:picMkLst>
            <pc:docMk/>
            <pc:sldMk cId="148782073" sldId="331"/>
            <ac:picMk id="71684" creationId="{8053420B-6223-40F2-B3E2-8BCF8D6413E2}"/>
          </ac:picMkLst>
        </pc:picChg>
      </pc:sldChg>
      <pc:sldChg chg="new del">
        <pc:chgData name="Antonio Barrera" userId="b100540397b90738" providerId="LiveId" clId="{89DDB327-080C-4DAD-BD33-2BF09195A5F4}" dt="2021-03-24T19:25:22.572" v="1368" actId="47"/>
        <pc:sldMkLst>
          <pc:docMk/>
          <pc:sldMk cId="3111740916" sldId="332"/>
        </pc:sldMkLst>
      </pc:sldChg>
      <pc:sldChg chg="addSp delSp modSp new mod">
        <pc:chgData name="Antonio Barrera" userId="b100540397b90738" providerId="LiveId" clId="{89DDB327-080C-4DAD-BD33-2BF09195A5F4}" dt="2021-03-24T21:04:05.070" v="1607" actId="1076"/>
        <pc:sldMkLst>
          <pc:docMk/>
          <pc:sldMk cId="2045901916" sldId="333"/>
        </pc:sldMkLst>
        <pc:spChg chg="del">
          <ac:chgData name="Antonio Barrera" userId="b100540397b90738" providerId="LiveId" clId="{89DDB327-080C-4DAD-BD33-2BF09195A5F4}" dt="2021-03-24T19:25:16.425" v="1365" actId="478"/>
          <ac:spMkLst>
            <pc:docMk/>
            <pc:sldMk cId="2045901916" sldId="333"/>
            <ac:spMk id="2" creationId="{BD24DFE1-805F-427C-ADEF-E1FA1B891054}"/>
          </ac:spMkLst>
        </pc:spChg>
        <pc:spChg chg="del">
          <ac:chgData name="Antonio Barrera" userId="b100540397b90738" providerId="LiveId" clId="{89DDB327-080C-4DAD-BD33-2BF09195A5F4}" dt="2021-03-24T19:25:18.239" v="1366" actId="478"/>
          <ac:spMkLst>
            <pc:docMk/>
            <pc:sldMk cId="2045901916" sldId="333"/>
            <ac:spMk id="3" creationId="{30577CE2-AA2D-4664-BBE8-8F4AA440A190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5" creationId="{DA6DE1EE-3574-472D-9FF0-444594D73C82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6" creationId="{F9ECB1C4-7AA6-4BAC-8981-7AD687EAF9FD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7" creationId="{5A1F26A3-A330-4314-9E78-C1C7F994BAB9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8" creationId="{0D54260F-7460-4B16-AB4A-63207733259B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9" creationId="{0377AC90-94DA-4CDB-B601-4CB0E0C2642C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10" creationId="{AD5BD7B5-1516-4C76-98BF-B041A68C84CC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11" creationId="{74690171-7B3E-4C1D-A85D-2D1C3694D17F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12" creationId="{87F747A9-A7E0-445A-A517-494D5BED9158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13" creationId="{22730334-13DC-430B-8543-2BCF4F29F81B}"/>
          </ac:spMkLst>
        </pc:spChg>
        <pc:spChg chg="mod">
          <ac:chgData name="Antonio Barrera" userId="b100540397b90738" providerId="LiveId" clId="{89DDB327-080C-4DAD-BD33-2BF09195A5F4}" dt="2021-03-24T19:25:12.877" v="1364"/>
          <ac:spMkLst>
            <pc:docMk/>
            <pc:sldMk cId="2045901916" sldId="333"/>
            <ac:spMk id="14" creationId="{7A926D5E-A1C7-4BAA-B1A8-B4BB6F4FE53D}"/>
          </ac:spMkLst>
        </pc:spChg>
        <pc:spChg chg="mod">
          <ac:chgData name="Antonio Barrera" userId="b100540397b90738" providerId="LiveId" clId="{89DDB327-080C-4DAD-BD33-2BF09195A5F4}" dt="2021-03-24T21:04:02.161" v="1606"/>
          <ac:spMkLst>
            <pc:docMk/>
            <pc:sldMk cId="2045901916" sldId="333"/>
            <ac:spMk id="21" creationId="{452C638E-5B1A-42D1-959E-60F4B93237C7}"/>
          </ac:spMkLst>
        </pc:spChg>
        <pc:spChg chg="mod">
          <ac:chgData name="Antonio Barrera" userId="b100540397b90738" providerId="LiveId" clId="{89DDB327-080C-4DAD-BD33-2BF09195A5F4}" dt="2021-03-24T21:04:02.161" v="1606"/>
          <ac:spMkLst>
            <pc:docMk/>
            <pc:sldMk cId="2045901916" sldId="333"/>
            <ac:spMk id="22" creationId="{E3E40B55-24B2-48D9-8C64-AB7235E8587E}"/>
          </ac:spMkLst>
        </pc:spChg>
        <pc:grpChg chg="add mod">
          <ac:chgData name="Antonio Barrera" userId="b100540397b90738" providerId="LiveId" clId="{89DDB327-080C-4DAD-BD33-2BF09195A5F4}" dt="2021-03-24T19:25:20.134" v="1367" actId="1076"/>
          <ac:grpSpMkLst>
            <pc:docMk/>
            <pc:sldMk cId="2045901916" sldId="333"/>
            <ac:grpSpMk id="4" creationId="{8D0B22B8-27E6-4F20-B572-47C8F28D7A87}"/>
          </ac:grpSpMkLst>
        </pc:grpChg>
        <pc:grpChg chg="add mod">
          <ac:chgData name="Antonio Barrera" userId="b100540397b90738" providerId="LiveId" clId="{89DDB327-080C-4DAD-BD33-2BF09195A5F4}" dt="2021-03-24T21:04:05.070" v="1607" actId="1076"/>
          <ac:grpSpMkLst>
            <pc:docMk/>
            <pc:sldMk cId="2045901916" sldId="333"/>
            <ac:grpSpMk id="19" creationId="{97700638-CC0C-43AB-A1A6-DF9E6A7FA4A9}"/>
          </ac:grpSpMkLst>
        </pc:grpChg>
        <pc:grpChg chg="mod">
          <ac:chgData name="Antonio Barrera" userId="b100540397b90738" providerId="LiveId" clId="{89DDB327-080C-4DAD-BD33-2BF09195A5F4}" dt="2021-03-24T21:04:02.161" v="1606"/>
          <ac:grpSpMkLst>
            <pc:docMk/>
            <pc:sldMk cId="2045901916" sldId="333"/>
            <ac:grpSpMk id="20" creationId="{D5B1B842-4ABC-4442-8B79-56F7FCECB47B}"/>
          </ac:grpSpMkLst>
        </pc:grpChg>
        <pc:picChg chg="add mod">
          <ac:chgData name="Antonio Barrera" userId="b100540397b90738" providerId="LiveId" clId="{89DDB327-080C-4DAD-BD33-2BF09195A5F4}" dt="2021-03-24T19:26:12.288" v="1377" actId="1076"/>
          <ac:picMkLst>
            <pc:docMk/>
            <pc:sldMk cId="2045901916" sldId="333"/>
            <ac:picMk id="16" creationId="{1B53921B-B36C-492E-8DB3-FBF6E84DF988}"/>
          </ac:picMkLst>
        </pc:picChg>
        <pc:picChg chg="mod">
          <ac:chgData name="Antonio Barrera" userId="b100540397b90738" providerId="LiveId" clId="{89DDB327-080C-4DAD-BD33-2BF09195A5F4}" dt="2021-03-24T21:04:02.161" v="1606"/>
          <ac:picMkLst>
            <pc:docMk/>
            <pc:sldMk cId="2045901916" sldId="333"/>
            <ac:picMk id="23" creationId="{5A83348F-E4E5-42D6-A2C7-D3C4E44FFE92}"/>
          </ac:picMkLst>
        </pc:picChg>
        <pc:picChg chg="add mod">
          <ac:chgData name="Antonio Barrera" userId="b100540397b90738" providerId="LiveId" clId="{89DDB327-080C-4DAD-BD33-2BF09195A5F4}" dt="2021-03-24T19:49:57.688" v="1489" actId="14100"/>
          <ac:picMkLst>
            <pc:docMk/>
            <pc:sldMk cId="2045901916" sldId="333"/>
            <ac:picMk id="70658" creationId="{279D0D76-3FE9-4A25-A00F-BCD0605E6CC5}"/>
          </ac:picMkLst>
        </pc:picChg>
        <pc:picChg chg="add mod">
          <ac:chgData name="Antonio Barrera" userId="b100540397b90738" providerId="LiveId" clId="{89DDB327-080C-4DAD-BD33-2BF09195A5F4}" dt="2021-03-24T19:53:37.031" v="1524" actId="1076"/>
          <ac:picMkLst>
            <pc:docMk/>
            <pc:sldMk cId="2045901916" sldId="333"/>
            <ac:picMk id="70660" creationId="{BEFEB146-C122-43CB-BBBA-233706105791}"/>
          </ac:picMkLst>
        </pc:picChg>
      </pc:sldChg>
      <pc:sldChg chg="addSp modSp add mod">
        <pc:chgData name="Antonio Barrera" userId="b100540397b90738" providerId="LiveId" clId="{89DDB327-080C-4DAD-BD33-2BF09195A5F4}" dt="2021-03-24T21:03:59.903" v="1605" actId="1076"/>
        <pc:sldMkLst>
          <pc:docMk/>
          <pc:sldMk cId="3431483427" sldId="334"/>
        </pc:sldMkLst>
        <pc:spChg chg="mod">
          <ac:chgData name="Antonio Barrera" userId="b100540397b90738" providerId="LiveId" clId="{89DDB327-080C-4DAD-BD33-2BF09195A5F4}" dt="2021-03-24T21:03:57.337" v="1604"/>
          <ac:spMkLst>
            <pc:docMk/>
            <pc:sldMk cId="3431483427" sldId="334"/>
            <ac:spMk id="19" creationId="{66759F5B-45FF-43A1-99D7-CE36C4767093}"/>
          </ac:spMkLst>
        </pc:spChg>
        <pc:spChg chg="mod">
          <ac:chgData name="Antonio Barrera" userId="b100540397b90738" providerId="LiveId" clId="{89DDB327-080C-4DAD-BD33-2BF09195A5F4}" dt="2021-03-24T21:03:57.337" v="1604"/>
          <ac:spMkLst>
            <pc:docMk/>
            <pc:sldMk cId="3431483427" sldId="334"/>
            <ac:spMk id="20" creationId="{814C7F6A-B1FD-4A39-925F-AAF281DA12A6}"/>
          </ac:spMkLst>
        </pc:spChg>
        <pc:grpChg chg="add mod">
          <ac:chgData name="Antonio Barrera" userId="b100540397b90738" providerId="LiveId" clId="{89DDB327-080C-4DAD-BD33-2BF09195A5F4}" dt="2021-03-24T21:03:59.903" v="1605" actId="1076"/>
          <ac:grpSpMkLst>
            <pc:docMk/>
            <pc:sldMk cId="3431483427" sldId="334"/>
            <ac:grpSpMk id="17" creationId="{F3EB7BDA-5AFB-45DF-AB09-EAF18620ED81}"/>
          </ac:grpSpMkLst>
        </pc:grpChg>
        <pc:grpChg chg="mod">
          <ac:chgData name="Antonio Barrera" userId="b100540397b90738" providerId="LiveId" clId="{89DDB327-080C-4DAD-BD33-2BF09195A5F4}" dt="2021-03-24T21:03:57.337" v="1604"/>
          <ac:grpSpMkLst>
            <pc:docMk/>
            <pc:sldMk cId="3431483427" sldId="334"/>
            <ac:grpSpMk id="18" creationId="{D7A7061E-3F97-451B-872B-6FA37D4B9B46}"/>
          </ac:grpSpMkLst>
        </pc:grpChg>
        <pc:picChg chg="mod">
          <ac:chgData name="Antonio Barrera" userId="b100540397b90738" providerId="LiveId" clId="{89DDB327-080C-4DAD-BD33-2BF09195A5F4}" dt="2021-03-24T21:03:57.337" v="1604"/>
          <ac:picMkLst>
            <pc:docMk/>
            <pc:sldMk cId="3431483427" sldId="334"/>
            <ac:picMk id="21" creationId="{DB512082-8BAF-4DCF-A663-AFE591810F40}"/>
          </ac:picMkLst>
        </pc:picChg>
        <pc:picChg chg="add mod">
          <ac:chgData name="Antonio Barrera" userId="b100540397b90738" providerId="LiveId" clId="{89DDB327-080C-4DAD-BD33-2BF09195A5F4}" dt="2021-03-24T19:35:55.544" v="1445" actId="1076"/>
          <ac:picMkLst>
            <pc:docMk/>
            <pc:sldMk cId="3431483427" sldId="334"/>
            <ac:picMk id="73730" creationId="{1136B81E-A602-4200-A5BF-24BF164D438E}"/>
          </ac:picMkLst>
        </pc:picChg>
        <pc:picChg chg="add mod">
          <ac:chgData name="Antonio Barrera" userId="b100540397b90738" providerId="LiveId" clId="{89DDB327-080C-4DAD-BD33-2BF09195A5F4}" dt="2021-03-24T19:52:05.874" v="1508" actId="1076"/>
          <ac:picMkLst>
            <pc:docMk/>
            <pc:sldMk cId="3431483427" sldId="334"/>
            <ac:picMk id="73732" creationId="{09DE5C93-3CE2-477D-8E5E-DA1A5A20A8FB}"/>
          </ac:picMkLst>
        </pc:picChg>
      </pc:sldChg>
      <pc:sldChg chg="addSp delSp modSp add mod">
        <pc:chgData name="Antonio Barrera" userId="b100540397b90738" providerId="LiveId" clId="{89DDB327-080C-4DAD-BD33-2BF09195A5F4}" dt="2021-03-24T21:02:22.610" v="1584" actId="1076"/>
        <pc:sldMkLst>
          <pc:docMk/>
          <pc:sldMk cId="1932128656" sldId="335"/>
        </pc:sldMkLst>
        <pc:spChg chg="mod">
          <ac:chgData name="Antonio Barrera" userId="b100540397b90738" providerId="LiveId" clId="{89DDB327-080C-4DAD-BD33-2BF09195A5F4}" dt="2021-03-24T21:02:20.546" v="1583"/>
          <ac:spMkLst>
            <pc:docMk/>
            <pc:sldMk cId="1932128656" sldId="335"/>
            <ac:spMk id="20" creationId="{0B82F635-26F4-4C23-B914-DB2C3DDCC290}"/>
          </ac:spMkLst>
        </pc:spChg>
        <pc:spChg chg="mod">
          <ac:chgData name="Antonio Barrera" userId="b100540397b90738" providerId="LiveId" clId="{89DDB327-080C-4DAD-BD33-2BF09195A5F4}" dt="2021-03-24T21:02:20.546" v="1583"/>
          <ac:spMkLst>
            <pc:docMk/>
            <pc:sldMk cId="1932128656" sldId="335"/>
            <ac:spMk id="21" creationId="{72361B20-6460-4B8F-B9D7-BD1F7CD4F033}"/>
          </ac:spMkLst>
        </pc:spChg>
        <pc:grpChg chg="add mod">
          <ac:chgData name="Antonio Barrera" userId="b100540397b90738" providerId="LiveId" clId="{89DDB327-080C-4DAD-BD33-2BF09195A5F4}" dt="2021-03-24T21:02:22.610" v="1584" actId="1076"/>
          <ac:grpSpMkLst>
            <pc:docMk/>
            <pc:sldMk cId="1932128656" sldId="335"/>
            <ac:grpSpMk id="17" creationId="{2B538123-BB2F-4461-94D7-DDFC8142C12A}"/>
          </ac:grpSpMkLst>
        </pc:grpChg>
        <pc:grpChg chg="mod">
          <ac:chgData name="Antonio Barrera" userId="b100540397b90738" providerId="LiveId" clId="{89DDB327-080C-4DAD-BD33-2BF09195A5F4}" dt="2021-03-24T21:02:20.546" v="1583"/>
          <ac:grpSpMkLst>
            <pc:docMk/>
            <pc:sldMk cId="1932128656" sldId="335"/>
            <ac:grpSpMk id="18" creationId="{F2151502-C49F-446C-8596-7BB0A0AAB176}"/>
          </ac:grpSpMkLst>
        </pc:grpChg>
        <pc:picChg chg="mod">
          <ac:chgData name="Antonio Barrera" userId="b100540397b90738" providerId="LiveId" clId="{89DDB327-080C-4DAD-BD33-2BF09195A5F4}" dt="2021-03-24T21:02:20.546" v="1583"/>
          <ac:picMkLst>
            <pc:docMk/>
            <pc:sldMk cId="1932128656" sldId="335"/>
            <ac:picMk id="19" creationId="{1BD88D1C-362A-4DA9-BFE0-E445BB1B4F0E}"/>
          </ac:picMkLst>
        </pc:picChg>
        <pc:picChg chg="add del mod">
          <ac:chgData name="Antonio Barrera" userId="b100540397b90738" providerId="LiveId" clId="{89DDB327-080C-4DAD-BD33-2BF09195A5F4}" dt="2021-03-24T19:47:43.264" v="1472" actId="478"/>
          <ac:picMkLst>
            <pc:docMk/>
            <pc:sldMk cId="1932128656" sldId="335"/>
            <ac:picMk id="77826" creationId="{BA58AE65-BA18-48EE-AA78-E210BBE6AEC8}"/>
          </ac:picMkLst>
        </pc:picChg>
        <pc:picChg chg="add mod">
          <ac:chgData name="Antonio Barrera" userId="b100540397b90738" providerId="LiveId" clId="{89DDB327-080C-4DAD-BD33-2BF09195A5F4}" dt="2021-03-24T19:50:14.925" v="1491" actId="1076"/>
          <ac:picMkLst>
            <pc:docMk/>
            <pc:sldMk cId="1932128656" sldId="335"/>
            <ac:picMk id="77828" creationId="{B208B80E-2EA0-44AE-A6DA-2EE37840A6C0}"/>
          </ac:picMkLst>
        </pc:picChg>
        <pc:picChg chg="add mod">
          <ac:chgData name="Antonio Barrera" userId="b100540397b90738" providerId="LiveId" clId="{89DDB327-080C-4DAD-BD33-2BF09195A5F4}" dt="2021-03-24T19:53:50.504" v="1527" actId="1076"/>
          <ac:picMkLst>
            <pc:docMk/>
            <pc:sldMk cId="1932128656" sldId="335"/>
            <ac:picMk id="77830" creationId="{7907FA42-C64E-4740-B2FD-3E4B3F2DBA86}"/>
          </ac:picMkLst>
        </pc:picChg>
      </pc:sldChg>
      <pc:sldChg chg="addSp delSp modSp new mod">
        <pc:chgData name="Antonio Barrera" userId="b100540397b90738" providerId="LiveId" clId="{89DDB327-080C-4DAD-BD33-2BF09195A5F4}" dt="2021-03-24T20:59:10.422" v="1563" actId="1076"/>
        <pc:sldMkLst>
          <pc:docMk/>
          <pc:sldMk cId="185302221" sldId="336"/>
        </pc:sldMkLst>
        <pc:spChg chg="del">
          <ac:chgData name="Antonio Barrera" userId="b100540397b90738" providerId="LiveId" clId="{89DDB327-080C-4DAD-BD33-2BF09195A5F4}" dt="2021-03-24T19:29:26.909" v="1394" actId="478"/>
          <ac:spMkLst>
            <pc:docMk/>
            <pc:sldMk cId="185302221" sldId="336"/>
            <ac:spMk id="2" creationId="{E4B3CC63-040E-4F60-B328-D73C4188A73F}"/>
          </ac:spMkLst>
        </pc:spChg>
        <pc:spChg chg="del">
          <ac:chgData name="Antonio Barrera" userId="b100540397b90738" providerId="LiveId" clId="{89DDB327-080C-4DAD-BD33-2BF09195A5F4}" dt="2021-03-24T19:29:28.022" v="1395" actId="478"/>
          <ac:spMkLst>
            <pc:docMk/>
            <pc:sldMk cId="185302221" sldId="336"/>
            <ac:spMk id="3" creationId="{1DF921A2-4ADD-47FC-BCAE-87D2F42E2E03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5" creationId="{04B8ED85-D5EC-4BD2-9DD9-CC5EB50AC2CB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6" creationId="{82E5BF63-C92B-4C0E-8435-2C442EFC9F3B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7" creationId="{20253201-D94F-4F43-B534-CC64E45613E7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8" creationId="{33BA8F7E-A2DF-4567-88F2-CAB283CEC0FB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9" creationId="{79B0318D-CA56-4487-96BA-1CA48DD4203F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10" creationId="{CBFADAAD-9EC3-4736-B84C-55577E2FCB0D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11" creationId="{5DA8585E-3681-4354-B002-9EFF1DD4BEBE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12" creationId="{5DFA38BA-3BDF-45D2-8A58-1853F6DAD6E2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13" creationId="{25399D6D-8C08-48DA-8DB9-D19DAD6666C3}"/>
          </ac:spMkLst>
        </pc:spChg>
        <pc:spChg chg="mod">
          <ac:chgData name="Antonio Barrera" userId="b100540397b90738" providerId="LiveId" clId="{89DDB327-080C-4DAD-BD33-2BF09195A5F4}" dt="2021-03-24T19:29:30.125" v="1396"/>
          <ac:spMkLst>
            <pc:docMk/>
            <pc:sldMk cId="185302221" sldId="336"/>
            <ac:spMk id="14" creationId="{C3AED10B-54B3-462F-990B-EABABE52070B}"/>
          </ac:spMkLst>
        </pc:spChg>
        <pc:spChg chg="mod">
          <ac:chgData name="Antonio Barrera" userId="b100540397b90738" providerId="LiveId" clId="{89DDB327-080C-4DAD-BD33-2BF09195A5F4}" dt="2021-03-24T20:59:06.167" v="1561"/>
          <ac:spMkLst>
            <pc:docMk/>
            <pc:sldMk cId="185302221" sldId="336"/>
            <ac:spMk id="24" creationId="{115491BC-0B79-4129-91B2-8AA163E89B89}"/>
          </ac:spMkLst>
        </pc:spChg>
        <pc:spChg chg="mod">
          <ac:chgData name="Antonio Barrera" userId="b100540397b90738" providerId="LiveId" clId="{89DDB327-080C-4DAD-BD33-2BF09195A5F4}" dt="2021-03-24T20:59:06.167" v="1561"/>
          <ac:spMkLst>
            <pc:docMk/>
            <pc:sldMk cId="185302221" sldId="336"/>
            <ac:spMk id="25" creationId="{42C08C6B-E228-4B85-912E-431FD52E55F6}"/>
          </ac:spMkLst>
        </pc:spChg>
        <pc:grpChg chg="add mod">
          <ac:chgData name="Antonio Barrera" userId="b100540397b90738" providerId="LiveId" clId="{89DDB327-080C-4DAD-BD33-2BF09195A5F4}" dt="2021-03-24T19:29:38.944" v="1397" actId="1076"/>
          <ac:grpSpMkLst>
            <pc:docMk/>
            <pc:sldMk cId="185302221" sldId="336"/>
            <ac:grpSpMk id="4" creationId="{25D26F4B-46E5-473F-AB79-146E2C17821A}"/>
          </ac:grpSpMkLst>
        </pc:grpChg>
        <pc:grpChg chg="add mod">
          <ac:chgData name="Antonio Barrera" userId="b100540397b90738" providerId="LiveId" clId="{89DDB327-080C-4DAD-BD33-2BF09195A5F4}" dt="2021-03-24T20:59:10.422" v="1563" actId="1076"/>
          <ac:grpSpMkLst>
            <pc:docMk/>
            <pc:sldMk cId="185302221" sldId="336"/>
            <ac:grpSpMk id="21" creationId="{F8F19A50-4CFD-4F7A-AB8C-A9E9455C9E3D}"/>
          </ac:grpSpMkLst>
        </pc:grpChg>
        <pc:grpChg chg="mod">
          <ac:chgData name="Antonio Barrera" userId="b100540397b90738" providerId="LiveId" clId="{89DDB327-080C-4DAD-BD33-2BF09195A5F4}" dt="2021-03-24T20:59:06.167" v="1561"/>
          <ac:grpSpMkLst>
            <pc:docMk/>
            <pc:sldMk cId="185302221" sldId="336"/>
            <ac:grpSpMk id="22" creationId="{18BC2E53-9100-4AA9-803B-BB85F7632A70}"/>
          </ac:grpSpMkLst>
        </pc:grpChg>
        <pc:picChg chg="add del mod">
          <ac:chgData name="Antonio Barrera" userId="b100540397b90738" providerId="LiveId" clId="{89DDB327-080C-4DAD-BD33-2BF09195A5F4}" dt="2021-03-24T19:30:23.184" v="1405" actId="478"/>
          <ac:picMkLst>
            <pc:docMk/>
            <pc:sldMk cId="185302221" sldId="336"/>
            <ac:picMk id="16" creationId="{06F052DB-30BC-4917-B6FF-0ABB419F6C28}"/>
          </ac:picMkLst>
        </pc:picChg>
        <pc:picChg chg="add mod">
          <ac:chgData name="Antonio Barrera" userId="b100540397b90738" providerId="LiveId" clId="{89DDB327-080C-4DAD-BD33-2BF09195A5F4}" dt="2021-03-24T19:46:16.572" v="1462" actId="14100"/>
          <ac:picMkLst>
            <pc:docMk/>
            <pc:sldMk cId="185302221" sldId="336"/>
            <ac:picMk id="18" creationId="{8CAE2213-2FFC-4CC8-8DA1-133FCC71BEFC}"/>
          </ac:picMkLst>
        </pc:picChg>
        <pc:picChg chg="mod">
          <ac:chgData name="Antonio Barrera" userId="b100540397b90738" providerId="LiveId" clId="{89DDB327-080C-4DAD-BD33-2BF09195A5F4}" dt="2021-03-24T20:59:06.167" v="1561"/>
          <ac:picMkLst>
            <pc:docMk/>
            <pc:sldMk cId="185302221" sldId="336"/>
            <ac:picMk id="23" creationId="{370A05F6-94AC-43D9-B08E-9FBA931759C1}"/>
          </ac:picMkLst>
        </pc:picChg>
        <pc:picChg chg="add mod">
          <ac:chgData name="Antonio Barrera" userId="b100540397b90738" providerId="LiveId" clId="{89DDB327-080C-4DAD-BD33-2BF09195A5F4}" dt="2021-03-24T19:46:18.640" v="1463" actId="14100"/>
          <ac:picMkLst>
            <pc:docMk/>
            <pc:sldMk cId="185302221" sldId="336"/>
            <ac:picMk id="72706" creationId="{3CD85ABF-2DA7-4DE6-89BB-9B38FF3AF90E}"/>
          </ac:picMkLst>
        </pc:picChg>
        <pc:picChg chg="add mod">
          <ac:chgData name="Antonio Barrera" userId="b100540397b90738" providerId="LiveId" clId="{89DDB327-080C-4DAD-BD33-2BF09195A5F4}" dt="2021-03-24T19:55:10.750" v="1544" actId="1076"/>
          <ac:picMkLst>
            <pc:docMk/>
            <pc:sldMk cId="185302221" sldId="336"/>
            <ac:picMk id="72708" creationId="{6043161C-972E-451B-97D5-DC3C2BA0363E}"/>
          </ac:picMkLst>
        </pc:picChg>
      </pc:sldChg>
      <pc:sldChg chg="addSp delSp modSp add mod">
        <pc:chgData name="Antonio Barrera" userId="b100540397b90738" providerId="LiveId" clId="{89DDB327-080C-4DAD-BD33-2BF09195A5F4}" dt="2021-03-24T21:00:55.582" v="1578" actId="1076"/>
        <pc:sldMkLst>
          <pc:docMk/>
          <pc:sldMk cId="1006344311" sldId="337"/>
        </pc:sldMkLst>
        <pc:spChg chg="mod">
          <ac:chgData name="Antonio Barrera" userId="b100540397b90738" providerId="LiveId" clId="{89DDB327-080C-4DAD-BD33-2BF09195A5F4}" dt="2021-03-24T21:00:53.068" v="1577"/>
          <ac:spMkLst>
            <pc:docMk/>
            <pc:sldMk cId="1006344311" sldId="337"/>
            <ac:spMk id="20" creationId="{79A4AA39-5DD7-4A2A-A669-5C54DD3E459E}"/>
          </ac:spMkLst>
        </pc:spChg>
        <pc:spChg chg="mod">
          <ac:chgData name="Antonio Barrera" userId="b100540397b90738" providerId="LiveId" clId="{89DDB327-080C-4DAD-BD33-2BF09195A5F4}" dt="2021-03-24T21:00:53.068" v="1577"/>
          <ac:spMkLst>
            <pc:docMk/>
            <pc:sldMk cId="1006344311" sldId="337"/>
            <ac:spMk id="21" creationId="{3DE7D6AA-23E3-4B0E-8B73-196CF6F0156B}"/>
          </ac:spMkLst>
        </pc:spChg>
        <pc:grpChg chg="add mod">
          <ac:chgData name="Antonio Barrera" userId="b100540397b90738" providerId="LiveId" clId="{89DDB327-080C-4DAD-BD33-2BF09195A5F4}" dt="2021-03-24T21:00:55.582" v="1578" actId="1076"/>
          <ac:grpSpMkLst>
            <pc:docMk/>
            <pc:sldMk cId="1006344311" sldId="337"/>
            <ac:grpSpMk id="17" creationId="{D77B7C02-F837-4837-99D9-CD718BC09E82}"/>
          </ac:grpSpMkLst>
        </pc:grpChg>
        <pc:grpChg chg="mod">
          <ac:chgData name="Antonio Barrera" userId="b100540397b90738" providerId="LiveId" clId="{89DDB327-080C-4DAD-BD33-2BF09195A5F4}" dt="2021-03-24T21:00:53.068" v="1577"/>
          <ac:grpSpMkLst>
            <pc:docMk/>
            <pc:sldMk cId="1006344311" sldId="337"/>
            <ac:grpSpMk id="18" creationId="{E9BD0F59-E3A0-4D10-B373-7E26152494A9}"/>
          </ac:grpSpMkLst>
        </pc:grpChg>
        <pc:picChg chg="mod">
          <ac:chgData name="Antonio Barrera" userId="b100540397b90738" providerId="LiveId" clId="{89DDB327-080C-4DAD-BD33-2BF09195A5F4}" dt="2021-03-24T21:00:53.068" v="1577"/>
          <ac:picMkLst>
            <pc:docMk/>
            <pc:sldMk cId="1006344311" sldId="337"/>
            <ac:picMk id="19" creationId="{CFFF80FA-F5C7-49BD-A604-0C1DF9783A0B}"/>
          </ac:picMkLst>
        </pc:picChg>
        <pc:picChg chg="del">
          <ac:chgData name="Antonio Barrera" userId="b100540397b90738" providerId="LiveId" clId="{89DDB327-080C-4DAD-BD33-2BF09195A5F4}" dt="2021-03-24T19:33:41.003" v="1428" actId="478"/>
          <ac:picMkLst>
            <pc:docMk/>
            <pc:sldMk cId="1006344311" sldId="337"/>
            <ac:picMk id="73730" creationId="{1136B81E-A602-4200-A5BF-24BF164D438E}"/>
          </ac:picMkLst>
        </pc:picChg>
        <pc:picChg chg="add mod">
          <ac:chgData name="Antonio Barrera" userId="b100540397b90738" providerId="LiveId" clId="{89DDB327-080C-4DAD-BD33-2BF09195A5F4}" dt="2021-03-24T19:36:01.364" v="1447" actId="1076"/>
          <ac:picMkLst>
            <pc:docMk/>
            <pc:sldMk cId="1006344311" sldId="337"/>
            <ac:picMk id="74754" creationId="{9A6E13B4-F244-49BA-B6D7-8F076CAEA783}"/>
          </ac:picMkLst>
        </pc:picChg>
        <pc:picChg chg="add mod">
          <ac:chgData name="Antonio Barrera" userId="b100540397b90738" providerId="LiveId" clId="{89DDB327-080C-4DAD-BD33-2BF09195A5F4}" dt="2021-03-24T19:52:21.773" v="1511" actId="1076"/>
          <ac:picMkLst>
            <pc:docMk/>
            <pc:sldMk cId="1006344311" sldId="337"/>
            <ac:picMk id="74756" creationId="{0A4B6481-66AC-431F-AE21-91A0E3EB6245}"/>
          </ac:picMkLst>
        </pc:picChg>
      </pc:sldChg>
      <pc:sldChg chg="add del">
        <pc:chgData name="Antonio Barrera" userId="b100540397b90738" providerId="LiveId" clId="{89DDB327-080C-4DAD-BD33-2BF09195A5F4}" dt="2021-03-24T19:33:36.805" v="1426" actId="47"/>
        <pc:sldMkLst>
          <pc:docMk/>
          <pc:sldMk cId="4207699847" sldId="337"/>
        </pc:sldMkLst>
      </pc:sldChg>
      <pc:sldChg chg="addSp modSp add mod">
        <pc:chgData name="Antonio Barrera" userId="b100540397b90738" providerId="LiveId" clId="{89DDB327-080C-4DAD-BD33-2BF09195A5F4}" dt="2021-03-24T20:58:43.257" v="1557" actId="1076"/>
        <pc:sldMkLst>
          <pc:docMk/>
          <pc:sldMk cId="494872691" sldId="338"/>
        </pc:sldMkLst>
        <pc:spChg chg="mod">
          <ac:chgData name="Antonio Barrera" userId="b100540397b90738" providerId="LiveId" clId="{89DDB327-080C-4DAD-BD33-2BF09195A5F4}" dt="2021-03-24T20:58:40.085" v="1556"/>
          <ac:spMkLst>
            <pc:docMk/>
            <pc:sldMk cId="494872691" sldId="338"/>
            <ac:spMk id="20" creationId="{2524303D-A7A9-46B6-B7CB-2EADFC3B03B0}"/>
          </ac:spMkLst>
        </pc:spChg>
        <pc:spChg chg="mod">
          <ac:chgData name="Antonio Barrera" userId="b100540397b90738" providerId="LiveId" clId="{89DDB327-080C-4DAD-BD33-2BF09195A5F4}" dt="2021-03-24T20:58:40.085" v="1556"/>
          <ac:spMkLst>
            <pc:docMk/>
            <pc:sldMk cId="494872691" sldId="338"/>
            <ac:spMk id="21" creationId="{74A61250-0501-44DB-9F80-D856D5683E02}"/>
          </ac:spMkLst>
        </pc:spChg>
        <pc:grpChg chg="add mod">
          <ac:chgData name="Antonio Barrera" userId="b100540397b90738" providerId="LiveId" clId="{89DDB327-080C-4DAD-BD33-2BF09195A5F4}" dt="2021-03-24T20:58:43.257" v="1557" actId="1076"/>
          <ac:grpSpMkLst>
            <pc:docMk/>
            <pc:sldMk cId="494872691" sldId="338"/>
            <ac:grpSpMk id="17" creationId="{3AD0521A-DF2C-40F6-8C01-D16A0CB4737D}"/>
          </ac:grpSpMkLst>
        </pc:grpChg>
        <pc:grpChg chg="mod">
          <ac:chgData name="Antonio Barrera" userId="b100540397b90738" providerId="LiveId" clId="{89DDB327-080C-4DAD-BD33-2BF09195A5F4}" dt="2021-03-24T20:58:40.085" v="1556"/>
          <ac:grpSpMkLst>
            <pc:docMk/>
            <pc:sldMk cId="494872691" sldId="338"/>
            <ac:grpSpMk id="18" creationId="{78E41E86-8A32-49C3-B5F2-8ABC1DE3C0AA}"/>
          </ac:grpSpMkLst>
        </pc:grpChg>
        <pc:picChg chg="mod">
          <ac:chgData name="Antonio Barrera" userId="b100540397b90738" providerId="LiveId" clId="{89DDB327-080C-4DAD-BD33-2BF09195A5F4}" dt="2021-03-24T20:58:40.085" v="1556"/>
          <ac:picMkLst>
            <pc:docMk/>
            <pc:sldMk cId="494872691" sldId="338"/>
            <ac:picMk id="19" creationId="{A1980ECA-02A4-4636-A944-6C119582A73E}"/>
          </ac:picMkLst>
        </pc:picChg>
        <pc:picChg chg="add mod">
          <ac:chgData name="Antonio Barrera" userId="b100540397b90738" providerId="LiveId" clId="{89DDB327-080C-4DAD-BD33-2BF09195A5F4}" dt="2021-03-24T19:36:38.402" v="1450" actId="1076"/>
          <ac:picMkLst>
            <pc:docMk/>
            <pc:sldMk cId="494872691" sldId="338"/>
            <ac:picMk id="75778" creationId="{51ABF811-9B78-4AA7-B199-48D8D7B2A84C}"/>
          </ac:picMkLst>
        </pc:picChg>
        <pc:picChg chg="add mod">
          <ac:chgData name="Antonio Barrera" userId="b100540397b90738" providerId="LiveId" clId="{89DDB327-080C-4DAD-BD33-2BF09195A5F4}" dt="2021-03-24T19:52:40.716" v="1516" actId="1076"/>
          <ac:picMkLst>
            <pc:docMk/>
            <pc:sldMk cId="494872691" sldId="338"/>
            <ac:picMk id="75780" creationId="{6720F6B9-5AA4-4CD2-8D02-5496512BEA82}"/>
          </ac:picMkLst>
        </pc:picChg>
      </pc:sldChg>
      <pc:sldChg chg="addSp modSp add mod">
        <pc:chgData name="Antonio Barrera" userId="b100540397b90738" providerId="LiveId" clId="{89DDB327-080C-4DAD-BD33-2BF09195A5F4}" dt="2021-03-24T20:58:38.964" v="1555" actId="1076"/>
        <pc:sldMkLst>
          <pc:docMk/>
          <pc:sldMk cId="1695678330" sldId="339"/>
        </pc:sldMkLst>
        <pc:spChg chg="mod">
          <ac:chgData name="Antonio Barrera" userId="b100540397b90738" providerId="LiveId" clId="{89DDB327-080C-4DAD-BD33-2BF09195A5F4}" dt="2021-03-24T20:58:36.400" v="1554"/>
          <ac:spMkLst>
            <pc:docMk/>
            <pc:sldMk cId="1695678330" sldId="339"/>
            <ac:spMk id="20" creationId="{3991455B-84FA-42D0-B73D-3859B4DAC17B}"/>
          </ac:spMkLst>
        </pc:spChg>
        <pc:spChg chg="mod">
          <ac:chgData name="Antonio Barrera" userId="b100540397b90738" providerId="LiveId" clId="{89DDB327-080C-4DAD-BD33-2BF09195A5F4}" dt="2021-03-24T20:58:36.400" v="1554"/>
          <ac:spMkLst>
            <pc:docMk/>
            <pc:sldMk cId="1695678330" sldId="339"/>
            <ac:spMk id="21" creationId="{898C0F5C-960E-42B2-8260-159A851E0328}"/>
          </ac:spMkLst>
        </pc:spChg>
        <pc:grpChg chg="add mod">
          <ac:chgData name="Antonio Barrera" userId="b100540397b90738" providerId="LiveId" clId="{89DDB327-080C-4DAD-BD33-2BF09195A5F4}" dt="2021-03-24T20:58:38.964" v="1555" actId="1076"/>
          <ac:grpSpMkLst>
            <pc:docMk/>
            <pc:sldMk cId="1695678330" sldId="339"/>
            <ac:grpSpMk id="17" creationId="{94E4AB8F-EC2B-49FE-A127-5E58E4C56F9D}"/>
          </ac:grpSpMkLst>
        </pc:grpChg>
        <pc:grpChg chg="mod">
          <ac:chgData name="Antonio Barrera" userId="b100540397b90738" providerId="LiveId" clId="{89DDB327-080C-4DAD-BD33-2BF09195A5F4}" dt="2021-03-24T20:58:36.400" v="1554"/>
          <ac:grpSpMkLst>
            <pc:docMk/>
            <pc:sldMk cId="1695678330" sldId="339"/>
            <ac:grpSpMk id="18" creationId="{4AA3334C-3269-424D-B8D3-61B7AD6C0EFA}"/>
          </ac:grpSpMkLst>
        </pc:grpChg>
        <pc:picChg chg="mod">
          <ac:chgData name="Antonio Barrera" userId="b100540397b90738" providerId="LiveId" clId="{89DDB327-080C-4DAD-BD33-2BF09195A5F4}" dt="2021-03-24T20:58:36.400" v="1554"/>
          <ac:picMkLst>
            <pc:docMk/>
            <pc:sldMk cId="1695678330" sldId="339"/>
            <ac:picMk id="19" creationId="{328F486D-7D43-4AE9-9148-E551A094C904}"/>
          </ac:picMkLst>
        </pc:picChg>
        <pc:picChg chg="add mod">
          <ac:chgData name="Antonio Barrera" userId="b100540397b90738" providerId="LiveId" clId="{89DDB327-080C-4DAD-BD33-2BF09195A5F4}" dt="2021-03-24T19:36:46.954" v="1454" actId="1076"/>
          <ac:picMkLst>
            <pc:docMk/>
            <pc:sldMk cId="1695678330" sldId="339"/>
            <ac:picMk id="76802" creationId="{954371CB-D8D0-4D66-B4E7-0828F794BAEB}"/>
          </ac:picMkLst>
        </pc:picChg>
        <pc:picChg chg="add mod">
          <ac:chgData name="Antonio Barrera" userId="b100540397b90738" providerId="LiveId" clId="{89DDB327-080C-4DAD-BD33-2BF09195A5F4}" dt="2021-03-24T19:53:21.473" v="1521" actId="1076"/>
          <ac:picMkLst>
            <pc:docMk/>
            <pc:sldMk cId="1695678330" sldId="339"/>
            <ac:picMk id="76804" creationId="{24F0E42E-E444-4F84-83AB-CA1BBB4C1351}"/>
          </ac:picMkLst>
        </pc:picChg>
      </pc:sldChg>
      <pc:sldChg chg="addSp modSp add mod">
        <pc:chgData name="Antonio Barrera" userId="b100540397b90738" providerId="LiveId" clId="{89DDB327-080C-4DAD-BD33-2BF09195A5F4}" dt="2021-03-24T21:00:38.239" v="1574" actId="1076"/>
        <pc:sldMkLst>
          <pc:docMk/>
          <pc:sldMk cId="2264353312" sldId="340"/>
        </pc:sldMkLst>
        <pc:spChg chg="mod">
          <ac:chgData name="Antonio Barrera" userId="b100540397b90738" providerId="LiveId" clId="{89DDB327-080C-4DAD-BD33-2BF09195A5F4}" dt="2021-03-24T21:00:36.627" v="1573"/>
          <ac:spMkLst>
            <pc:docMk/>
            <pc:sldMk cId="2264353312" sldId="340"/>
            <ac:spMk id="20" creationId="{23FDD0E9-DD71-468A-ADD7-D48CCA6F77AD}"/>
          </ac:spMkLst>
        </pc:spChg>
        <pc:spChg chg="mod">
          <ac:chgData name="Antonio Barrera" userId="b100540397b90738" providerId="LiveId" clId="{89DDB327-080C-4DAD-BD33-2BF09195A5F4}" dt="2021-03-24T21:00:36.627" v="1573"/>
          <ac:spMkLst>
            <pc:docMk/>
            <pc:sldMk cId="2264353312" sldId="340"/>
            <ac:spMk id="21" creationId="{021DCDC5-0593-4A88-BFB7-D8D6813C0A00}"/>
          </ac:spMkLst>
        </pc:spChg>
        <pc:grpChg chg="add mod">
          <ac:chgData name="Antonio Barrera" userId="b100540397b90738" providerId="LiveId" clId="{89DDB327-080C-4DAD-BD33-2BF09195A5F4}" dt="2021-03-24T21:00:38.239" v="1574" actId="1076"/>
          <ac:grpSpMkLst>
            <pc:docMk/>
            <pc:sldMk cId="2264353312" sldId="340"/>
            <ac:grpSpMk id="17" creationId="{8FC81A29-9676-49BB-A0B3-830A34A023A5}"/>
          </ac:grpSpMkLst>
        </pc:grpChg>
        <pc:grpChg chg="mod">
          <ac:chgData name="Antonio Barrera" userId="b100540397b90738" providerId="LiveId" clId="{89DDB327-080C-4DAD-BD33-2BF09195A5F4}" dt="2021-03-24T21:00:36.627" v="1573"/>
          <ac:grpSpMkLst>
            <pc:docMk/>
            <pc:sldMk cId="2264353312" sldId="340"/>
            <ac:grpSpMk id="18" creationId="{E8586FD5-2AE7-44E0-BEBC-3E711A7E5EBB}"/>
          </ac:grpSpMkLst>
        </pc:grpChg>
        <pc:picChg chg="mod">
          <ac:chgData name="Antonio Barrera" userId="b100540397b90738" providerId="LiveId" clId="{89DDB327-080C-4DAD-BD33-2BF09195A5F4}" dt="2021-03-24T21:00:36.627" v="1573"/>
          <ac:picMkLst>
            <pc:docMk/>
            <pc:sldMk cId="2264353312" sldId="340"/>
            <ac:picMk id="19" creationId="{CF460744-50A8-47B1-9BAD-B079F1AFB54D}"/>
          </ac:picMkLst>
        </pc:picChg>
        <pc:picChg chg="add mod">
          <ac:chgData name="Antonio Barrera" userId="b100540397b90738" providerId="LiveId" clId="{89DDB327-080C-4DAD-BD33-2BF09195A5F4}" dt="2021-03-24T19:50:24.669" v="1493" actId="1076"/>
          <ac:picMkLst>
            <pc:docMk/>
            <pc:sldMk cId="2264353312" sldId="340"/>
            <ac:picMk id="78850" creationId="{E3BBB3AE-E063-4BF1-BC1F-F01CF1AD75C6}"/>
          </ac:picMkLst>
        </pc:picChg>
        <pc:picChg chg="add mod">
          <ac:chgData name="Antonio Barrera" userId="b100540397b90738" providerId="LiveId" clId="{89DDB327-080C-4DAD-BD33-2BF09195A5F4}" dt="2021-03-24T19:54:17.759" v="1533" actId="1076"/>
          <ac:picMkLst>
            <pc:docMk/>
            <pc:sldMk cId="2264353312" sldId="340"/>
            <ac:picMk id="78852" creationId="{1C3C3CE7-63B0-46B2-808F-EE7BFC6C371A}"/>
          </ac:picMkLst>
        </pc:picChg>
      </pc:sldChg>
      <pc:sldChg chg="addSp modSp add mod">
        <pc:chgData name="Antonio Barrera" userId="b100540397b90738" providerId="LiveId" clId="{89DDB327-080C-4DAD-BD33-2BF09195A5F4}" dt="2021-03-24T21:00:43.269" v="1576" actId="1076"/>
        <pc:sldMkLst>
          <pc:docMk/>
          <pc:sldMk cId="3082503889" sldId="341"/>
        </pc:sldMkLst>
        <pc:spChg chg="mod">
          <ac:chgData name="Antonio Barrera" userId="b100540397b90738" providerId="LiveId" clId="{89DDB327-080C-4DAD-BD33-2BF09195A5F4}" dt="2021-03-24T21:00:39.720" v="1575"/>
          <ac:spMkLst>
            <pc:docMk/>
            <pc:sldMk cId="3082503889" sldId="341"/>
            <ac:spMk id="20" creationId="{0C051156-4863-482A-AE80-2A294BD305C3}"/>
          </ac:spMkLst>
        </pc:spChg>
        <pc:spChg chg="mod">
          <ac:chgData name="Antonio Barrera" userId="b100540397b90738" providerId="LiveId" clId="{89DDB327-080C-4DAD-BD33-2BF09195A5F4}" dt="2021-03-24T21:00:39.720" v="1575"/>
          <ac:spMkLst>
            <pc:docMk/>
            <pc:sldMk cId="3082503889" sldId="341"/>
            <ac:spMk id="21" creationId="{48A86ED4-5483-4FC3-AD2E-D749C4FE135E}"/>
          </ac:spMkLst>
        </pc:spChg>
        <pc:grpChg chg="add mod">
          <ac:chgData name="Antonio Barrera" userId="b100540397b90738" providerId="LiveId" clId="{89DDB327-080C-4DAD-BD33-2BF09195A5F4}" dt="2021-03-24T21:00:43.269" v="1576" actId="1076"/>
          <ac:grpSpMkLst>
            <pc:docMk/>
            <pc:sldMk cId="3082503889" sldId="341"/>
            <ac:grpSpMk id="17" creationId="{E7BFC5E1-89D0-489D-A5E4-131BBE7731CD}"/>
          </ac:grpSpMkLst>
        </pc:grpChg>
        <pc:grpChg chg="mod">
          <ac:chgData name="Antonio Barrera" userId="b100540397b90738" providerId="LiveId" clId="{89DDB327-080C-4DAD-BD33-2BF09195A5F4}" dt="2021-03-24T21:00:39.720" v="1575"/>
          <ac:grpSpMkLst>
            <pc:docMk/>
            <pc:sldMk cId="3082503889" sldId="341"/>
            <ac:grpSpMk id="18" creationId="{1E8F77B4-A55A-42E7-87FE-00911BB38AB0}"/>
          </ac:grpSpMkLst>
        </pc:grpChg>
        <pc:picChg chg="mod">
          <ac:chgData name="Antonio Barrera" userId="b100540397b90738" providerId="LiveId" clId="{89DDB327-080C-4DAD-BD33-2BF09195A5F4}" dt="2021-03-24T21:00:39.720" v="1575"/>
          <ac:picMkLst>
            <pc:docMk/>
            <pc:sldMk cId="3082503889" sldId="341"/>
            <ac:picMk id="19" creationId="{DC27A04E-952A-4CE6-987C-AEE8DA6EFCDC}"/>
          </ac:picMkLst>
        </pc:picChg>
        <pc:picChg chg="add mod">
          <ac:chgData name="Antonio Barrera" userId="b100540397b90738" providerId="LiveId" clId="{89DDB327-080C-4DAD-BD33-2BF09195A5F4}" dt="2021-03-24T19:50:38.476" v="1497" actId="1076"/>
          <ac:picMkLst>
            <pc:docMk/>
            <pc:sldMk cId="3082503889" sldId="341"/>
            <ac:picMk id="79874" creationId="{7D823B38-A208-45AD-8904-860FC37DCBE7}"/>
          </ac:picMkLst>
        </pc:picChg>
        <pc:picChg chg="add mod">
          <ac:chgData name="Antonio Barrera" userId="b100540397b90738" providerId="LiveId" clId="{89DDB327-080C-4DAD-BD33-2BF09195A5F4}" dt="2021-03-24T19:54:38.159" v="1536" actId="1076"/>
          <ac:picMkLst>
            <pc:docMk/>
            <pc:sldMk cId="3082503889" sldId="341"/>
            <ac:picMk id="79876" creationId="{9E8BF933-300B-4B1F-B35E-032AD30B0AEE}"/>
          </ac:picMkLst>
        </pc:picChg>
      </pc:sldChg>
      <pc:sldChg chg="addSp modSp add mod">
        <pc:chgData name="Antonio Barrera" userId="b100540397b90738" providerId="LiveId" clId="{89DDB327-080C-4DAD-BD33-2BF09195A5F4}" dt="2021-03-24T21:04:09.707" v="1609" actId="1076"/>
        <pc:sldMkLst>
          <pc:docMk/>
          <pc:sldMk cId="3632343383" sldId="342"/>
        </pc:sldMkLst>
        <pc:spChg chg="mod">
          <ac:chgData name="Antonio Barrera" userId="b100540397b90738" providerId="LiveId" clId="{89DDB327-080C-4DAD-BD33-2BF09195A5F4}" dt="2021-03-24T21:04:08.180" v="1608"/>
          <ac:spMkLst>
            <pc:docMk/>
            <pc:sldMk cId="3632343383" sldId="342"/>
            <ac:spMk id="19" creationId="{53E98064-A630-443F-8712-1A40EF7186CB}"/>
          </ac:spMkLst>
        </pc:spChg>
        <pc:spChg chg="mod">
          <ac:chgData name="Antonio Barrera" userId="b100540397b90738" providerId="LiveId" clId="{89DDB327-080C-4DAD-BD33-2BF09195A5F4}" dt="2021-03-24T21:04:08.180" v="1608"/>
          <ac:spMkLst>
            <pc:docMk/>
            <pc:sldMk cId="3632343383" sldId="342"/>
            <ac:spMk id="20" creationId="{D8D53958-3CB9-4711-A5BD-A7F55EB83D64}"/>
          </ac:spMkLst>
        </pc:spChg>
        <pc:grpChg chg="add mod">
          <ac:chgData name="Antonio Barrera" userId="b100540397b90738" providerId="LiveId" clId="{89DDB327-080C-4DAD-BD33-2BF09195A5F4}" dt="2021-03-24T21:04:09.707" v="1609" actId="1076"/>
          <ac:grpSpMkLst>
            <pc:docMk/>
            <pc:sldMk cId="3632343383" sldId="342"/>
            <ac:grpSpMk id="17" creationId="{10763DBC-8722-4570-91D0-39BFD72D6178}"/>
          </ac:grpSpMkLst>
        </pc:grpChg>
        <pc:grpChg chg="mod">
          <ac:chgData name="Antonio Barrera" userId="b100540397b90738" providerId="LiveId" clId="{89DDB327-080C-4DAD-BD33-2BF09195A5F4}" dt="2021-03-24T21:04:08.180" v="1608"/>
          <ac:grpSpMkLst>
            <pc:docMk/>
            <pc:sldMk cId="3632343383" sldId="342"/>
            <ac:grpSpMk id="18" creationId="{9AFA4299-67B9-475D-910B-1BE7DE18BE65}"/>
          </ac:grpSpMkLst>
        </pc:grpChg>
        <pc:picChg chg="mod">
          <ac:chgData name="Antonio Barrera" userId="b100540397b90738" providerId="LiveId" clId="{89DDB327-080C-4DAD-BD33-2BF09195A5F4}" dt="2021-03-24T21:04:08.180" v="1608"/>
          <ac:picMkLst>
            <pc:docMk/>
            <pc:sldMk cId="3632343383" sldId="342"/>
            <ac:picMk id="21" creationId="{F63D849F-B6AB-4C64-9EFB-7C2A1CED4205}"/>
          </ac:picMkLst>
        </pc:picChg>
        <pc:picChg chg="add mod">
          <ac:chgData name="Antonio Barrera" userId="b100540397b90738" providerId="LiveId" clId="{89DDB327-080C-4DAD-BD33-2BF09195A5F4}" dt="2021-03-24T19:50:45.315" v="1499" actId="1076"/>
          <ac:picMkLst>
            <pc:docMk/>
            <pc:sldMk cId="3632343383" sldId="342"/>
            <ac:picMk id="80898" creationId="{057961F2-166F-4D60-9A25-9087F0278A14}"/>
          </ac:picMkLst>
        </pc:picChg>
        <pc:picChg chg="add mod">
          <ac:chgData name="Antonio Barrera" userId="b100540397b90738" providerId="LiveId" clId="{89DDB327-080C-4DAD-BD33-2BF09195A5F4}" dt="2021-03-24T19:54:52.594" v="1539" actId="1076"/>
          <ac:picMkLst>
            <pc:docMk/>
            <pc:sldMk cId="3632343383" sldId="342"/>
            <ac:picMk id="80900" creationId="{98D0CE18-BD60-4D20-9068-C38582E21E4D}"/>
          </ac:picMkLst>
        </pc:picChg>
      </pc:sldChg>
      <pc:sldChg chg="add del">
        <pc:chgData name="Antonio Barrera" userId="b100540397b90738" providerId="LiveId" clId="{89DDB327-080C-4DAD-BD33-2BF09195A5F4}" dt="2021-03-24T19:49:25.570" v="1481" actId="47"/>
        <pc:sldMkLst>
          <pc:docMk/>
          <pc:sldMk cId="1756035451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29ABC-A0EA-4AF8-84E4-66247A535A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7B77A-8F97-4C2E-AE70-C48474152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87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7B77A-8F97-4C2E-AE70-C48474152924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7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47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0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771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4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5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66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2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17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6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40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9642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82B5C-919F-4D98-865B-005A5C7AC74E}" type="datetimeFigureOut">
              <a:rPr lang="es-ES" smtClean="0"/>
              <a:t>26/03/2021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37A3E-5266-48F9-BE6B-2E0F08903F4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575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3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3.png"/><Relationship Id="rId9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.png"/><Relationship Id="rId7" Type="http://schemas.openxmlformats.org/officeDocument/2006/relationships/image" Target="../media/image49.png"/><Relationship Id="rId12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4.png"/><Relationship Id="rId5" Type="http://schemas.microsoft.com/office/2007/relationships/hdphoto" Target="../media/hdphoto4.wdp"/><Relationship Id="rId10" Type="http://schemas.openxmlformats.org/officeDocument/2006/relationships/image" Target="../media/image13.png"/><Relationship Id="rId4" Type="http://schemas.openxmlformats.org/officeDocument/2006/relationships/image" Target="../media/image43.png"/><Relationship Id="rId9" Type="http://schemas.microsoft.com/office/2007/relationships/hdphoto" Target="../media/hdphoto5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3.png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3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5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microsoft.com/office/2007/relationships/hdphoto" Target="../media/hdphoto4.wdp"/><Relationship Id="rId10" Type="http://schemas.microsoft.com/office/2007/relationships/hdphoto" Target="../media/hdphoto2.wdp"/><Relationship Id="rId4" Type="http://schemas.openxmlformats.org/officeDocument/2006/relationships/image" Target="../media/image43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microsoft.com/office/2007/relationships/hdphoto" Target="../media/hdphoto2.wdp"/><Relationship Id="rId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microsoft.com/office/2007/relationships/hdphoto" Target="../media/hdphoto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microsoft.com/office/2007/relationships/hdphoto" Target="../media/hdphoto2.wdp"/><Relationship Id="rId4" Type="http://schemas.openxmlformats.org/officeDocument/2006/relationships/image" Target="../media/image57.png"/><Relationship Id="rId9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07/relationships/hdphoto" Target="../media/hdphoto2.wdp"/><Relationship Id="rId7" Type="http://schemas.openxmlformats.org/officeDocument/2006/relationships/image" Target="../media/image7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57.png"/><Relationship Id="rId9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8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7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21.png"/><Relationship Id="rId7" Type="http://schemas.openxmlformats.org/officeDocument/2006/relationships/image" Target="../media/image8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13.png"/><Relationship Id="rId5" Type="http://schemas.openxmlformats.org/officeDocument/2006/relationships/image" Target="../media/image57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21.png"/><Relationship Id="rId9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21.png"/><Relationship Id="rId7" Type="http://schemas.openxmlformats.org/officeDocument/2006/relationships/image" Target="../media/image8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8.wdp"/><Relationship Id="rId7" Type="http://schemas.openxmlformats.org/officeDocument/2006/relationships/image" Target="../media/image1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8.wdp"/><Relationship Id="rId7" Type="http://schemas.openxmlformats.org/officeDocument/2006/relationships/image" Target="../media/image1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9.wdp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8.wdp"/><Relationship Id="rId7" Type="http://schemas.openxmlformats.org/officeDocument/2006/relationships/image" Target="../media/image11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9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microsoft.com/office/2007/relationships/hdphoto" Target="../media/hdphoto8.wdp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9.png"/><Relationship Id="rId4" Type="http://schemas.microsoft.com/office/2007/relationships/hdphoto" Target="../media/hdphoto10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1.png"/><Relationship Id="rId4" Type="http://schemas.microsoft.com/office/2007/relationships/hdphoto" Target="../media/hdphoto10.wdp"/></Relationships>
</file>

<file path=ppt/slides/_rels/slide4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3.png"/><Relationship Id="rId4" Type="http://schemas.microsoft.com/office/2007/relationships/hdphoto" Target="../media/hdphoto10.wdp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5.png"/><Relationship Id="rId4" Type="http://schemas.microsoft.com/office/2007/relationships/hdphoto" Target="../media/hdphoto10.wdp"/></Relationships>
</file>

<file path=ppt/slides/_rels/slide4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7.png"/><Relationship Id="rId4" Type="http://schemas.microsoft.com/office/2007/relationships/hdphoto" Target="../media/hdphoto10.wdp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9.png"/><Relationship Id="rId4" Type="http://schemas.microsoft.com/office/2007/relationships/hdphoto" Target="../media/hdphoto10.wdp"/></Relationships>
</file>

<file path=ppt/slides/_rels/slide4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1.png"/><Relationship Id="rId4" Type="http://schemas.microsoft.com/office/2007/relationships/hdphoto" Target="../media/hdphoto10.wdp"/></Relationships>
</file>

<file path=ppt/slides/_rels/slide4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3.png"/><Relationship Id="rId4" Type="http://schemas.microsoft.com/office/2007/relationships/hdphoto" Target="../media/hdphoto10.wdp"/></Relationships>
</file>

<file path=ppt/slides/_rels/slide4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5.png"/><Relationship Id="rId4" Type="http://schemas.microsoft.com/office/2007/relationships/hdphoto" Target="../media/hdphoto10.wdp"/></Relationships>
</file>

<file path=ppt/slides/_rels/slide4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7.png"/><Relationship Id="rId4" Type="http://schemas.microsoft.com/office/2007/relationships/hdphoto" Target="../media/hdphoto10.wdp"/></Relationships>
</file>

<file path=ppt/slides/_rels/slide4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9.png"/><Relationship Id="rId4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5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1.png"/><Relationship Id="rId4" Type="http://schemas.microsoft.com/office/2007/relationships/hdphoto" Target="../media/hdphoto10.wd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8.png"/><Relationship Id="rId7" Type="http://schemas.openxmlformats.org/officeDocument/2006/relationships/image" Target="../media/image1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23.png"/><Relationship Id="rId4" Type="http://schemas.microsoft.com/office/2007/relationships/hdphoto" Target="../media/hdphoto10.wdp"/></Relationships>
</file>

<file path=ppt/slides/_rels/slide5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5.png"/><Relationship Id="rId4" Type="http://schemas.microsoft.com/office/2007/relationships/hdphoto" Target="../media/hdphoto10.wdp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6.png"/><Relationship Id="rId7" Type="http://schemas.microsoft.com/office/2007/relationships/hdphoto" Target="../media/hdphoto1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5" Type="http://schemas.microsoft.com/office/2007/relationships/hdphoto" Target="../media/hdphoto10.wdp"/><Relationship Id="rId4" Type="http://schemas.openxmlformats.org/officeDocument/2006/relationships/image" Target="../media/image98.png"/></Relationships>
</file>

<file path=ppt/slides/_rels/slide5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98.png"/><Relationship Id="rId7" Type="http://schemas.openxmlformats.org/officeDocument/2006/relationships/image" Target="../media/image11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9.png"/><Relationship Id="rId4" Type="http://schemas.microsoft.com/office/2007/relationships/hdphoto" Target="../media/hdphoto10.wdp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5.png"/><Relationship Id="rId4" Type="http://schemas.openxmlformats.org/officeDocument/2006/relationships/image" Target="../media/image130.png"/></Relationships>
</file>

<file path=ppt/slides/_rels/slide5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5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5.png"/><Relationship Id="rId4" Type="http://schemas.openxmlformats.org/officeDocument/2006/relationships/image" Target="../media/image13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1.png"/><Relationship Id="rId4" Type="http://schemas.openxmlformats.org/officeDocument/2006/relationships/image" Target="../media/image5.png"/></Relationships>
</file>

<file path=ppt/slides/_rels/slide6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6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47.png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microsoft.com/office/2007/relationships/hdphoto" Target="../media/hdphoto2.wdp"/><Relationship Id="rId7" Type="http://schemas.openxmlformats.org/officeDocument/2006/relationships/image" Target="../media/image15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13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5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49.png"/><Relationship Id="rId4" Type="http://schemas.openxmlformats.org/officeDocument/2006/relationships/image" Target="../media/image15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5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49.png"/><Relationship Id="rId4" Type="http://schemas.openxmlformats.org/officeDocument/2006/relationships/image" Target="../media/image153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5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openxmlformats.org/officeDocument/2006/relationships/image" Target="../media/image149.png"/><Relationship Id="rId4" Type="http://schemas.openxmlformats.org/officeDocument/2006/relationships/image" Target="../media/image15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microsoft.com/office/2007/relationships/hdphoto" Target="../media/hdphoto13.wdp"/><Relationship Id="rId4" Type="http://schemas.openxmlformats.org/officeDocument/2006/relationships/image" Target="../media/image14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4" Type="http://schemas.microsoft.com/office/2007/relationships/hdphoto" Target="../media/hdphoto15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microsoft.com/office/2007/relationships/hdphoto" Target="../media/hdphoto16.wdp"/></Relationships>
</file>

<file path=ppt/slides/_rels/slide71.xml.rels><?xml version="1.0" encoding="UTF-8" standalone="yes"?>
<Relationships xmlns="http://schemas.openxmlformats.org/package/2006/relationships"><Relationship Id="rId8" Type="http://schemas.microsoft.com/office/2007/relationships/hdphoto" Target="../media/hdphoto16.wdp"/><Relationship Id="rId3" Type="http://schemas.openxmlformats.org/officeDocument/2006/relationships/image" Target="../media/image14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microsoft.com/office/2007/relationships/hdphoto" Target="../media/hdphoto2.wdp"/><Relationship Id="rId9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16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68.png"/><Relationship Id="rId4" Type="http://schemas.openxmlformats.org/officeDocument/2006/relationships/image" Target="../media/image167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microsoft.com/office/2007/relationships/hdphoto" Target="../media/hdphoto1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3.png"/><Relationship Id="rId4" Type="http://schemas.openxmlformats.org/officeDocument/2006/relationships/image" Target="../media/image17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7" Type="http://schemas.microsoft.com/office/2007/relationships/hdphoto" Target="../media/hdphoto1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5" Type="http://schemas.openxmlformats.org/officeDocument/2006/relationships/image" Target="../media/image13.png"/><Relationship Id="rId4" Type="http://schemas.openxmlformats.org/officeDocument/2006/relationships/image" Target="../media/image172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openxmlformats.org/officeDocument/2006/relationships/image" Target="../media/image17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microsoft.com/office/2007/relationships/hdphoto" Target="../media/hdphoto17.wdp"/><Relationship Id="rId4" Type="http://schemas.openxmlformats.org/officeDocument/2006/relationships/image" Target="../media/image173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1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1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1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80.png"/><Relationship Id="rId4" Type="http://schemas.openxmlformats.org/officeDocument/2006/relationships/image" Target="../media/image178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2.wdp"/><Relationship Id="rId7" Type="http://schemas.microsoft.com/office/2007/relationships/hdphoto" Target="../media/hdphoto17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8.png"/><Relationship Id="rId4" Type="http://schemas.openxmlformats.org/officeDocument/2006/relationships/image" Target="../media/image3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5" Type="http://schemas.openxmlformats.org/officeDocument/2006/relationships/image" Target="../media/image184.png"/><Relationship Id="rId4" Type="http://schemas.microsoft.com/office/2007/relationships/hdphoto" Target="../media/hdphoto18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bre Tipo Pokemon Vector - Descargar Vectores Gratis, Illustrator  Graficos, Plantillas Diseñ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4" y="527222"/>
            <a:ext cx="8451696" cy="59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451" y="297844"/>
            <a:ext cx="1676400" cy="16954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715" y="1993294"/>
            <a:ext cx="1504950" cy="153352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58965" y="3291402"/>
            <a:ext cx="1409700" cy="160972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58965" y="4824927"/>
            <a:ext cx="1485900" cy="15811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40" y="4761598"/>
            <a:ext cx="1419225" cy="15621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6830" y="3259994"/>
            <a:ext cx="1190625" cy="1419225"/>
          </a:xfrm>
          <a:prstGeom prst="rect">
            <a:avLst/>
          </a:prstGeom>
        </p:spPr>
      </p:pic>
      <p:pic>
        <p:nvPicPr>
          <p:cNvPr id="9" name="Imagen 7">
            <a:extLst>
              <a:ext uri="{FF2B5EF4-FFF2-40B4-BE49-F238E27FC236}">
                <a16:creationId xmlns:a16="http://schemas.microsoft.com/office/drawing/2014/main" xmlns="" id="{3A5C0E2F-2726-431F-A254-5086C6008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6154" l="8029" r="89051">
                        <a14:foregroundMark x1="53285" y1="40769" x2="37226" y2="48462"/>
                        <a14:foregroundMark x1="51825" y1="40769" x2="29927" y2="48462"/>
                        <a14:foregroundMark x1="32847" y1="40000" x2="32847" y2="69231"/>
                        <a14:foregroundMark x1="45985" y1="80000" x2="48175" y2="91538"/>
                        <a14:foregroundMark x1="75912" y1="60000" x2="89781" y2="57692"/>
                        <a14:foregroundMark x1="48175" y1="43077" x2="51095" y2="94615"/>
                        <a14:foregroundMark x1="51095" y1="94615" x2="52555" y2="961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23929" y="2198519"/>
            <a:ext cx="1183547" cy="112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99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10421" y="310814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xmlns="" id="{48D084DD-872A-4EE0-A7D2-B65239973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4874" y="4848723"/>
              <a:ext cx="2176537" cy="762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 descr="Oddish | Pixel art pokemon, Pixel art, Pokemon sprites">
              <a:extLst>
                <a:ext uri="{FF2B5EF4-FFF2-40B4-BE49-F238E27FC236}">
                  <a16:creationId xmlns:a16="http://schemas.microsoft.com/office/drawing/2014/main" xmlns="" id="{EE8DB068-E85D-4804-96AA-E5E14E90B6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5" t="54328" r="29856"/>
            <a:stretch/>
          </p:blipFill>
          <p:spPr bwMode="auto">
            <a:xfrm>
              <a:off x="1819772" y="1791041"/>
              <a:ext cx="2742876" cy="327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upo 24"/>
            <p:cNvGrpSpPr/>
            <p:nvPr/>
          </p:nvGrpSpPr>
          <p:grpSpPr>
            <a:xfrm>
              <a:off x="2701593" y="1306260"/>
              <a:ext cx="1298976" cy="442284"/>
              <a:chOff x="9208433" y="4982517"/>
              <a:chExt cx="1298976" cy="442284"/>
            </a:xfrm>
          </p:grpSpPr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74417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641425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208433" y="4982517"/>
                <a:ext cx="432992" cy="442284"/>
              </a:xfrm>
              <a:prstGeom prst="rect">
                <a:avLst/>
              </a:prstGeom>
            </p:spPr>
          </p:pic>
        </p:grpSp>
      </p:grpSp>
      <p:grpSp>
        <p:nvGrpSpPr>
          <p:cNvPr id="29" name="Grupo 28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30" name="Grupo 29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32" name="Rectángulo redondeado 31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Anillo 32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960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7154942" y="240655"/>
            <a:ext cx="4956273" cy="4793449"/>
            <a:chOff x="7235727" y="13154"/>
            <a:chExt cx="4956273" cy="4793449"/>
          </a:xfrm>
        </p:grpSpPr>
        <p:grpSp>
          <p:nvGrpSpPr>
            <p:cNvPr id="21" name="Grupo 20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4" name="Imagen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2" name="Anillo 21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8748" y="240655"/>
            <a:ext cx="4985539" cy="4812261"/>
            <a:chOff x="68748" y="240655"/>
            <a:chExt cx="4985539" cy="4812261"/>
          </a:xfrm>
        </p:grpSpPr>
        <p:grpSp>
          <p:nvGrpSpPr>
            <p:cNvPr id="18" name="Grupo 17"/>
            <p:cNvGrpSpPr/>
            <p:nvPr/>
          </p:nvGrpSpPr>
          <p:grpSpPr>
            <a:xfrm>
              <a:off x="68748" y="240655"/>
              <a:ext cx="4985539" cy="4812261"/>
              <a:chOff x="793307" y="1022869"/>
              <a:chExt cx="4985539" cy="4812261"/>
            </a:xfrm>
          </p:grpSpPr>
          <p:grpSp>
            <p:nvGrpSpPr>
              <p:cNvPr id="17" name="Grupo 16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4" name="Grupo 3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5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75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92D050"/>
                  </a:solidFill>
                  <a:ln>
                    <a:solidFill>
                      <a:srgbClr val="92D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9" name="Imagen 8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>
                    <a:solidFill>
                      <a:schemeClr val="accent6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6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FF99"/>
                  </a:solidFill>
                  <a:ln>
                    <a:solidFill>
                      <a:srgbClr val="00FF9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CuadroTexto 14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16" name="Imagen 1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9218" name="Picture 2">
                <a:extLst>
                  <a:ext uri="{FF2B5EF4-FFF2-40B4-BE49-F238E27FC236}">
                    <a16:creationId xmlns:a16="http://schemas.microsoft.com/office/drawing/2014/main" xmlns="" id="{2D89C19E-95FC-4A92-B7EB-A4D7FC80DE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8748" y="5008981"/>
                <a:ext cx="2641829" cy="574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220" name="Picture 4" descr="Pin on Tutorials?">
                <a:extLst>
                  <a:ext uri="{FF2B5EF4-FFF2-40B4-BE49-F238E27FC236}">
                    <a16:creationId xmlns:a16="http://schemas.microsoft.com/office/drawing/2014/main" xmlns="" id="{8AF5EDCE-B4B6-445E-85C4-BC8F917A1F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290" t="64248" r="29768"/>
              <a:stretch/>
            </p:blipFill>
            <p:spPr bwMode="auto">
              <a:xfrm>
                <a:off x="1919617" y="2085159"/>
                <a:ext cx="2581757" cy="24985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3362" y="517337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506354" y="517337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28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49486" y="162414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10242" name="Picture 2">
              <a:extLst>
                <a:ext uri="{FF2B5EF4-FFF2-40B4-BE49-F238E27FC236}">
                  <a16:creationId xmlns:a16="http://schemas.microsoft.com/office/drawing/2014/main" xmlns="" id="{3A7D2D4C-A431-4477-8CCB-DF18E7ECC1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5313" y="5024276"/>
              <a:ext cx="2521620" cy="606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44" name="Picture 4" descr="Exeggcute | Pixel art pokemon, Pixel art, Doodle art">
              <a:extLst>
                <a:ext uri="{FF2B5EF4-FFF2-40B4-BE49-F238E27FC236}">
                  <a16:creationId xmlns:a16="http://schemas.microsoft.com/office/drawing/2014/main" xmlns="" id="{5806533D-D698-4175-A2B8-99354AD77E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47" t="57959" r="19908" b="1"/>
            <a:stretch/>
          </p:blipFill>
          <p:spPr bwMode="auto">
            <a:xfrm>
              <a:off x="1592253" y="2276787"/>
              <a:ext cx="3397732" cy="26877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upo 19"/>
            <p:cNvGrpSpPr/>
            <p:nvPr/>
          </p:nvGrpSpPr>
          <p:grpSpPr>
            <a:xfrm>
              <a:off x="2273574" y="1351480"/>
              <a:ext cx="1778621" cy="443547"/>
              <a:chOff x="9175478" y="5422883"/>
              <a:chExt cx="1778621" cy="443547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2110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6711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27727" y="542414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422883"/>
                <a:ext cx="432992" cy="442284"/>
              </a:xfrm>
              <a:prstGeom prst="rect">
                <a:avLst/>
              </a:prstGeom>
            </p:spPr>
          </p:pic>
        </p:grpSp>
      </p:grpSp>
      <p:grpSp>
        <p:nvGrpSpPr>
          <p:cNvPr id="25" name="Grupo 24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Anillo 28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9093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01151" y="300093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xmlns="" id="{16978CF4-C1E7-4DA8-9D5D-06A79C923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193" y="5010225"/>
              <a:ext cx="1939934" cy="635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Tangela | Pixel art, Art, Doodle art">
              <a:extLst>
                <a:ext uri="{FF2B5EF4-FFF2-40B4-BE49-F238E27FC236}">
                  <a16:creationId xmlns:a16="http://schemas.microsoft.com/office/drawing/2014/main" xmlns="" id="{59036107-41CC-4555-8703-CC525ABC59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19" t="58629" r="29743"/>
            <a:stretch/>
          </p:blipFill>
          <p:spPr bwMode="auto">
            <a:xfrm>
              <a:off x="1810265" y="1991572"/>
              <a:ext cx="2761890" cy="2875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74714" y="1300554"/>
              <a:ext cx="432992" cy="442284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3" name="Grupo 22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4" name="Anillo 23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27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32368" y="322445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A1C29803-3201-48A1-BC7D-B01E2F5A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93182" l="7143" r="89683">
                          <a14:foregroundMark x1="53968" y1="90909" x2="51587" y2="90909"/>
                          <a14:foregroundMark x1="14286" y1="52273" x2="7143" y2="53788"/>
                          <a14:foregroundMark x1="65079" y1="50000" x2="90476" y2="50000"/>
                          <a14:foregroundMark x1="51587" y1="85606" x2="49206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511" y="5042238"/>
              <a:ext cx="589785" cy="617870"/>
            </a:xfrm>
            <a:prstGeom prst="rect">
              <a:avLst/>
            </a:prstGeom>
          </p:spPr>
        </p:pic>
        <p:pic>
          <p:nvPicPr>
            <p:cNvPr id="25602" name="Picture 2">
              <a:extLst>
                <a:ext uri="{FF2B5EF4-FFF2-40B4-BE49-F238E27FC236}">
                  <a16:creationId xmlns:a16="http://schemas.microsoft.com/office/drawing/2014/main" xmlns="" id="{E122EDA6-B869-4117-9713-8ED64F166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3359" y="5048608"/>
              <a:ext cx="2053594" cy="592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604" name="Picture 4" descr="Caterpie | Pokemon cross stitch patterns, Pixel art, Pokemon cross stitch">
              <a:extLst>
                <a:ext uri="{FF2B5EF4-FFF2-40B4-BE49-F238E27FC236}">
                  <a16:creationId xmlns:a16="http://schemas.microsoft.com/office/drawing/2014/main" xmlns="" id="{E48E9287-B18E-4727-8CBD-D1FA220B18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427" t="61906" r="35712"/>
            <a:stretch/>
          </p:blipFill>
          <p:spPr bwMode="auto">
            <a:xfrm>
              <a:off x="2114756" y="1966149"/>
              <a:ext cx="1931542" cy="2641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88401" y="1232449"/>
              <a:ext cx="432992" cy="442284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4" name="Grupo 23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6" name="Rectángulo redondeado 25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5" name="Anillo 24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923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135761" y="262581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A1C29803-3201-48A1-BC7D-B01E2F5A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93182" l="7143" r="89683">
                          <a14:foregroundMark x1="53968" y1="90909" x2="51587" y2="90909"/>
                          <a14:foregroundMark x1="14286" y1="52273" x2="7143" y2="53788"/>
                          <a14:foregroundMark x1="65079" y1="50000" x2="90476" y2="50000"/>
                          <a14:foregroundMark x1="51587" y1="85606" x2="49206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511" y="5042238"/>
              <a:ext cx="589785" cy="617870"/>
            </a:xfrm>
            <a:prstGeom prst="rect">
              <a:avLst/>
            </a:prstGeom>
          </p:spPr>
        </p:pic>
        <p:pic>
          <p:nvPicPr>
            <p:cNvPr id="31746" name="Picture 2">
              <a:extLst>
                <a:ext uri="{FF2B5EF4-FFF2-40B4-BE49-F238E27FC236}">
                  <a16:creationId xmlns:a16="http://schemas.microsoft.com/office/drawing/2014/main" xmlns="" id="{74A5AE20-13A0-4C5A-BABC-88A5CED40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8613" y="5053536"/>
              <a:ext cx="1800952" cy="595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748" name="Picture 4" descr="Weedle | Pixel art pokemon, Pixel art, Pokemon">
              <a:extLst>
                <a:ext uri="{FF2B5EF4-FFF2-40B4-BE49-F238E27FC236}">
                  <a16:creationId xmlns:a16="http://schemas.microsoft.com/office/drawing/2014/main" xmlns="" id="{73A70543-4E63-43F5-9F4D-4F6DF584B8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552" t="56958" r="33340"/>
            <a:stretch/>
          </p:blipFill>
          <p:spPr bwMode="auto">
            <a:xfrm>
              <a:off x="1985936" y="1698633"/>
              <a:ext cx="2135611" cy="28627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37245" y="1289944"/>
              <a:ext cx="432992" cy="442284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3" name="Grupo 22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4" name="Anillo 23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88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146035" y="272855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A1C29803-3201-48A1-BC7D-B01E2F5A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93182" l="7143" r="89683">
                          <a14:foregroundMark x1="53968" y1="90909" x2="51587" y2="90909"/>
                          <a14:foregroundMark x1="14286" y1="52273" x2="7143" y2="53788"/>
                          <a14:foregroundMark x1="65079" y1="50000" x2="90476" y2="50000"/>
                          <a14:foregroundMark x1="51587" y1="85606" x2="49206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511" y="5042238"/>
              <a:ext cx="589785" cy="617870"/>
            </a:xfrm>
            <a:prstGeom prst="rect">
              <a:avLst/>
            </a:prstGeom>
          </p:spPr>
        </p:pic>
        <p:pic>
          <p:nvPicPr>
            <p:cNvPr id="30722" name="Picture 2">
              <a:extLst>
                <a:ext uri="{FF2B5EF4-FFF2-40B4-BE49-F238E27FC236}">
                  <a16:creationId xmlns:a16="http://schemas.microsoft.com/office/drawing/2014/main" xmlns="" id="{38304245-3130-4900-BB47-9B8AEB4D9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4661" y="4971878"/>
              <a:ext cx="1609922" cy="7296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24" name="Picture 4" descr="Paras | Pixel Art Maker">
              <a:extLst>
                <a:ext uri="{FF2B5EF4-FFF2-40B4-BE49-F238E27FC236}">
                  <a16:creationId xmlns:a16="http://schemas.microsoft.com/office/drawing/2014/main" xmlns="" id="{74A80FB1-2CC1-44BC-9C02-60C41BEF7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5446" y="2088402"/>
              <a:ext cx="2653392" cy="2768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7">
              <a:extLst>
                <a:ext uri="{FF2B5EF4-FFF2-40B4-BE49-F238E27FC236}">
                  <a16:creationId xmlns:a16="http://schemas.microsoft.com/office/drawing/2014/main" xmlns="" id="{1EFB1563-E31E-4838-8C90-56BF3D27E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31948" y="5220557"/>
              <a:ext cx="418275" cy="426217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83621" y="1335310"/>
              <a:ext cx="432992" cy="442284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5" name="Grupo 24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8" name="Imagen 27"/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6" name="Anillo 25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61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361792" y="252286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A1C29803-3201-48A1-BC7D-B01E2F5A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93182" l="7143" r="89683">
                          <a14:foregroundMark x1="53968" y1="90909" x2="51587" y2="90909"/>
                          <a14:foregroundMark x1="14286" y1="52273" x2="7143" y2="53788"/>
                          <a14:foregroundMark x1="65079" y1="50000" x2="90476" y2="50000"/>
                          <a14:foregroundMark x1="51587" y1="85606" x2="49206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511" y="5042238"/>
              <a:ext cx="589785" cy="617870"/>
            </a:xfrm>
            <a:prstGeom prst="rect">
              <a:avLst/>
            </a:prstGeom>
          </p:spPr>
        </p:pic>
        <p:pic>
          <p:nvPicPr>
            <p:cNvPr id="29698" name="Picture 2">
              <a:extLst>
                <a:ext uri="{FF2B5EF4-FFF2-40B4-BE49-F238E27FC236}">
                  <a16:creationId xmlns:a16="http://schemas.microsoft.com/office/drawing/2014/main" xmlns="" id="{5AF8AD21-C361-41DF-9D6E-286BA928AE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1881" y="5088963"/>
              <a:ext cx="1906983" cy="6029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700" name="Picture 4" descr="Venonat | Pixel art pokemon, Pixel art, Coloring apps">
              <a:extLst>
                <a:ext uri="{FF2B5EF4-FFF2-40B4-BE49-F238E27FC236}">
                  <a16:creationId xmlns:a16="http://schemas.microsoft.com/office/drawing/2014/main" xmlns="" id="{E0D9759E-1B88-4B59-B2C0-6FFCA4F94A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43" t="46656" r="25924"/>
            <a:stretch/>
          </p:blipFill>
          <p:spPr bwMode="auto">
            <a:xfrm>
              <a:off x="1988206" y="2229888"/>
              <a:ext cx="2499242" cy="2812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14065" y="1263557"/>
              <a:ext cx="432992" cy="442284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2" name="Grupo 21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3" name="Anillo 22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061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84390" y="240655"/>
            <a:ext cx="4985539" cy="4816547"/>
            <a:chOff x="793307" y="1018583"/>
            <a:chExt cx="4985539" cy="4816547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A1C29803-3201-48A1-BC7D-B01E2F5A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93182" l="7143" r="89683">
                          <a14:foregroundMark x1="53968" y1="90909" x2="51587" y2="90909"/>
                          <a14:foregroundMark x1="14286" y1="52273" x2="7143" y2="53788"/>
                          <a14:foregroundMark x1="65079" y1="50000" x2="90476" y2="50000"/>
                          <a14:foregroundMark x1="51587" y1="85606" x2="49206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511" y="5042238"/>
              <a:ext cx="589785" cy="617870"/>
            </a:xfrm>
            <a:prstGeom prst="rect">
              <a:avLst/>
            </a:prstGeom>
          </p:spPr>
        </p:pic>
        <p:pic>
          <p:nvPicPr>
            <p:cNvPr id="27650" name="Picture 2">
              <a:extLst>
                <a:ext uri="{FF2B5EF4-FFF2-40B4-BE49-F238E27FC236}">
                  <a16:creationId xmlns:a16="http://schemas.microsoft.com/office/drawing/2014/main" xmlns="" id="{A9B6B037-0525-4D74-937A-622CA66182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339" y="5102472"/>
              <a:ext cx="1839244" cy="575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652" name="Picture 4" descr="Scyther | Pixel art pokemon, Pixel art, Pokemon cross stitch">
              <a:extLst>
                <a:ext uri="{FF2B5EF4-FFF2-40B4-BE49-F238E27FC236}">
                  <a16:creationId xmlns:a16="http://schemas.microsoft.com/office/drawing/2014/main" xmlns="" id="{3ED4870C-ADEB-43BF-ACB8-061245E78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564" y="1018583"/>
              <a:ext cx="3759925" cy="3759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upo 19"/>
            <p:cNvGrpSpPr/>
            <p:nvPr/>
          </p:nvGrpSpPr>
          <p:grpSpPr>
            <a:xfrm>
              <a:off x="2467473" y="1349008"/>
              <a:ext cx="1298976" cy="442284"/>
              <a:chOff x="9208433" y="4982517"/>
              <a:chExt cx="1298976" cy="44228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74417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641425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208433" y="4982517"/>
                <a:ext cx="432992" cy="442284"/>
              </a:xfrm>
              <a:prstGeom prst="rect">
                <a:avLst/>
              </a:prstGeom>
            </p:spPr>
          </p:pic>
        </p:grpSp>
      </p:grpSp>
      <p:grpSp>
        <p:nvGrpSpPr>
          <p:cNvPr id="24" name="Grupo 23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5" name="Grupo 24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Anillo 27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96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214979" y="116569"/>
            <a:ext cx="4985539" cy="5017583"/>
            <a:chOff x="793307" y="817547"/>
            <a:chExt cx="4985539" cy="5017583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A1C29803-3201-48A1-BC7D-B01E2F5A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091" b="93182" l="7143" r="89683">
                          <a14:foregroundMark x1="53968" y1="90909" x2="51587" y2="90909"/>
                          <a14:foregroundMark x1="14286" y1="52273" x2="7143" y2="53788"/>
                          <a14:foregroundMark x1="65079" y1="50000" x2="90476" y2="50000"/>
                          <a14:foregroundMark x1="51587" y1="85606" x2="49206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8511" y="5042238"/>
              <a:ext cx="589785" cy="617870"/>
            </a:xfrm>
            <a:prstGeom prst="rect">
              <a:avLst/>
            </a:prstGeom>
          </p:spPr>
        </p:pic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xmlns="" id="{25E66C36-22B3-4268-ACAF-15F3B1A1F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2052" y="5064498"/>
              <a:ext cx="1829817" cy="70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674" name="Picture 2" descr="Pinsir | Pixel art pokemon, Pixel art, Pokemon sprites">
              <a:extLst>
                <a:ext uri="{FF2B5EF4-FFF2-40B4-BE49-F238E27FC236}">
                  <a16:creationId xmlns:a16="http://schemas.microsoft.com/office/drawing/2014/main" xmlns="" id="{F69ADBD1-9771-44D1-9BA8-3B5841DDD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2683" y="817547"/>
              <a:ext cx="3922117" cy="3922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upo 19"/>
            <p:cNvGrpSpPr/>
            <p:nvPr/>
          </p:nvGrpSpPr>
          <p:grpSpPr>
            <a:xfrm>
              <a:off x="2467472" y="1387346"/>
              <a:ext cx="1298976" cy="442284"/>
              <a:chOff x="9208433" y="4982517"/>
              <a:chExt cx="1298976" cy="442284"/>
            </a:xfrm>
          </p:grpSpPr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74417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641425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208433" y="4982517"/>
                <a:ext cx="432992" cy="442284"/>
              </a:xfrm>
              <a:prstGeom prst="rect">
                <a:avLst/>
              </a:prstGeom>
            </p:spPr>
          </p:pic>
        </p:grpSp>
      </p:grpSp>
      <p:grpSp>
        <p:nvGrpSpPr>
          <p:cNvPr id="24" name="Grupo 23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5" name="Grupo 24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Anillo 27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11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221" y="225411"/>
            <a:ext cx="1369235" cy="12681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14" b="100000" l="50263" r="76413">
                        <a14:foregroundMark x1="61958" y1="52048" x2="58936" y2="77349"/>
                        <a14:foregroundMark x1="53285" y1="60964" x2="54205" y2="67229"/>
                      </a14:backgroundRemoval>
                    </a14:imgEffect>
                  </a14:imgLayer>
                </a14:imgProps>
              </a:ext>
            </a:extLst>
          </a:blip>
          <a:srcRect l="49928" r="25643"/>
          <a:stretch/>
        </p:blipFill>
        <p:spPr>
          <a:xfrm>
            <a:off x="4624944" y="0"/>
            <a:ext cx="1354580" cy="151195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37" b="99036" l="25099" r="48752">
                        <a14:foregroundMark x1="28318" y1="62410" x2="34625" y2="85542"/>
                        <a14:foregroundMark x1="36859" y1="52530" x2="34363" y2="65783"/>
                        <a14:foregroundMark x1="45532" y1="60241" x2="45729" y2="74699"/>
                      </a14:backgroundRemoval>
                    </a14:imgEffect>
                  </a14:imgLayer>
                </a14:imgProps>
              </a:ext>
            </a:extLst>
          </a:blip>
          <a:srcRect l="25214" r="50786"/>
          <a:stretch/>
        </p:blipFill>
        <p:spPr>
          <a:xfrm>
            <a:off x="3080304" y="170972"/>
            <a:ext cx="1121937" cy="127464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6"/>
          <a:srcRect l="75143"/>
          <a:stretch/>
        </p:blipFill>
        <p:spPr>
          <a:xfrm>
            <a:off x="6310358" y="-30452"/>
            <a:ext cx="1345629" cy="147607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175478" y="4119938"/>
            <a:ext cx="432992" cy="442284"/>
          </a:xfrm>
          <a:prstGeom prst="rect">
            <a:avLst/>
          </a:prstGeom>
        </p:spPr>
      </p:pic>
      <p:grpSp>
        <p:nvGrpSpPr>
          <p:cNvPr id="37" name="Grupo 36"/>
          <p:cNvGrpSpPr/>
          <p:nvPr/>
        </p:nvGrpSpPr>
        <p:grpSpPr>
          <a:xfrm>
            <a:off x="9208433" y="4572992"/>
            <a:ext cx="865984" cy="442284"/>
            <a:chOff x="9208433" y="4572992"/>
            <a:chExt cx="865984" cy="442284"/>
          </a:xfrm>
        </p:grpSpPr>
        <p:pic>
          <p:nvPicPr>
            <p:cNvPr id="13" name="Imagen 1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208433" y="4572992"/>
              <a:ext cx="432992" cy="442284"/>
            </a:xfrm>
            <a:prstGeom prst="rect">
              <a:avLst/>
            </a:prstGeom>
          </p:spPr>
        </p:pic>
        <p:pic>
          <p:nvPicPr>
            <p:cNvPr id="14" name="Imagen 1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641425" y="4572992"/>
              <a:ext cx="432992" cy="442284"/>
            </a:xfrm>
            <a:prstGeom prst="rect">
              <a:avLst/>
            </a:prstGeom>
          </p:spPr>
        </p:pic>
      </p:grpSp>
      <p:grpSp>
        <p:nvGrpSpPr>
          <p:cNvPr id="36" name="Grupo 35"/>
          <p:cNvGrpSpPr/>
          <p:nvPr/>
        </p:nvGrpSpPr>
        <p:grpSpPr>
          <a:xfrm>
            <a:off x="9208433" y="4982517"/>
            <a:ext cx="1298976" cy="442284"/>
            <a:chOff x="9208433" y="4982517"/>
            <a:chExt cx="1298976" cy="442284"/>
          </a:xfrm>
        </p:grpSpPr>
        <p:pic>
          <p:nvPicPr>
            <p:cNvPr id="15" name="Imagen 1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074417" y="4982517"/>
              <a:ext cx="432992" cy="442284"/>
            </a:xfrm>
            <a:prstGeom prst="rect">
              <a:avLst/>
            </a:prstGeom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641425" y="4982517"/>
              <a:ext cx="432992" cy="44228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9208433" y="4982517"/>
              <a:ext cx="432992" cy="442284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9175478" y="5422883"/>
            <a:ext cx="1778621" cy="443547"/>
            <a:chOff x="9175478" y="5422883"/>
            <a:chExt cx="1778621" cy="443547"/>
          </a:xfrm>
        </p:grpSpPr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521107" y="5422883"/>
              <a:ext cx="432992" cy="442284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067117" y="5422883"/>
              <a:ext cx="432992" cy="442284"/>
            </a:xfrm>
            <a:prstGeom prst="rect">
              <a:avLst/>
            </a:prstGeom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627727" y="5424146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175478" y="5422883"/>
              <a:ext cx="432992" cy="442284"/>
            </a:xfrm>
            <a:prstGeom prst="rect">
              <a:avLst/>
            </a:prstGeom>
          </p:spPr>
        </p:pic>
      </p:grpSp>
      <p:grpSp>
        <p:nvGrpSpPr>
          <p:cNvPr id="34" name="Grupo 33"/>
          <p:cNvGrpSpPr/>
          <p:nvPr/>
        </p:nvGrpSpPr>
        <p:grpSpPr>
          <a:xfrm>
            <a:off x="9175478" y="5854936"/>
            <a:ext cx="2218913" cy="463285"/>
            <a:chOff x="9175478" y="5854936"/>
            <a:chExt cx="2218913" cy="463285"/>
          </a:xfrm>
        </p:grpSpPr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961399" y="5854936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507409" y="5854936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074417" y="5863249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641425" y="5870360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175478" y="5875937"/>
              <a:ext cx="432992" cy="442284"/>
            </a:xfrm>
            <a:prstGeom prst="rect">
              <a:avLst/>
            </a:prstGeom>
          </p:spPr>
        </p:pic>
      </p:grpSp>
      <p:grpSp>
        <p:nvGrpSpPr>
          <p:cNvPr id="33" name="Grupo 32"/>
          <p:cNvGrpSpPr/>
          <p:nvPr/>
        </p:nvGrpSpPr>
        <p:grpSpPr>
          <a:xfrm>
            <a:off x="9189176" y="6293384"/>
            <a:ext cx="2646514" cy="466509"/>
            <a:chOff x="9189176" y="6293384"/>
            <a:chExt cx="2646514" cy="466509"/>
          </a:xfrm>
        </p:grpSpPr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1402698" y="6293384"/>
              <a:ext cx="432992" cy="442284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954099" y="6305533"/>
              <a:ext cx="432992" cy="442284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507409" y="6293384"/>
              <a:ext cx="432992" cy="44228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0074417" y="6293384"/>
              <a:ext cx="432992" cy="442284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639026" y="6310726"/>
              <a:ext cx="432992" cy="442284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9189176" y="6317609"/>
              <a:ext cx="432992" cy="442284"/>
            </a:xfrm>
            <a:prstGeom prst="rect">
              <a:avLst/>
            </a:prstGeom>
          </p:spPr>
        </p:pic>
      </p:grpSp>
      <p:grpSp>
        <p:nvGrpSpPr>
          <p:cNvPr id="44" name="Grupo 43"/>
          <p:cNvGrpSpPr/>
          <p:nvPr/>
        </p:nvGrpSpPr>
        <p:grpSpPr>
          <a:xfrm>
            <a:off x="8192949" y="2580655"/>
            <a:ext cx="514799" cy="432053"/>
            <a:chOff x="7235727" y="13154"/>
            <a:chExt cx="4956273" cy="4793449"/>
          </a:xfrm>
        </p:grpSpPr>
        <p:grpSp>
          <p:nvGrpSpPr>
            <p:cNvPr id="45" name="Grupo 44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47" name="Rectángulo redondeado 46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8" name="Imagen 47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46" name="Anillo 45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4202241" y="2380061"/>
            <a:ext cx="2492295" cy="2927904"/>
            <a:chOff x="4733376" y="3163598"/>
            <a:chExt cx="2492295" cy="2927904"/>
          </a:xfrm>
        </p:grpSpPr>
        <p:pic>
          <p:nvPicPr>
            <p:cNvPr id="1030" name="Picture 6" descr="Backpack from Pokemon Ruby + Pokemon Fire Red by Matbox99 on DeviantArt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91" t="7533"/>
            <a:stretch/>
          </p:blipFill>
          <p:spPr bwMode="auto">
            <a:xfrm>
              <a:off x="4733376" y="3163598"/>
              <a:ext cx="2492295" cy="292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8"/>
            <a:srcRect r="75500"/>
            <a:stretch/>
          </p:blipFill>
          <p:spPr>
            <a:xfrm>
              <a:off x="5678710" y="4868876"/>
              <a:ext cx="601626" cy="669566"/>
            </a:xfrm>
            <a:prstGeom prst="rect">
              <a:avLst/>
            </a:prstGeom>
          </p:spPr>
        </p:pic>
      </p:grpSp>
      <p:pic>
        <p:nvPicPr>
          <p:cNvPr id="50" name="Imagen 49"/>
          <p:cNvPicPr>
            <a:picLocks noChangeAspect="1"/>
          </p:cNvPicPr>
          <p:nvPr/>
        </p:nvPicPr>
        <p:blipFill rotWithShape="1">
          <a:blip r:embed="rId8"/>
          <a:srcRect r="75500"/>
          <a:stretch/>
        </p:blipFill>
        <p:spPr>
          <a:xfrm>
            <a:off x="523244" y="596581"/>
            <a:ext cx="601626" cy="669566"/>
          </a:xfrm>
          <a:prstGeom prst="rect">
            <a:avLst/>
          </a:prstGeom>
        </p:spPr>
      </p:pic>
      <p:grpSp>
        <p:nvGrpSpPr>
          <p:cNvPr id="55" name="Grupo 54"/>
          <p:cNvGrpSpPr/>
          <p:nvPr/>
        </p:nvGrpSpPr>
        <p:grpSpPr>
          <a:xfrm>
            <a:off x="824057" y="2599481"/>
            <a:ext cx="2361156" cy="2298976"/>
            <a:chOff x="824057" y="2599481"/>
            <a:chExt cx="2361156" cy="2298976"/>
          </a:xfrm>
        </p:grpSpPr>
        <p:grpSp>
          <p:nvGrpSpPr>
            <p:cNvPr id="53" name="Grupo 52"/>
            <p:cNvGrpSpPr/>
            <p:nvPr/>
          </p:nvGrpSpPr>
          <p:grpSpPr>
            <a:xfrm>
              <a:off x="824057" y="2599481"/>
              <a:ext cx="2334246" cy="2298976"/>
              <a:chOff x="593672" y="2536612"/>
              <a:chExt cx="2334246" cy="2298976"/>
            </a:xfrm>
          </p:grpSpPr>
          <p:grpSp>
            <p:nvGrpSpPr>
              <p:cNvPr id="3" name="Grupo 2"/>
              <p:cNvGrpSpPr/>
              <p:nvPr/>
            </p:nvGrpSpPr>
            <p:grpSpPr>
              <a:xfrm>
                <a:off x="593672" y="2536612"/>
                <a:ext cx="2334246" cy="2298976"/>
                <a:chOff x="1867995" y="3865788"/>
                <a:chExt cx="2334246" cy="2298976"/>
              </a:xfrm>
            </p:grpSpPr>
            <p:grpSp>
              <p:nvGrpSpPr>
                <p:cNvPr id="38" name="Grupo 37"/>
                <p:cNvGrpSpPr/>
                <p:nvPr/>
              </p:nvGrpSpPr>
              <p:grpSpPr>
                <a:xfrm>
                  <a:off x="2569754" y="4341080"/>
                  <a:ext cx="930728" cy="911148"/>
                  <a:chOff x="7235727" y="13154"/>
                  <a:chExt cx="4956273" cy="4793449"/>
                </a:xfrm>
                <a:scene3d>
                  <a:camera prst="perspectiveFront" fov="2700000">
                    <a:rot lat="20376000" lon="1938000" rev="20112001"/>
                  </a:camera>
                  <a:lightRig rig="soft" dir="t">
                    <a:rot lat="0" lon="0" rev="0"/>
                  </a:lightRig>
                </a:scene3d>
              </p:grpSpPr>
              <p:grpSp>
                <p:nvGrpSpPr>
                  <p:cNvPr id="39" name="Grupo 38"/>
                  <p:cNvGrpSpPr/>
                  <p:nvPr/>
                </p:nvGrpSpPr>
                <p:grpSpPr>
                  <a:xfrm>
                    <a:off x="7235727" y="13154"/>
                    <a:ext cx="4956273" cy="4793449"/>
                    <a:chOff x="7235727" y="13154"/>
                    <a:chExt cx="4956273" cy="4793449"/>
                  </a:xfrm>
                </p:grpSpPr>
                <p:sp>
                  <p:nvSpPr>
                    <p:cNvPr id="41" name="Rectángulo redondeado 40"/>
                    <p:cNvSpPr/>
                    <p:nvPr/>
                  </p:nvSpPr>
                  <p:spPr>
                    <a:xfrm>
                      <a:off x="7235727" y="13154"/>
                      <a:ext cx="4956273" cy="4793449"/>
                    </a:xfrm>
                    <a:prstGeom prst="roundRect">
                      <a:avLst/>
                    </a:prstGeom>
                    <a:solidFill>
                      <a:srgbClr val="00B0F0"/>
                    </a:solidFill>
                    <a:ln w="57150">
                      <a:noFill/>
                    </a:ln>
                    <a:effectLst>
                      <a:outerShdw blurRad="127000" dist="38100" dir="2700000" algn="ctr">
                        <a:srgbClr val="000000">
                          <a:alpha val="45000"/>
                        </a:srgbClr>
                      </a:outerShdw>
                    </a:effectLst>
                    <a:sp3d prstMaterial="translucentPowder">
                      <a:bevelT w="203200" h="50800" prst="softRound"/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pic>
                  <p:nvPicPr>
                    <p:cNvPr id="42" name="Imagen 41"/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3373" b="100000" l="0" r="26478">
                                  <a14:foregroundMark x1="10644" y1="49880" x2="11695" y2="63614"/>
                                  <a14:foregroundMark x1="3614" y1="62410" x2="9264" y2="80964"/>
                                  <a14:backgroundMark x1="2957" y1="24096" x2="4008" y2="24337"/>
                                  <a14:backgroundMark x1="2825" y1="24578" x2="2628" y2="32530"/>
                                  <a14:backgroundMark x1="2628" y1="69880" x2="2694" y2="83855"/>
                                  <a14:backgroundMark x1="3482" y1="81687" x2="4468" y2="82651"/>
                                  <a14:backgroundMark x1="4599" y1="82651" x2="4599" y2="88434"/>
                                  <a14:backgroundMark x1="20565" y1="81928" x2="22208" y2="81687"/>
                                  <a14:backgroundMark x1="23850" y1="66265" x2="23916" y2="41205"/>
                                  <a14:backgroundMark x1="22733" y1="39277" x2="23522" y2="38554"/>
                                </a14:backgroundRemoval>
                              </a14:imgEffect>
                            </a14:imgLayer>
                          </a14:imgProps>
                        </a:ext>
                      </a:extLst>
                    </a:blip>
                    <a:srcRect r="75500"/>
                    <a:stretch/>
                  </p:blipFill>
                  <p:spPr>
                    <a:xfrm>
                      <a:off x="8220342" y="735680"/>
                      <a:ext cx="2987041" cy="3324363"/>
                    </a:xfrm>
                    <a:prstGeom prst="rect">
                      <a:avLst/>
                    </a:prstGeom>
                    <a:ln>
                      <a:noFill/>
                    </a:ln>
                    <a:effectLst>
                      <a:outerShdw blurRad="127000" dist="38100" dir="2700000" algn="ctr">
                        <a:srgbClr val="000000">
                          <a:alpha val="45000"/>
                        </a:srgbClr>
                      </a:outerShdw>
                    </a:effectLst>
                    <a:sp3d prstMaterial="translucentPowder">
                      <a:bevelT w="203200" h="50800" prst="softRound"/>
                    </a:sp3d>
                  </p:spPr>
                </p:pic>
              </p:grpSp>
              <p:sp>
                <p:nvSpPr>
                  <p:cNvPr id="40" name="Anillo 39"/>
                  <p:cNvSpPr/>
                  <p:nvPr/>
                </p:nvSpPr>
                <p:spPr>
                  <a:xfrm>
                    <a:off x="7297323" y="83313"/>
                    <a:ext cx="4833077" cy="4629096"/>
                  </a:xfrm>
                  <a:prstGeom prst="donut">
                    <a:avLst>
                      <a:gd name="adj" fmla="val 5125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>
                    <a:outerShdw blurRad="127000" dist="38100" dir="2700000" algn="ctr">
                      <a:srgbClr val="000000">
                        <a:alpha val="45000"/>
                      </a:srgbClr>
                    </a:outerShdw>
                  </a:effectLst>
                  <a:sp3d prstMaterial="translucentPowder">
                    <a:bevelT w="203200" h="50800" prst="softRound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>
                      <a:solidFill>
                        <a:schemeClr val="tx1"/>
                      </a:solidFill>
                    </a:endParaRPr>
                  </a:p>
                </p:txBody>
              </p:sp>
            </p:grpSp>
            <p:pic>
              <p:nvPicPr>
                <p:cNvPr id="1026" name="Picture 2" descr="Las Pokéballs básicas de todo entrenador Pokémon"/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67995" y="3865788"/>
                  <a:ext cx="2334246" cy="22989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" name="Rectángulo 1"/>
                <p:cNvSpPr/>
                <p:nvPr/>
              </p:nvSpPr>
              <p:spPr>
                <a:xfrm>
                  <a:off x="2135875" y="4005618"/>
                  <a:ext cx="1808039" cy="1501088"/>
                </a:xfrm>
                <a:prstGeom prst="rect">
                  <a:avLst/>
                </a:prstGeom>
                <a:blipFill dpi="0" rotWithShape="1">
                  <a:blip r:embed="rId11">
                    <a:alphaModFix amt="50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15295" t="-11119" r="-13940" b="-45951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6" name="Elipse 5"/>
              <p:cNvSpPr/>
              <p:nvPr/>
            </p:nvSpPr>
            <p:spPr>
              <a:xfrm>
                <a:off x="2248944" y="4030769"/>
                <a:ext cx="572007" cy="57318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54" name="CuadroTexto 53"/>
            <p:cNvSpPr txBox="1"/>
            <p:nvPr/>
          </p:nvSpPr>
          <p:spPr>
            <a:xfrm>
              <a:off x="2591826" y="4104150"/>
              <a:ext cx="5933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4000" b="1" dirty="0" smtClean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Pokemon Solid" panose="040B0500000000000000" pitchFamily="82" charset="2"/>
                </a:rPr>
                <a:t>i</a:t>
              </a:r>
              <a:endParaRPr lang="es-E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okemon Solid" panose="040B0500000000000000" pitchFamily="8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750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49486" y="162414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xmlns="" id="{F17364FD-BB5B-4E0C-B79B-1551DD0A69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1545" y="4991347"/>
              <a:ext cx="2231780" cy="607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94" name="Picture 6" descr="8-bits | •Pokémon• En Español Amino">
              <a:extLst>
                <a:ext uri="{FF2B5EF4-FFF2-40B4-BE49-F238E27FC236}">
                  <a16:creationId xmlns:a16="http://schemas.microsoft.com/office/drawing/2014/main" xmlns="" id="{90CAED08-051A-495B-A749-956BF5957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752" b="95213" l="9752" r="92376">
                          <a14:foregroundMark x1="57447" y1="88652" x2="60638" y2="95213"/>
                          <a14:foregroundMark x1="61702" y1="77837" x2="54078" y2="53014"/>
                          <a14:foregroundMark x1="54078" y1="53014" x2="62766" y2="60461"/>
                          <a14:foregroundMark x1="35638" y1="57979" x2="40426" y2="64007"/>
                          <a14:foregroundMark x1="36702" y1="54255" x2="39362" y2="64539"/>
                          <a14:foregroundMark x1="34574" y1="56383" x2="29787" y2="57447"/>
                          <a14:foregroundMark x1="34574" y1="55319" x2="43617" y2="50709"/>
                          <a14:foregroundMark x1="64894" y1="72163" x2="63298" y2="67553"/>
                          <a14:foregroundMark x1="90248" y1="48759" x2="92376" y2="48227"/>
                          <a14:foregroundMark x1="36702" y1="51773" x2="36170" y2="57979"/>
                          <a14:foregroundMark x1="56915" y1="62057" x2="63830" y2="758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094" y="1447034"/>
              <a:ext cx="3068484" cy="3181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upo 23"/>
            <p:cNvGrpSpPr/>
            <p:nvPr/>
          </p:nvGrpSpPr>
          <p:grpSpPr>
            <a:xfrm>
              <a:off x="2318124" y="1301290"/>
              <a:ext cx="1778621" cy="443547"/>
              <a:chOff x="9175478" y="5422883"/>
              <a:chExt cx="1778621" cy="443547"/>
            </a:xfrm>
          </p:grpSpPr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2110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6711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27727" y="542414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422883"/>
                <a:ext cx="432992" cy="442284"/>
              </a:xfrm>
              <a:prstGeom prst="rect">
                <a:avLst/>
              </a:prstGeom>
            </p:spPr>
          </p:pic>
        </p:grpSp>
      </p:grpSp>
      <p:grpSp>
        <p:nvGrpSpPr>
          <p:cNvPr id="29" name="Grupo 28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30" name="Grupo 29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32" name="Rectángulo redondeado 31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Anillo 32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001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3314" name="Picture 2">
              <a:extLst>
                <a:ext uri="{FF2B5EF4-FFF2-40B4-BE49-F238E27FC236}">
                  <a16:creationId xmlns:a16="http://schemas.microsoft.com/office/drawing/2014/main" xmlns="" id="{42789B57-4A33-4790-8AE7-8A168E2D4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6488" y="5015629"/>
              <a:ext cx="2281878" cy="658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16" name="Picture 4" descr="22 Kami samurai ideas | samurai, psyduck, kami">
              <a:extLst>
                <a:ext uri="{FF2B5EF4-FFF2-40B4-BE49-F238E27FC236}">
                  <a16:creationId xmlns:a16="http://schemas.microsoft.com/office/drawing/2014/main" xmlns="" id="{86B6BF47-FAEA-4B18-A22D-EA825BCF69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13" t="50835" r="29887"/>
            <a:stretch/>
          </p:blipFill>
          <p:spPr bwMode="auto">
            <a:xfrm>
              <a:off x="1866354" y="1630160"/>
              <a:ext cx="2740229" cy="3508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upo 20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2" name="Grupo 21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3" name="Anillo 22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pic>
        <p:nvPicPr>
          <p:cNvPr id="31" name="Imagen 30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2743642" y="1294786"/>
            <a:ext cx="432992" cy="442284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9">
            <a:duotone>
              <a:prstClr val="black"/>
              <a:srgbClr val="FFC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176634" y="1294786"/>
            <a:ext cx="432992" cy="4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411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4338" name="Picture 2">
              <a:extLst>
                <a:ext uri="{FF2B5EF4-FFF2-40B4-BE49-F238E27FC236}">
                  <a16:creationId xmlns:a16="http://schemas.microsoft.com/office/drawing/2014/main" xmlns="" id="{D042F90B-9EA2-4E23-A173-72BB2457C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810" y="5103388"/>
              <a:ext cx="2051951" cy="648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0" name="Picture 4" descr="Poliwag | Pixel art pokemon, Pixel art, Doodle art">
              <a:extLst>
                <a:ext uri="{FF2B5EF4-FFF2-40B4-BE49-F238E27FC236}">
                  <a16:creationId xmlns:a16="http://schemas.microsoft.com/office/drawing/2014/main" xmlns="" id="{449BADCC-9B0E-407D-A804-577CC7BDE1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8" t="63609" r="23609"/>
            <a:stretch/>
          </p:blipFill>
          <p:spPr bwMode="auto">
            <a:xfrm>
              <a:off x="1921455" y="2080394"/>
              <a:ext cx="2988409" cy="26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43642" y="1294786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76634" y="1294786"/>
              <a:ext cx="432992" cy="442284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3" name="Grupo 22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4" name="Anillo 23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454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5362" name="Picture 2">
              <a:extLst>
                <a:ext uri="{FF2B5EF4-FFF2-40B4-BE49-F238E27FC236}">
                  <a16:creationId xmlns:a16="http://schemas.microsoft.com/office/drawing/2014/main" xmlns="" id="{C8B5DA4A-92B3-4D2B-95EA-5286829576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7506" y="5049535"/>
              <a:ext cx="2527149" cy="62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364" name="Picture 4" descr="Tentacool | Pixel art pokemon, Pixel art, Art">
              <a:extLst>
                <a:ext uri="{FF2B5EF4-FFF2-40B4-BE49-F238E27FC236}">
                  <a16:creationId xmlns:a16="http://schemas.microsoft.com/office/drawing/2014/main" xmlns="" id="{E472781C-B39E-4DEA-AE84-FAEB172C1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57" t="56578" r="30301"/>
            <a:stretch/>
          </p:blipFill>
          <p:spPr bwMode="auto">
            <a:xfrm>
              <a:off x="1621224" y="2279224"/>
              <a:ext cx="2750626" cy="2544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8308" y="1257122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25316" y="1257122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92324" y="1257122"/>
              <a:ext cx="432992" cy="442284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4" name="Grupo 23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6" name="Rectángulo redondeado 25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Anillo 26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5" name="Imagen 24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14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6386" name="Picture 2">
              <a:extLst>
                <a:ext uri="{FF2B5EF4-FFF2-40B4-BE49-F238E27FC236}">
                  <a16:creationId xmlns:a16="http://schemas.microsoft.com/office/drawing/2014/main" xmlns="" id="{2FB21CCE-E26E-4B07-90BE-B9B23CEFF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385" y="5042861"/>
              <a:ext cx="2510834" cy="617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88" name="Picture 4" descr="Slowpoke | Pixel art pokemon, Pixel art, Pokemon cross stitch patterns">
              <a:extLst>
                <a:ext uri="{FF2B5EF4-FFF2-40B4-BE49-F238E27FC236}">
                  <a16:creationId xmlns:a16="http://schemas.microsoft.com/office/drawing/2014/main" xmlns="" id="{C1AA0DD3-201C-4EDB-9BCB-975AE7FECA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78" t="49657" r="23631"/>
            <a:stretch/>
          </p:blipFill>
          <p:spPr bwMode="auto">
            <a:xfrm>
              <a:off x="1873152" y="1649258"/>
              <a:ext cx="2825848" cy="317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8308" y="1257122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25316" y="1257122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92324" y="1257122"/>
              <a:ext cx="432992" cy="442284"/>
            </a:xfrm>
            <a:prstGeom prst="rect">
              <a:avLst/>
            </a:prstGeom>
          </p:spPr>
        </p:pic>
      </p:grpSp>
      <p:grpSp>
        <p:nvGrpSpPr>
          <p:cNvPr id="24" name="Grupo 23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5" name="Grupo 24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7" name="Rectángulo redondeado 26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Anillo 27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66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7410" name="Picture 2">
              <a:extLst>
                <a:ext uri="{FF2B5EF4-FFF2-40B4-BE49-F238E27FC236}">
                  <a16:creationId xmlns:a16="http://schemas.microsoft.com/office/drawing/2014/main" xmlns="" id="{3B850075-6024-4148-AFB7-96B1EB602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270" y="5091234"/>
              <a:ext cx="1241063" cy="605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12" name="Picture 4" descr="Pin by Ernesto on Pixel art | Pixel art pokemon, Pixel art, Pokemon">
              <a:extLst>
                <a:ext uri="{FF2B5EF4-FFF2-40B4-BE49-F238E27FC236}">
                  <a16:creationId xmlns:a16="http://schemas.microsoft.com/office/drawing/2014/main" xmlns="" id="{2B7E5609-7974-49BC-84CE-69BB5D2F4E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24" t="49473" r="21034" b="792"/>
            <a:stretch/>
          </p:blipFill>
          <p:spPr bwMode="auto">
            <a:xfrm>
              <a:off x="1562201" y="2063243"/>
              <a:ext cx="3228866" cy="2865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43642" y="1294786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76634" y="1294786"/>
              <a:ext cx="432992" cy="442284"/>
            </a:xfrm>
            <a:prstGeom prst="rect">
              <a:avLst/>
            </a:prstGeom>
          </p:spPr>
        </p:pic>
      </p:grpSp>
      <p:grpSp>
        <p:nvGrpSpPr>
          <p:cNvPr id="28" name="Grupo 27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9" name="Grupo 28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2" name="Imagen 31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30" name="Anillo 29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2317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8434" name="Picture 2">
              <a:extLst>
                <a:ext uri="{FF2B5EF4-FFF2-40B4-BE49-F238E27FC236}">
                  <a16:creationId xmlns:a16="http://schemas.microsoft.com/office/drawing/2014/main" xmlns="" id="{074172BB-770C-4779-8591-8BB4095A7A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997" y="5064498"/>
              <a:ext cx="2138492" cy="609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Shellder | Pixel art, Pokemon, Art">
              <a:extLst>
                <a:ext uri="{FF2B5EF4-FFF2-40B4-BE49-F238E27FC236}">
                  <a16:creationId xmlns:a16="http://schemas.microsoft.com/office/drawing/2014/main" xmlns="" id="{6F0E5779-881B-4810-964C-EA35C0A06E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298" t="52309" r="27984"/>
            <a:stretch/>
          </p:blipFill>
          <p:spPr bwMode="auto">
            <a:xfrm>
              <a:off x="1984203" y="1934312"/>
              <a:ext cx="2476080" cy="29000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43642" y="1294786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76634" y="1294786"/>
              <a:ext cx="432992" cy="442284"/>
            </a:xfrm>
            <a:prstGeom prst="rect">
              <a:avLst/>
            </a:prstGeom>
          </p:spPr>
        </p:pic>
      </p:grpSp>
      <p:grpSp>
        <p:nvGrpSpPr>
          <p:cNvPr id="23" name="Grupo 22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4" name="Grupo 23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6" name="Rectángulo redondeado 25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7" name="Imagen 26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5" name="Anillo 24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3889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Anillo 28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7" name="Imagen 26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19458" name="Picture 2">
              <a:extLst>
                <a:ext uri="{FF2B5EF4-FFF2-40B4-BE49-F238E27FC236}">
                  <a16:creationId xmlns:a16="http://schemas.microsoft.com/office/drawing/2014/main" xmlns="" id="{89AD9ABD-6BAB-4D63-9886-DA727927AF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103" y="5067431"/>
              <a:ext cx="1784213" cy="646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460" name="Picture 4" descr="Krabby | Pixel art pokemon, Pokemon sprites, Pokemon tattoo">
              <a:extLst>
                <a:ext uri="{FF2B5EF4-FFF2-40B4-BE49-F238E27FC236}">
                  <a16:creationId xmlns:a16="http://schemas.microsoft.com/office/drawing/2014/main" xmlns="" id="{59B989BD-8B27-4E69-BEF1-57E3D617DD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455" t="47786" r="20727" b="-1"/>
            <a:stretch/>
          </p:blipFill>
          <p:spPr bwMode="auto">
            <a:xfrm>
              <a:off x="1611234" y="1779487"/>
              <a:ext cx="3204607" cy="3052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8308" y="1257122"/>
              <a:ext cx="432992" cy="442284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25316" y="1257122"/>
              <a:ext cx="432992" cy="442284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92324" y="1257122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68210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4" name="Grupo 3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7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757" y="4981655"/>
              <a:ext cx="684430" cy="692208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1837634" y="1253621"/>
            <a:ext cx="2649814" cy="4379271"/>
            <a:chOff x="1837634" y="1253621"/>
            <a:chExt cx="2649814" cy="4379271"/>
          </a:xfrm>
        </p:grpSpPr>
        <p:pic>
          <p:nvPicPr>
            <p:cNvPr id="20482" name="Picture 2">
              <a:extLst>
                <a:ext uri="{FF2B5EF4-FFF2-40B4-BE49-F238E27FC236}">
                  <a16:creationId xmlns:a16="http://schemas.microsoft.com/office/drawing/2014/main" xmlns="" id="{4F3BF241-44EA-4A9B-8A4B-6343932415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674" y="5032206"/>
              <a:ext cx="1694123" cy="600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84" name="Picture 4" descr="Horsea | Pixel art pokemon, Pixel art, Art">
              <a:extLst>
                <a:ext uri="{FF2B5EF4-FFF2-40B4-BE49-F238E27FC236}">
                  <a16:creationId xmlns:a16="http://schemas.microsoft.com/office/drawing/2014/main" xmlns="" id="{ED4C0747-B0C7-4BD3-9985-D6705D899A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80" t="60410" r="33040"/>
            <a:stretch/>
          </p:blipFill>
          <p:spPr bwMode="auto">
            <a:xfrm>
              <a:off x="1837634" y="2213874"/>
              <a:ext cx="2649814" cy="2814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041239" y="1253621"/>
              <a:ext cx="432992" cy="442284"/>
            </a:xfrm>
            <a:prstGeom prst="rect">
              <a:avLst/>
            </a:prstGeom>
          </p:spPr>
        </p:pic>
      </p:grpSp>
      <p:grpSp>
        <p:nvGrpSpPr>
          <p:cNvPr id="21" name="Grupo 20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2" name="Grupo 21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5" name="Imagen 24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3" name="Anillo 22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02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19" name="Grupo 18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4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10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13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14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16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21506" name="Picture 2">
              <a:extLst>
                <a:ext uri="{FF2B5EF4-FFF2-40B4-BE49-F238E27FC236}">
                  <a16:creationId xmlns:a16="http://schemas.microsoft.com/office/drawing/2014/main" xmlns="" id="{6E5EDA39-878F-4D9F-9EFC-C1FD3A240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0674" y="5125343"/>
              <a:ext cx="1701719" cy="530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Goldeen | Bügelperlen, Bügel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151" y="2070234"/>
              <a:ext cx="3752034" cy="2822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041239" y="1253621"/>
              <a:ext cx="432992" cy="442284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3" name="Grupo 22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4" name="Anillo 23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6435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38" name="Grupo 37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1" name="Anillo 40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9" name="Imagen 38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  <p:grpSp>
        <p:nvGrpSpPr>
          <p:cNvPr id="35" name="Grupo 34"/>
          <p:cNvGrpSpPr/>
          <p:nvPr/>
        </p:nvGrpSpPr>
        <p:grpSpPr>
          <a:xfrm>
            <a:off x="330765" y="290702"/>
            <a:ext cx="4985539" cy="4812261"/>
            <a:chOff x="330765" y="290702"/>
            <a:chExt cx="4985539" cy="4812261"/>
          </a:xfrm>
        </p:grpSpPr>
        <p:grpSp>
          <p:nvGrpSpPr>
            <p:cNvPr id="3" name="Grupo 2"/>
            <p:cNvGrpSpPr/>
            <p:nvPr/>
          </p:nvGrpSpPr>
          <p:grpSpPr>
            <a:xfrm>
              <a:off x="330765" y="290702"/>
              <a:ext cx="4985539" cy="4812261"/>
              <a:chOff x="330765" y="290702"/>
              <a:chExt cx="4985539" cy="4812261"/>
            </a:xfrm>
          </p:grpSpPr>
          <p:grpSp>
            <p:nvGrpSpPr>
              <p:cNvPr id="14" name="Grupo 13"/>
              <p:cNvGrpSpPr/>
              <p:nvPr/>
            </p:nvGrpSpPr>
            <p:grpSpPr>
              <a:xfrm>
                <a:off x="330765" y="290702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10" name="Rectángulo 9"/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8"/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7"/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" name="Rectángulo 1"/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4" name="Imagen 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2267" y="4378190"/>
                  <a:ext cx="531108" cy="600702"/>
                </a:xfrm>
                <a:prstGeom prst="rect">
                  <a:avLst/>
                </a:prstGeom>
              </p:spPr>
            </p:pic>
            <p:sp>
              <p:nvSpPr>
                <p:cNvPr id="7" name="Rectángulo 6"/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/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/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/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redondeado 5"/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26" name="Picture 2" descr="Pokemon Charmander Sprite By Kieranfarley0202-d6zh by KieranPFarley on  DeviantArt"/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4612" r="26978" b="16761"/>
                <a:stretch/>
              </p:blipFill>
              <p:spPr bwMode="auto">
                <a:xfrm>
                  <a:off x="3235706" y="1362454"/>
                  <a:ext cx="2954582" cy="28573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CuadroTexto 4"/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xmlns="" id="{E1F425E8-5155-4312-93DA-31FF264C0A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6429" y="4206319"/>
                <a:ext cx="2820667" cy="6652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2" name="Grupo 41"/>
            <p:cNvGrpSpPr/>
            <p:nvPr/>
          </p:nvGrpSpPr>
          <p:grpSpPr>
            <a:xfrm>
              <a:off x="1861433" y="573465"/>
              <a:ext cx="1778621" cy="443547"/>
              <a:chOff x="9175478" y="5422883"/>
              <a:chExt cx="1778621" cy="443547"/>
            </a:xfrm>
          </p:grpSpPr>
          <p:pic>
            <p:nvPicPr>
              <p:cNvPr id="43" name="Imagen 42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2110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44" name="Imagen 43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6711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45" name="Imagen 44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27727" y="542414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46" name="Imagen 45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422883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26050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93307" y="1041723"/>
            <a:ext cx="4985539" cy="4812261"/>
            <a:chOff x="793307" y="1041723"/>
            <a:chExt cx="4985539" cy="4812261"/>
          </a:xfrm>
        </p:grpSpPr>
        <p:grpSp>
          <p:nvGrpSpPr>
            <p:cNvPr id="19" name="Grupo 2"/>
            <p:cNvGrpSpPr/>
            <p:nvPr/>
          </p:nvGrpSpPr>
          <p:grpSpPr>
            <a:xfrm>
              <a:off x="793307" y="1041723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19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5" name="Grupo 21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7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002060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rgbClr val="00B0F0"/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9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pic>
                <p:nvPicPr>
                  <p:cNvPr id="11" name="Imagen 27">
                    <a:extLst>
                      <a:ext uri="{FF2B5EF4-FFF2-40B4-BE49-F238E27FC236}">
                        <a16:creationId xmlns:a16="http://schemas.microsoft.com/office/drawing/2014/main" xmlns="" id="{8C04BAFC-EE0D-4EC6-9EDF-D14BC63E67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777851" y="4452368"/>
                    <a:ext cx="465523" cy="526523"/>
                  </a:xfrm>
                  <a:prstGeom prst="rect">
                    <a:avLst/>
                  </a:prstGeom>
                </p:spPr>
              </p:pic>
              <p:sp>
                <p:nvSpPr>
                  <p:cNvPr id="12" name="Rectángulo 28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accent5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29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30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5" name="Rectángulo 31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00B0F0"/>
                  </a:solidFill>
                  <a:ln>
                    <a:solidFill>
                      <a:srgbClr val="00B0F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7" name="CuadroTexto 33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6" name="Imagen 2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9151" y="5064498"/>
                  <a:ext cx="584512" cy="595610"/>
                </a:xfrm>
                <a:prstGeom prst="rect">
                  <a:avLst/>
                </a:prstGeom>
              </p:spPr>
            </p:pic>
          </p:grpSp>
          <p:pic>
            <p:nvPicPr>
              <p:cNvPr id="18" name="Imagen 2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1757" y="4981655"/>
                <a:ext cx="684430" cy="692208"/>
              </a:xfrm>
              <a:prstGeom prst="rect">
                <a:avLst/>
              </a:prstGeom>
            </p:spPr>
          </p:pic>
        </p:grpSp>
        <p:pic>
          <p:nvPicPr>
            <p:cNvPr id="22530" name="Picture 2">
              <a:extLst>
                <a:ext uri="{FF2B5EF4-FFF2-40B4-BE49-F238E27FC236}">
                  <a16:creationId xmlns:a16="http://schemas.microsoft.com/office/drawing/2014/main" xmlns="" id="{A2EBBA9F-B341-43BB-A465-12B43605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695" y="5043003"/>
              <a:ext cx="1701855" cy="6308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532" name="Picture 4" descr="Staryu | Pixel art pokemon, Pixel art, Art">
              <a:extLst>
                <a:ext uri="{FF2B5EF4-FFF2-40B4-BE49-F238E27FC236}">
                  <a16:creationId xmlns:a16="http://schemas.microsoft.com/office/drawing/2014/main" xmlns="" id="{32189B0D-228C-4A99-BA86-7AB3CB7700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35" t="59406" r="30949"/>
            <a:stretch/>
          </p:blipFill>
          <p:spPr bwMode="auto">
            <a:xfrm>
              <a:off x="1846275" y="1635223"/>
              <a:ext cx="2754712" cy="3157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1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43642" y="1294786"/>
              <a:ext cx="432992" cy="442284"/>
            </a:xfrm>
            <a:prstGeom prst="rect">
              <a:avLst/>
            </a:prstGeom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76634" y="1294786"/>
              <a:ext cx="432992" cy="442284"/>
            </a:xfrm>
            <a:prstGeom prst="rect">
              <a:avLst/>
            </a:prstGeom>
          </p:spPr>
        </p:pic>
      </p:grpSp>
      <p:grpSp>
        <p:nvGrpSpPr>
          <p:cNvPr id="22" name="Grupo 21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3" name="Grupo 22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5" name="Rectángulo redondeado 24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6" name="Imagen 25"/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4" name="Anillo 23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93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065469" y="295680"/>
            <a:ext cx="4956273" cy="4793449"/>
            <a:chOff x="7065469" y="295680"/>
            <a:chExt cx="4956273" cy="4793449"/>
          </a:xfrm>
        </p:grpSpPr>
        <p:grpSp>
          <p:nvGrpSpPr>
            <p:cNvPr id="21" name="Grupo 20"/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Anillo 22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" name="Imagen 19"/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3" name="Grupo 2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793307" y="1022869"/>
                  <a:ext cx="4985539" cy="4812261"/>
                  <a:chOff x="793307" y="1022869"/>
                  <a:chExt cx="4985539" cy="4812261"/>
                </a:xfrm>
              </p:grpSpPr>
              <p:grpSp>
                <p:nvGrpSpPr>
                  <p:cNvPr id="5" name="Grupo 4">
                    <a:extLst>
                      <a:ext uri="{FF2B5EF4-FFF2-40B4-BE49-F238E27FC236}">
                        <a16:creationId xmlns:a16="http://schemas.microsoft.com/office/drawing/2014/main" xmlns="" id="{DB9E40A0-CAC9-461D-9E0F-11411C03F080}"/>
                      </a:ext>
                    </a:extLst>
                  </p:cNvPr>
                  <p:cNvGrpSpPr/>
                  <p:nvPr/>
                </p:nvGrpSpPr>
                <p:grpSpPr>
                  <a:xfrm>
                    <a:off x="793307" y="1022869"/>
                    <a:ext cx="4985539" cy="4812261"/>
                    <a:chOff x="2293018" y="410739"/>
                    <a:chExt cx="4985539" cy="4812261"/>
                  </a:xfrm>
                </p:grpSpPr>
                <p:sp>
                  <p:nvSpPr>
                    <p:cNvPr id="7" name="Rectángulo 9">
                      <a:extLst>
                        <a:ext uri="{FF2B5EF4-FFF2-40B4-BE49-F238E27FC236}">
                          <a16:creationId xmlns:a16="http://schemas.microsoft.com/office/drawing/2014/main" xmlns="" id="{9ACDC86E-BD44-47B3-81BF-B0A1FD474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3453" y="2899720"/>
                      <a:ext cx="2711503" cy="2323280"/>
                    </a:xfrm>
                    <a:custGeom>
                      <a:avLst/>
                      <a:gdLst>
                        <a:gd name="connsiteX0" fmla="*/ 0 w 2710471"/>
                        <a:gd name="connsiteY0" fmla="*/ 0 h 2311732"/>
                        <a:gd name="connsiteX1" fmla="*/ 2710471 w 2710471"/>
                        <a:gd name="connsiteY1" fmla="*/ 0 h 2311732"/>
                        <a:gd name="connsiteX2" fmla="*/ 2710471 w 2710471"/>
                        <a:gd name="connsiteY2" fmla="*/ 2311732 h 2311732"/>
                        <a:gd name="connsiteX3" fmla="*/ 0 w 2710471"/>
                        <a:gd name="connsiteY3" fmla="*/ 2311732 h 2311732"/>
                        <a:gd name="connsiteX4" fmla="*/ 0 w 2710471"/>
                        <a:gd name="connsiteY4" fmla="*/ 0 h 2311732"/>
                        <a:gd name="connsiteX0" fmla="*/ 0 w 2710471"/>
                        <a:gd name="connsiteY0" fmla="*/ 0 h 2311732"/>
                        <a:gd name="connsiteX1" fmla="*/ 2710471 w 2710471"/>
                        <a:gd name="connsiteY1" fmla="*/ 0 h 2311732"/>
                        <a:gd name="connsiteX2" fmla="*/ 2521001 w 2710471"/>
                        <a:gd name="connsiteY2" fmla="*/ 2056359 h 2311732"/>
                        <a:gd name="connsiteX3" fmla="*/ 0 w 2710471"/>
                        <a:gd name="connsiteY3" fmla="*/ 2311732 h 2311732"/>
                        <a:gd name="connsiteX4" fmla="*/ 0 w 2710471"/>
                        <a:gd name="connsiteY4" fmla="*/ 0 h 2311732"/>
                        <a:gd name="connsiteX0" fmla="*/ 0 w 2711503"/>
                        <a:gd name="connsiteY0" fmla="*/ 0 h 2311732"/>
                        <a:gd name="connsiteX1" fmla="*/ 2710471 w 2711503"/>
                        <a:gd name="connsiteY1" fmla="*/ 0 h 2311732"/>
                        <a:gd name="connsiteX2" fmla="*/ 2521001 w 2711503"/>
                        <a:gd name="connsiteY2" fmla="*/ 2056359 h 2311732"/>
                        <a:gd name="connsiteX3" fmla="*/ 0 w 2711503"/>
                        <a:gd name="connsiteY3" fmla="*/ 2311732 h 2311732"/>
                        <a:gd name="connsiteX4" fmla="*/ 0 w 2711503"/>
                        <a:gd name="connsiteY4" fmla="*/ 0 h 2311732"/>
                        <a:gd name="connsiteX0" fmla="*/ 0 w 2711503"/>
                        <a:gd name="connsiteY0" fmla="*/ 0 h 2323280"/>
                        <a:gd name="connsiteX1" fmla="*/ 2710471 w 2711503"/>
                        <a:gd name="connsiteY1" fmla="*/ 0 h 2323280"/>
                        <a:gd name="connsiteX2" fmla="*/ 2521001 w 2711503"/>
                        <a:gd name="connsiteY2" fmla="*/ 2056359 h 2323280"/>
                        <a:gd name="connsiteX3" fmla="*/ 0 w 2711503"/>
                        <a:gd name="connsiteY3" fmla="*/ 2311732 h 2323280"/>
                        <a:gd name="connsiteX4" fmla="*/ 0 w 2711503"/>
                        <a:gd name="connsiteY4" fmla="*/ 0 h 2323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11503" h="2323280">
                          <a:moveTo>
                            <a:pt x="0" y="0"/>
                          </a:moveTo>
                          <a:lnTo>
                            <a:pt x="2710471" y="0"/>
                          </a:lnTo>
                          <a:cubicBezTo>
                            <a:pt x="2647314" y="685453"/>
                            <a:pt x="2839531" y="1840463"/>
                            <a:pt x="2521001" y="2056359"/>
                          </a:cubicBezTo>
                          <a:cubicBezTo>
                            <a:pt x="2257316" y="2512185"/>
                            <a:pt x="840334" y="2226608"/>
                            <a:pt x="0" y="2311732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8" name="Rectángulo 8">
                      <a:extLst>
                        <a:ext uri="{FF2B5EF4-FFF2-40B4-BE49-F238E27FC236}">
                          <a16:creationId xmlns:a16="http://schemas.microsoft.com/office/drawing/2014/main" xmlns="" id="{2A806916-6B0F-422F-AF98-CDF59A801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3018" y="2814726"/>
                      <a:ext cx="2287220" cy="2403988"/>
                    </a:xfrm>
                    <a:custGeom>
                      <a:avLst/>
                      <a:gdLst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0 w 2272587"/>
                        <a:gd name="connsiteY4" fmla="*/ 0 h 2481717"/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230659 w 2272587"/>
                        <a:gd name="connsiteY3" fmla="*/ 2143966 h 2481717"/>
                        <a:gd name="connsiteX4" fmla="*/ 0 w 2272587"/>
                        <a:gd name="connsiteY4" fmla="*/ 0 h 2481717"/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230659 w 2272587"/>
                        <a:gd name="connsiteY3" fmla="*/ 2143966 h 2481717"/>
                        <a:gd name="connsiteX4" fmla="*/ 0 w 2272587"/>
                        <a:gd name="connsiteY4" fmla="*/ 0 h 2481717"/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230659 w 2272587"/>
                        <a:gd name="connsiteY3" fmla="*/ 2143966 h 2481717"/>
                        <a:gd name="connsiteX4" fmla="*/ 0 w 2272587"/>
                        <a:gd name="connsiteY4" fmla="*/ 0 h 2481717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230659 w 2280825"/>
                        <a:gd name="connsiteY3" fmla="*/ 2143966 h 2424052"/>
                        <a:gd name="connsiteX4" fmla="*/ 0 w 2280825"/>
                        <a:gd name="connsiteY4" fmla="*/ 0 h 2424052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263610 w 2280825"/>
                        <a:gd name="connsiteY3" fmla="*/ 2127490 h 2424052"/>
                        <a:gd name="connsiteX4" fmla="*/ 0 w 2280825"/>
                        <a:gd name="connsiteY4" fmla="*/ 0 h 2424052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247134 w 2280825"/>
                        <a:gd name="connsiteY3" fmla="*/ 2135728 h 2424052"/>
                        <a:gd name="connsiteX4" fmla="*/ 0 w 2280825"/>
                        <a:gd name="connsiteY4" fmla="*/ 0 h 2424052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346346 w 2280825"/>
                        <a:gd name="connsiteY3" fmla="*/ 2202182 h 2424052"/>
                        <a:gd name="connsiteX4" fmla="*/ 0 w 2280825"/>
                        <a:gd name="connsiteY4" fmla="*/ 0 h 2424052"/>
                        <a:gd name="connsiteX0" fmla="*/ 7027 w 2287852"/>
                        <a:gd name="connsiteY0" fmla="*/ 0 h 2424052"/>
                        <a:gd name="connsiteX1" fmla="*/ 2279614 w 2287852"/>
                        <a:gd name="connsiteY1" fmla="*/ 0 h 2424052"/>
                        <a:gd name="connsiteX2" fmla="*/ 2287852 w 2287852"/>
                        <a:gd name="connsiteY2" fmla="*/ 2424052 h 2424052"/>
                        <a:gd name="connsiteX3" fmla="*/ 353373 w 2287852"/>
                        <a:gd name="connsiteY3" fmla="*/ 2202182 h 2424052"/>
                        <a:gd name="connsiteX4" fmla="*/ 7027 w 2287852"/>
                        <a:gd name="connsiteY4" fmla="*/ 0 h 2424052"/>
                        <a:gd name="connsiteX0" fmla="*/ 14686 w 2295511"/>
                        <a:gd name="connsiteY0" fmla="*/ 0 h 2424052"/>
                        <a:gd name="connsiteX1" fmla="*/ 2287273 w 2295511"/>
                        <a:gd name="connsiteY1" fmla="*/ 0 h 2424052"/>
                        <a:gd name="connsiteX2" fmla="*/ 2295511 w 2295511"/>
                        <a:gd name="connsiteY2" fmla="*/ 2424052 h 2424052"/>
                        <a:gd name="connsiteX3" fmla="*/ 344497 w 2295511"/>
                        <a:gd name="connsiteY3" fmla="*/ 2218795 h 2424052"/>
                        <a:gd name="connsiteX4" fmla="*/ 14686 w 2295511"/>
                        <a:gd name="connsiteY4" fmla="*/ 0 h 2424052"/>
                        <a:gd name="connsiteX0" fmla="*/ 14686 w 2295511"/>
                        <a:gd name="connsiteY0" fmla="*/ 0 h 2424052"/>
                        <a:gd name="connsiteX1" fmla="*/ 2287273 w 2295511"/>
                        <a:gd name="connsiteY1" fmla="*/ 0 h 2424052"/>
                        <a:gd name="connsiteX2" fmla="*/ 2295511 w 2295511"/>
                        <a:gd name="connsiteY2" fmla="*/ 2424052 h 2424052"/>
                        <a:gd name="connsiteX3" fmla="*/ 344497 w 2295511"/>
                        <a:gd name="connsiteY3" fmla="*/ 2218795 h 2424052"/>
                        <a:gd name="connsiteX4" fmla="*/ 14686 w 2295511"/>
                        <a:gd name="connsiteY4" fmla="*/ 0 h 24240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95511" h="2424052">
                          <a:moveTo>
                            <a:pt x="14686" y="0"/>
                          </a:moveTo>
                          <a:lnTo>
                            <a:pt x="2287273" y="0"/>
                          </a:lnTo>
                          <a:lnTo>
                            <a:pt x="2295511" y="2424052"/>
                          </a:lnTo>
                          <a:cubicBezTo>
                            <a:pt x="1614868" y="2311468"/>
                            <a:pt x="341399" y="2586752"/>
                            <a:pt x="344497" y="2218795"/>
                          </a:cubicBezTo>
                          <a:cubicBezTo>
                            <a:pt x="-210901" y="2056625"/>
                            <a:pt x="91572" y="714655"/>
                            <a:pt x="14686" y="0"/>
                          </a:cubicBez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9" name="Rectángulo 7">
                      <a:extLst>
                        <a:ext uri="{FF2B5EF4-FFF2-40B4-BE49-F238E27FC236}">
                          <a16:creationId xmlns:a16="http://schemas.microsoft.com/office/drawing/2014/main" xmlns="" id="{FB522F70-AB7D-4E87-9E0E-6B77594D0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020" y="410739"/>
                      <a:ext cx="2176537" cy="1810334"/>
                    </a:xfrm>
                    <a:custGeom>
                      <a:avLst/>
                      <a:gdLst>
                        <a:gd name="connsiteX0" fmla="*/ 0 w 2176537"/>
                        <a:gd name="connsiteY0" fmla="*/ 0 h 1810334"/>
                        <a:gd name="connsiteX1" fmla="*/ 2176537 w 2176537"/>
                        <a:gd name="connsiteY1" fmla="*/ 0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  <a:gd name="connsiteX0" fmla="*/ 0 w 2176537"/>
                        <a:gd name="connsiteY0" fmla="*/ 0 h 1810334"/>
                        <a:gd name="connsiteX1" fmla="*/ 1937640 w 2176537"/>
                        <a:gd name="connsiteY1" fmla="*/ 214184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  <a:gd name="connsiteX0" fmla="*/ 0 w 2176537"/>
                        <a:gd name="connsiteY0" fmla="*/ 0 h 1810334"/>
                        <a:gd name="connsiteX1" fmla="*/ 1937640 w 2176537"/>
                        <a:gd name="connsiteY1" fmla="*/ 214184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  <a:gd name="connsiteX0" fmla="*/ 0 w 2176537"/>
                        <a:gd name="connsiteY0" fmla="*/ 0 h 1810334"/>
                        <a:gd name="connsiteX1" fmla="*/ 1937640 w 2176537"/>
                        <a:gd name="connsiteY1" fmla="*/ 214184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76537" h="1810334">
                          <a:moveTo>
                            <a:pt x="0" y="0"/>
                          </a:moveTo>
                          <a:cubicBezTo>
                            <a:pt x="645880" y="71395"/>
                            <a:pt x="1613036" y="-87870"/>
                            <a:pt x="1937640" y="214184"/>
                          </a:cubicBezTo>
                          <a:cubicBezTo>
                            <a:pt x="2305597" y="672094"/>
                            <a:pt x="2096905" y="1278284"/>
                            <a:pt x="2176537" y="1810334"/>
                          </a:cubicBezTo>
                          <a:lnTo>
                            <a:pt x="0" y="18103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0" name="Rectángulo 1">
                      <a:extLst>
                        <a:ext uri="{FF2B5EF4-FFF2-40B4-BE49-F238E27FC236}">
                          <a16:creationId xmlns:a16="http://schemas.microsoft.com/office/drawing/2014/main" xmlns="" id="{3E86E215-A823-45BD-AA30-81D2D68D9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651" y="418002"/>
                      <a:ext cx="2272587" cy="2481717"/>
                    </a:xfrm>
                    <a:custGeom>
                      <a:avLst/>
                      <a:gdLst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0 w 2272587"/>
                        <a:gd name="connsiteY4" fmla="*/ 0 h 2481717"/>
                        <a:gd name="connsiteX0" fmla="*/ 197708 w 2272587"/>
                        <a:gd name="connsiteY0" fmla="*/ 296562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96562 h 2481717"/>
                        <a:gd name="connsiteX0" fmla="*/ 197708 w 2272587"/>
                        <a:gd name="connsiteY0" fmla="*/ 296562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96562 h 2481717"/>
                        <a:gd name="connsiteX0" fmla="*/ 197708 w 2272587"/>
                        <a:gd name="connsiteY0" fmla="*/ 296562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96562 h 2481717"/>
                        <a:gd name="connsiteX0" fmla="*/ 197708 w 2272587"/>
                        <a:gd name="connsiteY0" fmla="*/ 288324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88324 h 2481717"/>
                        <a:gd name="connsiteX0" fmla="*/ 197708 w 2272587"/>
                        <a:gd name="connsiteY0" fmla="*/ 288324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88324 h 2481717"/>
                        <a:gd name="connsiteX0" fmla="*/ 197708 w 2272587"/>
                        <a:gd name="connsiteY0" fmla="*/ 288324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88324 h 2481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2587" h="2481717">
                          <a:moveTo>
                            <a:pt x="197708" y="288324"/>
                          </a:moveTo>
                          <a:cubicBezTo>
                            <a:pt x="469204" y="-172994"/>
                            <a:pt x="1580961" y="98854"/>
                            <a:pt x="2272587" y="0"/>
                          </a:cubicBezTo>
                          <a:lnTo>
                            <a:pt x="2272587" y="2481717"/>
                          </a:lnTo>
                          <a:lnTo>
                            <a:pt x="0" y="2481717"/>
                          </a:lnTo>
                          <a:cubicBezTo>
                            <a:pt x="65903" y="1750586"/>
                            <a:pt x="-131806" y="574612"/>
                            <a:pt x="197708" y="28832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pic>
                  <p:nvPicPr>
                    <p:cNvPr id="11" name="Imagen 10">
                      <a:extLst>
                        <a:ext uri="{FF2B5EF4-FFF2-40B4-BE49-F238E27FC236}">
                          <a16:creationId xmlns:a16="http://schemas.microsoft.com/office/drawing/2014/main" xmlns="" id="{8C04BAFC-EE0D-4EC6-9EDF-D14BC63E67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777851" y="4452368"/>
                      <a:ext cx="465523" cy="52652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Rectángulo 11">
                      <a:extLst>
                        <a:ext uri="{FF2B5EF4-FFF2-40B4-BE49-F238E27FC236}">
                          <a16:creationId xmlns:a16="http://schemas.microsoft.com/office/drawing/2014/main" xmlns="" id="{52C06AE9-AFEB-4D7E-B55B-18353773C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0613" y="418001"/>
                      <a:ext cx="2091407" cy="180307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3" name="Rectángulo 12">
                      <a:extLst>
                        <a:ext uri="{FF2B5EF4-FFF2-40B4-BE49-F238E27FC236}">
                          <a16:creationId xmlns:a16="http://schemas.microsoft.com/office/drawing/2014/main" xmlns="" id="{CF3C7CAE-D6C4-4F10-A005-E10D4CAF3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0385" y="2080275"/>
                      <a:ext cx="1880815" cy="138391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4" name="Rectángulo 13">
                      <a:extLst>
                        <a:ext uri="{FF2B5EF4-FFF2-40B4-BE49-F238E27FC236}">
                          <a16:creationId xmlns:a16="http://schemas.microsoft.com/office/drawing/2014/main" xmlns="" id="{0683C02D-416D-455A-B0E6-CEA13A005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2703" y="1940321"/>
                      <a:ext cx="970268" cy="327839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5" name="Rectángulo 14">
                      <a:extLst>
                        <a:ext uri="{FF2B5EF4-FFF2-40B4-BE49-F238E27FC236}">
                          <a16:creationId xmlns:a16="http://schemas.microsoft.com/office/drawing/2014/main" xmlns="" id="{964A46F9-D3F3-4DD8-8729-857EDAD65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1792" y="1277041"/>
                      <a:ext cx="1262132" cy="2481717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6" name="Rectángulo redondeado 5">
                      <a:extLst>
                        <a:ext uri="{FF2B5EF4-FFF2-40B4-BE49-F238E27FC236}">
                          <a16:creationId xmlns:a16="http://schemas.microsoft.com/office/drawing/2014/main" xmlns="" id="{3EE6AFA8-3259-4AB3-8E7C-A09F122F9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651" y="418002"/>
                      <a:ext cx="4956273" cy="4793449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xmlns="" id="{6B2CD542-A752-4F0B-A230-A9D4A98988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9714" y="4424362"/>
                      <a:ext cx="310144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s-ES" sz="4000" b="1">
                        <a:latin typeface="Pokemon Hollow" panose="040B0500000000000000" pitchFamily="82" charset="2"/>
                      </a:endParaRPr>
                    </a:p>
                  </p:txBody>
                </p:sp>
              </p:grpSp>
              <p:pic>
                <p:nvPicPr>
                  <p:cNvPr id="6" name="Imagen 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59151" y="5064498"/>
                    <a:ext cx="584512" cy="59561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1757" y="4981655"/>
                  <a:ext cx="684430" cy="692208"/>
                </a:xfrm>
                <a:prstGeom prst="rect">
                  <a:avLst/>
                </a:prstGeom>
              </p:spPr>
            </p:pic>
          </p:grpSp>
          <p:pic>
            <p:nvPicPr>
              <p:cNvPr id="23554" name="Picture 2">
                <a:extLst>
                  <a:ext uri="{FF2B5EF4-FFF2-40B4-BE49-F238E27FC236}">
                    <a16:creationId xmlns:a16="http://schemas.microsoft.com/office/drawing/2014/main" xmlns="" id="{614621F5-B574-4CD0-9A8A-F87B094F9B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8455" y="5024943"/>
                <a:ext cx="2395242" cy="696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560" name="Picture 8" descr="Magikarp | Pixel art pokemon, Pixel art, Magikarp">
                <a:extLst>
                  <a:ext uri="{FF2B5EF4-FFF2-40B4-BE49-F238E27FC236}">
                    <a16:creationId xmlns:a16="http://schemas.microsoft.com/office/drawing/2014/main" xmlns="" id="{A9123945-B39D-47A7-A327-04F13990D9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989" t="46019" r="24325"/>
              <a:stretch/>
            </p:blipFill>
            <p:spPr bwMode="auto">
              <a:xfrm>
                <a:off x="1752486" y="1550126"/>
                <a:ext cx="2748563" cy="32475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" name="Grupo 27"/>
            <p:cNvGrpSpPr/>
            <p:nvPr/>
          </p:nvGrpSpPr>
          <p:grpSpPr>
            <a:xfrm>
              <a:off x="2176619" y="1222599"/>
              <a:ext cx="2218913" cy="463285"/>
              <a:chOff x="9175478" y="5854936"/>
              <a:chExt cx="2218913" cy="463285"/>
            </a:xfrm>
          </p:grpSpPr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961399" y="585493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07409" y="585493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74417" y="5863249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41425" y="5870360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3" name="Imagen 32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875937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44544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/>
          <p:cNvGrpSpPr/>
          <p:nvPr/>
        </p:nvGrpSpPr>
        <p:grpSpPr>
          <a:xfrm>
            <a:off x="7065469" y="295680"/>
            <a:ext cx="4956273" cy="4793449"/>
            <a:chOff x="7065469" y="295680"/>
            <a:chExt cx="4956273" cy="4793449"/>
          </a:xfrm>
        </p:grpSpPr>
        <p:grpSp>
          <p:nvGrpSpPr>
            <p:cNvPr id="28" name="Grupo 27"/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30" name="Rectángulo redondeado 29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19" name="Grupo 18"/>
              <p:cNvGrpSpPr/>
              <p:nvPr/>
            </p:nvGrpSpPr>
            <p:grpSpPr>
              <a:xfrm>
                <a:off x="793307" y="1022869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4" name="Grupo 3"/>
                <p:cNvGrpSpPr/>
                <p:nvPr/>
              </p:nvGrpSpPr>
              <p:grpSpPr>
                <a:xfrm>
                  <a:off x="793307" y="1022869"/>
                  <a:ext cx="4985539" cy="4812261"/>
                  <a:chOff x="793307" y="1022869"/>
                  <a:chExt cx="4985539" cy="4812261"/>
                </a:xfrm>
              </p:grpSpPr>
              <p:grpSp>
                <p:nvGrpSpPr>
                  <p:cNvPr id="5" name="Grupo 4">
                    <a:extLst>
                      <a:ext uri="{FF2B5EF4-FFF2-40B4-BE49-F238E27FC236}">
                        <a16:creationId xmlns:a16="http://schemas.microsoft.com/office/drawing/2014/main" xmlns="" id="{DB9E40A0-CAC9-461D-9E0F-11411C03F080}"/>
                      </a:ext>
                    </a:extLst>
                  </p:cNvPr>
                  <p:cNvGrpSpPr/>
                  <p:nvPr/>
                </p:nvGrpSpPr>
                <p:grpSpPr>
                  <a:xfrm>
                    <a:off x="793307" y="1022869"/>
                    <a:ext cx="4985539" cy="4812261"/>
                    <a:chOff x="2293018" y="410739"/>
                    <a:chExt cx="4985539" cy="4812261"/>
                  </a:xfrm>
                </p:grpSpPr>
                <p:sp>
                  <p:nvSpPr>
                    <p:cNvPr id="7" name="Rectángulo 9">
                      <a:extLst>
                        <a:ext uri="{FF2B5EF4-FFF2-40B4-BE49-F238E27FC236}">
                          <a16:creationId xmlns:a16="http://schemas.microsoft.com/office/drawing/2014/main" xmlns="" id="{9ACDC86E-BD44-47B3-81BF-B0A1FD474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53453" y="2899720"/>
                      <a:ext cx="2711503" cy="2323280"/>
                    </a:xfrm>
                    <a:custGeom>
                      <a:avLst/>
                      <a:gdLst>
                        <a:gd name="connsiteX0" fmla="*/ 0 w 2710471"/>
                        <a:gd name="connsiteY0" fmla="*/ 0 h 2311732"/>
                        <a:gd name="connsiteX1" fmla="*/ 2710471 w 2710471"/>
                        <a:gd name="connsiteY1" fmla="*/ 0 h 2311732"/>
                        <a:gd name="connsiteX2" fmla="*/ 2710471 w 2710471"/>
                        <a:gd name="connsiteY2" fmla="*/ 2311732 h 2311732"/>
                        <a:gd name="connsiteX3" fmla="*/ 0 w 2710471"/>
                        <a:gd name="connsiteY3" fmla="*/ 2311732 h 2311732"/>
                        <a:gd name="connsiteX4" fmla="*/ 0 w 2710471"/>
                        <a:gd name="connsiteY4" fmla="*/ 0 h 2311732"/>
                        <a:gd name="connsiteX0" fmla="*/ 0 w 2710471"/>
                        <a:gd name="connsiteY0" fmla="*/ 0 h 2311732"/>
                        <a:gd name="connsiteX1" fmla="*/ 2710471 w 2710471"/>
                        <a:gd name="connsiteY1" fmla="*/ 0 h 2311732"/>
                        <a:gd name="connsiteX2" fmla="*/ 2521001 w 2710471"/>
                        <a:gd name="connsiteY2" fmla="*/ 2056359 h 2311732"/>
                        <a:gd name="connsiteX3" fmla="*/ 0 w 2710471"/>
                        <a:gd name="connsiteY3" fmla="*/ 2311732 h 2311732"/>
                        <a:gd name="connsiteX4" fmla="*/ 0 w 2710471"/>
                        <a:gd name="connsiteY4" fmla="*/ 0 h 2311732"/>
                        <a:gd name="connsiteX0" fmla="*/ 0 w 2711503"/>
                        <a:gd name="connsiteY0" fmla="*/ 0 h 2311732"/>
                        <a:gd name="connsiteX1" fmla="*/ 2710471 w 2711503"/>
                        <a:gd name="connsiteY1" fmla="*/ 0 h 2311732"/>
                        <a:gd name="connsiteX2" fmla="*/ 2521001 w 2711503"/>
                        <a:gd name="connsiteY2" fmla="*/ 2056359 h 2311732"/>
                        <a:gd name="connsiteX3" fmla="*/ 0 w 2711503"/>
                        <a:gd name="connsiteY3" fmla="*/ 2311732 h 2311732"/>
                        <a:gd name="connsiteX4" fmla="*/ 0 w 2711503"/>
                        <a:gd name="connsiteY4" fmla="*/ 0 h 2311732"/>
                        <a:gd name="connsiteX0" fmla="*/ 0 w 2711503"/>
                        <a:gd name="connsiteY0" fmla="*/ 0 h 2323280"/>
                        <a:gd name="connsiteX1" fmla="*/ 2710471 w 2711503"/>
                        <a:gd name="connsiteY1" fmla="*/ 0 h 2323280"/>
                        <a:gd name="connsiteX2" fmla="*/ 2521001 w 2711503"/>
                        <a:gd name="connsiteY2" fmla="*/ 2056359 h 2323280"/>
                        <a:gd name="connsiteX3" fmla="*/ 0 w 2711503"/>
                        <a:gd name="connsiteY3" fmla="*/ 2311732 h 2323280"/>
                        <a:gd name="connsiteX4" fmla="*/ 0 w 2711503"/>
                        <a:gd name="connsiteY4" fmla="*/ 0 h 23232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711503" h="2323280">
                          <a:moveTo>
                            <a:pt x="0" y="0"/>
                          </a:moveTo>
                          <a:lnTo>
                            <a:pt x="2710471" y="0"/>
                          </a:lnTo>
                          <a:cubicBezTo>
                            <a:pt x="2647314" y="685453"/>
                            <a:pt x="2839531" y="1840463"/>
                            <a:pt x="2521001" y="2056359"/>
                          </a:cubicBezTo>
                          <a:cubicBezTo>
                            <a:pt x="2257316" y="2512185"/>
                            <a:pt x="840334" y="2226608"/>
                            <a:pt x="0" y="2311732"/>
                          </a:cubicBez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002060"/>
                    </a:solidFill>
                    <a:ln>
                      <a:solidFill>
                        <a:srgbClr val="00206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8" name="Rectángulo 8">
                      <a:extLst>
                        <a:ext uri="{FF2B5EF4-FFF2-40B4-BE49-F238E27FC236}">
                          <a16:creationId xmlns:a16="http://schemas.microsoft.com/office/drawing/2014/main" xmlns="" id="{2A806916-6B0F-422F-AF98-CDF59A801F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3018" y="2814726"/>
                      <a:ext cx="2287220" cy="2403988"/>
                    </a:xfrm>
                    <a:custGeom>
                      <a:avLst/>
                      <a:gdLst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0 w 2272587"/>
                        <a:gd name="connsiteY4" fmla="*/ 0 h 2481717"/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230659 w 2272587"/>
                        <a:gd name="connsiteY3" fmla="*/ 2143966 h 2481717"/>
                        <a:gd name="connsiteX4" fmla="*/ 0 w 2272587"/>
                        <a:gd name="connsiteY4" fmla="*/ 0 h 2481717"/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230659 w 2272587"/>
                        <a:gd name="connsiteY3" fmla="*/ 2143966 h 2481717"/>
                        <a:gd name="connsiteX4" fmla="*/ 0 w 2272587"/>
                        <a:gd name="connsiteY4" fmla="*/ 0 h 2481717"/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230659 w 2272587"/>
                        <a:gd name="connsiteY3" fmla="*/ 2143966 h 2481717"/>
                        <a:gd name="connsiteX4" fmla="*/ 0 w 2272587"/>
                        <a:gd name="connsiteY4" fmla="*/ 0 h 2481717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230659 w 2280825"/>
                        <a:gd name="connsiteY3" fmla="*/ 2143966 h 2424052"/>
                        <a:gd name="connsiteX4" fmla="*/ 0 w 2280825"/>
                        <a:gd name="connsiteY4" fmla="*/ 0 h 2424052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263610 w 2280825"/>
                        <a:gd name="connsiteY3" fmla="*/ 2127490 h 2424052"/>
                        <a:gd name="connsiteX4" fmla="*/ 0 w 2280825"/>
                        <a:gd name="connsiteY4" fmla="*/ 0 h 2424052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247134 w 2280825"/>
                        <a:gd name="connsiteY3" fmla="*/ 2135728 h 2424052"/>
                        <a:gd name="connsiteX4" fmla="*/ 0 w 2280825"/>
                        <a:gd name="connsiteY4" fmla="*/ 0 h 2424052"/>
                        <a:gd name="connsiteX0" fmla="*/ 0 w 2280825"/>
                        <a:gd name="connsiteY0" fmla="*/ 0 h 2424052"/>
                        <a:gd name="connsiteX1" fmla="*/ 2272587 w 2280825"/>
                        <a:gd name="connsiteY1" fmla="*/ 0 h 2424052"/>
                        <a:gd name="connsiteX2" fmla="*/ 2280825 w 2280825"/>
                        <a:gd name="connsiteY2" fmla="*/ 2424052 h 2424052"/>
                        <a:gd name="connsiteX3" fmla="*/ 346346 w 2280825"/>
                        <a:gd name="connsiteY3" fmla="*/ 2202182 h 2424052"/>
                        <a:gd name="connsiteX4" fmla="*/ 0 w 2280825"/>
                        <a:gd name="connsiteY4" fmla="*/ 0 h 2424052"/>
                        <a:gd name="connsiteX0" fmla="*/ 7027 w 2287852"/>
                        <a:gd name="connsiteY0" fmla="*/ 0 h 2424052"/>
                        <a:gd name="connsiteX1" fmla="*/ 2279614 w 2287852"/>
                        <a:gd name="connsiteY1" fmla="*/ 0 h 2424052"/>
                        <a:gd name="connsiteX2" fmla="*/ 2287852 w 2287852"/>
                        <a:gd name="connsiteY2" fmla="*/ 2424052 h 2424052"/>
                        <a:gd name="connsiteX3" fmla="*/ 353373 w 2287852"/>
                        <a:gd name="connsiteY3" fmla="*/ 2202182 h 2424052"/>
                        <a:gd name="connsiteX4" fmla="*/ 7027 w 2287852"/>
                        <a:gd name="connsiteY4" fmla="*/ 0 h 2424052"/>
                        <a:gd name="connsiteX0" fmla="*/ 14686 w 2295511"/>
                        <a:gd name="connsiteY0" fmla="*/ 0 h 2424052"/>
                        <a:gd name="connsiteX1" fmla="*/ 2287273 w 2295511"/>
                        <a:gd name="connsiteY1" fmla="*/ 0 h 2424052"/>
                        <a:gd name="connsiteX2" fmla="*/ 2295511 w 2295511"/>
                        <a:gd name="connsiteY2" fmla="*/ 2424052 h 2424052"/>
                        <a:gd name="connsiteX3" fmla="*/ 344497 w 2295511"/>
                        <a:gd name="connsiteY3" fmla="*/ 2218795 h 2424052"/>
                        <a:gd name="connsiteX4" fmla="*/ 14686 w 2295511"/>
                        <a:gd name="connsiteY4" fmla="*/ 0 h 2424052"/>
                        <a:gd name="connsiteX0" fmla="*/ 14686 w 2295511"/>
                        <a:gd name="connsiteY0" fmla="*/ 0 h 2424052"/>
                        <a:gd name="connsiteX1" fmla="*/ 2287273 w 2295511"/>
                        <a:gd name="connsiteY1" fmla="*/ 0 h 2424052"/>
                        <a:gd name="connsiteX2" fmla="*/ 2295511 w 2295511"/>
                        <a:gd name="connsiteY2" fmla="*/ 2424052 h 2424052"/>
                        <a:gd name="connsiteX3" fmla="*/ 344497 w 2295511"/>
                        <a:gd name="connsiteY3" fmla="*/ 2218795 h 2424052"/>
                        <a:gd name="connsiteX4" fmla="*/ 14686 w 2295511"/>
                        <a:gd name="connsiteY4" fmla="*/ 0 h 24240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95511" h="2424052">
                          <a:moveTo>
                            <a:pt x="14686" y="0"/>
                          </a:moveTo>
                          <a:lnTo>
                            <a:pt x="2287273" y="0"/>
                          </a:lnTo>
                          <a:lnTo>
                            <a:pt x="2295511" y="2424052"/>
                          </a:lnTo>
                          <a:cubicBezTo>
                            <a:pt x="1614868" y="2311468"/>
                            <a:pt x="341399" y="2586752"/>
                            <a:pt x="344497" y="2218795"/>
                          </a:cubicBezTo>
                          <a:cubicBezTo>
                            <a:pt x="-210901" y="2056625"/>
                            <a:pt x="91572" y="714655"/>
                            <a:pt x="14686" y="0"/>
                          </a:cubicBez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9" name="Rectángulo 7">
                      <a:extLst>
                        <a:ext uri="{FF2B5EF4-FFF2-40B4-BE49-F238E27FC236}">
                          <a16:creationId xmlns:a16="http://schemas.microsoft.com/office/drawing/2014/main" xmlns="" id="{FB522F70-AB7D-4E87-9E0E-6B77594D0E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02020" y="410739"/>
                      <a:ext cx="2176537" cy="1810334"/>
                    </a:xfrm>
                    <a:custGeom>
                      <a:avLst/>
                      <a:gdLst>
                        <a:gd name="connsiteX0" fmla="*/ 0 w 2176537"/>
                        <a:gd name="connsiteY0" fmla="*/ 0 h 1810334"/>
                        <a:gd name="connsiteX1" fmla="*/ 2176537 w 2176537"/>
                        <a:gd name="connsiteY1" fmla="*/ 0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  <a:gd name="connsiteX0" fmla="*/ 0 w 2176537"/>
                        <a:gd name="connsiteY0" fmla="*/ 0 h 1810334"/>
                        <a:gd name="connsiteX1" fmla="*/ 1937640 w 2176537"/>
                        <a:gd name="connsiteY1" fmla="*/ 214184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  <a:gd name="connsiteX0" fmla="*/ 0 w 2176537"/>
                        <a:gd name="connsiteY0" fmla="*/ 0 h 1810334"/>
                        <a:gd name="connsiteX1" fmla="*/ 1937640 w 2176537"/>
                        <a:gd name="connsiteY1" fmla="*/ 214184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  <a:gd name="connsiteX0" fmla="*/ 0 w 2176537"/>
                        <a:gd name="connsiteY0" fmla="*/ 0 h 1810334"/>
                        <a:gd name="connsiteX1" fmla="*/ 1937640 w 2176537"/>
                        <a:gd name="connsiteY1" fmla="*/ 214184 h 1810334"/>
                        <a:gd name="connsiteX2" fmla="*/ 2176537 w 2176537"/>
                        <a:gd name="connsiteY2" fmla="*/ 1810334 h 1810334"/>
                        <a:gd name="connsiteX3" fmla="*/ 0 w 2176537"/>
                        <a:gd name="connsiteY3" fmla="*/ 1810334 h 1810334"/>
                        <a:gd name="connsiteX4" fmla="*/ 0 w 2176537"/>
                        <a:gd name="connsiteY4" fmla="*/ 0 h 18103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76537" h="1810334">
                          <a:moveTo>
                            <a:pt x="0" y="0"/>
                          </a:moveTo>
                          <a:cubicBezTo>
                            <a:pt x="645880" y="71395"/>
                            <a:pt x="1613036" y="-87870"/>
                            <a:pt x="1937640" y="214184"/>
                          </a:cubicBezTo>
                          <a:cubicBezTo>
                            <a:pt x="2305597" y="672094"/>
                            <a:pt x="2096905" y="1278284"/>
                            <a:pt x="2176537" y="1810334"/>
                          </a:cubicBezTo>
                          <a:lnTo>
                            <a:pt x="0" y="1810334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chemeClr val="accent5">
                        <a:lumMod val="75000"/>
                      </a:schemeClr>
                    </a:solidFill>
                    <a:ln>
                      <a:solidFill>
                        <a:schemeClr val="accent5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0" name="Rectángulo 1">
                      <a:extLst>
                        <a:ext uri="{FF2B5EF4-FFF2-40B4-BE49-F238E27FC236}">
                          <a16:creationId xmlns:a16="http://schemas.microsoft.com/office/drawing/2014/main" xmlns="" id="{3E86E215-A823-45BD-AA30-81D2D68D99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651" y="418002"/>
                      <a:ext cx="2272587" cy="2481717"/>
                    </a:xfrm>
                    <a:custGeom>
                      <a:avLst/>
                      <a:gdLst>
                        <a:gd name="connsiteX0" fmla="*/ 0 w 2272587"/>
                        <a:gd name="connsiteY0" fmla="*/ 0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0 w 2272587"/>
                        <a:gd name="connsiteY4" fmla="*/ 0 h 2481717"/>
                        <a:gd name="connsiteX0" fmla="*/ 197708 w 2272587"/>
                        <a:gd name="connsiteY0" fmla="*/ 296562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96562 h 2481717"/>
                        <a:gd name="connsiteX0" fmla="*/ 197708 w 2272587"/>
                        <a:gd name="connsiteY0" fmla="*/ 296562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96562 h 2481717"/>
                        <a:gd name="connsiteX0" fmla="*/ 197708 w 2272587"/>
                        <a:gd name="connsiteY0" fmla="*/ 296562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96562 h 2481717"/>
                        <a:gd name="connsiteX0" fmla="*/ 197708 w 2272587"/>
                        <a:gd name="connsiteY0" fmla="*/ 288324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88324 h 2481717"/>
                        <a:gd name="connsiteX0" fmla="*/ 197708 w 2272587"/>
                        <a:gd name="connsiteY0" fmla="*/ 288324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88324 h 2481717"/>
                        <a:gd name="connsiteX0" fmla="*/ 197708 w 2272587"/>
                        <a:gd name="connsiteY0" fmla="*/ 288324 h 2481717"/>
                        <a:gd name="connsiteX1" fmla="*/ 2272587 w 2272587"/>
                        <a:gd name="connsiteY1" fmla="*/ 0 h 2481717"/>
                        <a:gd name="connsiteX2" fmla="*/ 2272587 w 2272587"/>
                        <a:gd name="connsiteY2" fmla="*/ 2481717 h 2481717"/>
                        <a:gd name="connsiteX3" fmla="*/ 0 w 2272587"/>
                        <a:gd name="connsiteY3" fmla="*/ 2481717 h 2481717"/>
                        <a:gd name="connsiteX4" fmla="*/ 197708 w 2272587"/>
                        <a:gd name="connsiteY4" fmla="*/ 288324 h 2481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2587" h="2481717">
                          <a:moveTo>
                            <a:pt x="197708" y="288324"/>
                          </a:moveTo>
                          <a:cubicBezTo>
                            <a:pt x="469204" y="-172994"/>
                            <a:pt x="1580961" y="98854"/>
                            <a:pt x="2272587" y="0"/>
                          </a:cubicBezTo>
                          <a:lnTo>
                            <a:pt x="2272587" y="2481717"/>
                          </a:lnTo>
                          <a:lnTo>
                            <a:pt x="0" y="2481717"/>
                          </a:lnTo>
                          <a:cubicBezTo>
                            <a:pt x="65903" y="1750586"/>
                            <a:pt x="-131806" y="574612"/>
                            <a:pt x="197708" y="28832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pic>
                  <p:nvPicPr>
                    <p:cNvPr id="11" name="Imagen 10">
                      <a:extLst>
                        <a:ext uri="{FF2B5EF4-FFF2-40B4-BE49-F238E27FC236}">
                          <a16:creationId xmlns:a16="http://schemas.microsoft.com/office/drawing/2014/main" xmlns="" id="{8C04BAFC-EE0D-4EC6-9EDF-D14BC63E67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2777851" y="4452368"/>
                      <a:ext cx="465523" cy="52652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2" name="Rectángulo 11">
                      <a:extLst>
                        <a:ext uri="{FF2B5EF4-FFF2-40B4-BE49-F238E27FC236}">
                          <a16:creationId xmlns:a16="http://schemas.microsoft.com/office/drawing/2014/main" xmlns="" id="{52C06AE9-AFEB-4D7E-B55B-18353773CF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0613" y="418001"/>
                      <a:ext cx="2091407" cy="1803070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3" name="Rectángulo 12">
                      <a:extLst>
                        <a:ext uri="{FF2B5EF4-FFF2-40B4-BE49-F238E27FC236}">
                          <a16:creationId xmlns:a16="http://schemas.microsoft.com/office/drawing/2014/main" xmlns="" id="{CF3C7CAE-D6C4-4F10-A005-E10D4CAF3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0385" y="2080275"/>
                      <a:ext cx="1880815" cy="138391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4" name="Rectángulo 13">
                      <a:extLst>
                        <a:ext uri="{FF2B5EF4-FFF2-40B4-BE49-F238E27FC236}">
                          <a16:creationId xmlns:a16="http://schemas.microsoft.com/office/drawing/2014/main" xmlns="" id="{0683C02D-416D-455A-B0E6-CEA13A005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12703" y="1940321"/>
                      <a:ext cx="970268" cy="3278393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5" name="Rectángulo 14">
                      <a:extLst>
                        <a:ext uri="{FF2B5EF4-FFF2-40B4-BE49-F238E27FC236}">
                          <a16:creationId xmlns:a16="http://schemas.microsoft.com/office/drawing/2014/main" xmlns="" id="{964A46F9-D3F3-4DD8-8729-857EDAD657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1792" y="1277041"/>
                      <a:ext cx="1262132" cy="2481717"/>
                    </a:xfrm>
                    <a:prstGeom prst="rect">
                      <a:avLst/>
                    </a:prstGeom>
                    <a:solidFill>
                      <a:srgbClr val="00B0F0"/>
                    </a:solidFill>
                    <a:ln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6" name="Rectángulo redondeado 5">
                      <a:extLst>
                        <a:ext uri="{FF2B5EF4-FFF2-40B4-BE49-F238E27FC236}">
                          <a16:creationId xmlns:a16="http://schemas.microsoft.com/office/drawing/2014/main" xmlns="" id="{3EE6AFA8-3259-4AB3-8E7C-A09F122F9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07651" y="418002"/>
                      <a:ext cx="4956273" cy="4793449"/>
                    </a:xfrm>
                    <a:prstGeom prst="roundRect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7" name="CuadroTexto 16">
                      <a:extLst>
                        <a:ext uri="{FF2B5EF4-FFF2-40B4-BE49-F238E27FC236}">
                          <a16:creationId xmlns:a16="http://schemas.microsoft.com/office/drawing/2014/main" xmlns="" id="{6B2CD542-A752-4F0B-A230-A9D4A98988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9714" y="4424362"/>
                      <a:ext cx="310144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s-ES" sz="4000" b="1">
                        <a:latin typeface="Pokemon Hollow" panose="040B0500000000000000" pitchFamily="82" charset="2"/>
                      </a:endParaRPr>
                    </a:p>
                  </p:txBody>
                </p:sp>
              </p:grpSp>
              <p:pic>
                <p:nvPicPr>
                  <p:cNvPr id="6" name="Imagen 5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59151" y="5064498"/>
                    <a:ext cx="584512" cy="59561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8" name="Imagen 1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1757" y="4981655"/>
                  <a:ext cx="684430" cy="692208"/>
                </a:xfrm>
                <a:prstGeom prst="rect">
                  <a:avLst/>
                </a:prstGeom>
              </p:spPr>
            </p:pic>
          </p:grpSp>
          <p:pic>
            <p:nvPicPr>
              <p:cNvPr id="24578" name="Picture 2">
                <a:extLst>
                  <a:ext uri="{FF2B5EF4-FFF2-40B4-BE49-F238E27FC236}">
                    <a16:creationId xmlns:a16="http://schemas.microsoft.com/office/drawing/2014/main" xmlns="" id="{9F6C7BC2-1E78-45E4-8D06-CE564546AD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2231" y="5017388"/>
                <a:ext cx="1781607" cy="6898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584" name="Picture 8" descr="Pixilart - 8 bit Lapras by TheOutSider">
                <a:extLst>
                  <a:ext uri="{FF2B5EF4-FFF2-40B4-BE49-F238E27FC236}">
                    <a16:creationId xmlns:a16="http://schemas.microsoft.com/office/drawing/2014/main" xmlns="" id="{72E7BED1-E8A3-46B5-9964-63F07F9A46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10000" r="90000">
                            <a14:foregroundMark x1="33953" y1="30321" x2="38429" y2="38091"/>
                            <a14:foregroundMark x1="48902" y1="32264" x2="53547" y2="35473"/>
                            <a14:foregroundMark x1="54307" y1="29645" x2="52618" y2="23818"/>
                            <a14:foregroundMark x1="52196" y1="31081" x2="59206" y2="30574"/>
                            <a14:foregroundMark x1="51689" y1="29223" x2="55659" y2="36233"/>
                            <a14:foregroundMark x1="58277" y1="30574" x2="56166" y2="26605"/>
                            <a14:foregroundMark x1="63598" y1="30321" x2="58277" y2="32686"/>
                            <a14:foregroundMark x1="17821" y1="25929" x2="20439" y2="28463"/>
                            <a14:foregroundMark x1="37331" y1="33361" x2="35726" y2="36318"/>
                            <a14:foregroundMark x1="36824" y1="31757" x2="37331" y2="38767"/>
                            <a14:foregroundMark x1="17990" y1="27449" x2="40034" y2="3766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3462" y="1862302"/>
                <a:ext cx="3679143" cy="36791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Imagen 19">
                <a:extLst>
                  <a:ext uri="{FF2B5EF4-FFF2-40B4-BE49-F238E27FC236}">
                    <a16:creationId xmlns:a16="http://schemas.microsoft.com/office/drawing/2014/main" xmlns="" id="{885A0411-B176-4473-9C25-73ED3F676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6154" l="8029" r="89051">
                            <a14:foregroundMark x1="53285" y1="40769" x2="37226" y2="48462"/>
                            <a14:foregroundMark x1="51825" y1="40769" x2="29927" y2="48462"/>
                            <a14:foregroundMark x1="32847" y1="40000" x2="32847" y2="69231"/>
                            <a14:foregroundMark x1="45985" y1="80000" x2="48175" y2="91538"/>
                            <a14:foregroundMark x1="75912" y1="60000" x2="89781" y2="57692"/>
                            <a14:foregroundMark x1="48175" y1="43077" x2="51095" y2="94615"/>
                            <a14:foregroundMark x1="51095" y1="94615" x2="52555" y2="9615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95446" y="5258648"/>
                <a:ext cx="439831" cy="417358"/>
              </a:xfrm>
              <a:prstGeom prst="rect">
                <a:avLst/>
              </a:prstGeom>
            </p:spPr>
          </p:pic>
        </p:grpSp>
        <p:grpSp>
          <p:nvGrpSpPr>
            <p:cNvPr id="32" name="Grupo 31"/>
            <p:cNvGrpSpPr/>
            <p:nvPr/>
          </p:nvGrpSpPr>
          <p:grpSpPr>
            <a:xfrm>
              <a:off x="2118544" y="1306889"/>
              <a:ext cx="2218913" cy="463285"/>
              <a:chOff x="9175478" y="5854936"/>
              <a:chExt cx="2218913" cy="463285"/>
            </a:xfrm>
          </p:grpSpPr>
          <p:pic>
            <p:nvPicPr>
              <p:cNvPr id="33" name="Imagen 32"/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961399" y="585493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4" name="Imagen 33"/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07409" y="585493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5" name="Imagen 34"/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74417" y="5863249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41425" y="5870360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11">
                <a:duotone>
                  <a:prstClr val="black"/>
                  <a:srgbClr val="FF0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875937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102521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0" name="Grupo 19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Anillo 23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1" name="Imagen 20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4" name="Grupo 3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7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22" name="Imagen 19">
              <a:extLst>
                <a:ext uri="{FF2B5EF4-FFF2-40B4-BE49-F238E27FC236}">
                  <a16:creationId xmlns:a16="http://schemas.microsoft.com/office/drawing/2014/main" xmlns="" id="{885A0411-B176-4473-9C25-73ED3F676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6154" l="8029" r="89051">
                          <a14:foregroundMark x1="53285" y1="40769" x2="37226" y2="48462"/>
                          <a14:foregroundMark x1="51825" y1="40769" x2="29927" y2="48462"/>
                          <a14:foregroundMark x1="32847" y1="40000" x2="32847" y2="69231"/>
                          <a14:foregroundMark x1="45985" y1="80000" x2="48175" y2="91538"/>
                          <a14:foregroundMark x1="75912" y1="60000" x2="89781" y2="57692"/>
                          <a14:foregroundMark x1="48175" y1="43077" x2="51095" y2="94615"/>
                          <a14:foregroundMark x1="51095" y1="94615" x2="52555" y2="961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9164" y="5064498"/>
              <a:ext cx="662536" cy="570264"/>
            </a:xfrm>
            <a:prstGeom prst="rect">
              <a:avLst/>
            </a:prstGeom>
          </p:spPr>
        </p:pic>
        <p:pic>
          <p:nvPicPr>
            <p:cNvPr id="33794" name="Picture 2">
              <a:extLst>
                <a:ext uri="{FF2B5EF4-FFF2-40B4-BE49-F238E27FC236}">
                  <a16:creationId xmlns:a16="http://schemas.microsoft.com/office/drawing/2014/main" xmlns="" id="{3AAA4AC5-265F-40B8-8883-F8E959E10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9773" y="5002887"/>
              <a:ext cx="1422874" cy="692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796" name="Picture 4" descr="Pin on pokemon">
              <a:extLst>
                <a:ext uri="{FF2B5EF4-FFF2-40B4-BE49-F238E27FC236}">
                  <a16:creationId xmlns:a16="http://schemas.microsoft.com/office/drawing/2014/main" xmlns="" id="{B8AC29C6-75C4-44F7-AF02-BAA696E07B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40" t="27459" r="10493"/>
            <a:stretch/>
          </p:blipFill>
          <p:spPr bwMode="auto">
            <a:xfrm>
              <a:off x="1591696" y="1945527"/>
              <a:ext cx="3011214" cy="2787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58308" y="1257122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25316" y="1257122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92324" y="1257122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981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6663985" y="1105196"/>
            <a:ext cx="4956273" cy="4793449"/>
            <a:chOff x="7102512" y="92255"/>
            <a:chExt cx="4956273" cy="4793449"/>
          </a:xfrm>
        </p:grpSpPr>
        <p:grpSp>
          <p:nvGrpSpPr>
            <p:cNvPr id="21" name="Grupo 20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3" name="Rectángulo redondeado 22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nillo 24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600" y="1103225"/>
              <a:ext cx="3004253" cy="2782389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793307" y="1022869"/>
            <a:ext cx="4985539" cy="4812261"/>
            <a:chOff x="793307" y="1022869"/>
            <a:chExt cx="4985539" cy="4812261"/>
          </a:xfrm>
        </p:grpSpPr>
        <p:grpSp>
          <p:nvGrpSpPr>
            <p:cNvPr id="4" name="Grupo 3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7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14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grpSp>
          <p:nvGrpSpPr>
            <p:cNvPr id="2" name="Grupo 1"/>
            <p:cNvGrpSpPr/>
            <p:nvPr/>
          </p:nvGrpSpPr>
          <p:grpSpPr>
            <a:xfrm>
              <a:off x="1147576" y="1158987"/>
              <a:ext cx="3564774" cy="4535664"/>
              <a:chOff x="1147576" y="1158987"/>
              <a:chExt cx="3564774" cy="4535664"/>
            </a:xfrm>
          </p:grpSpPr>
          <p:pic>
            <p:nvPicPr>
              <p:cNvPr id="3" name="Imagen 2">
                <a:extLst>
                  <a:ext uri="{FF2B5EF4-FFF2-40B4-BE49-F238E27FC236}">
                    <a16:creationId xmlns:a16="http://schemas.microsoft.com/office/drawing/2014/main" xmlns="" id="{4BCA7D99-58AC-4DDA-8E35-5066370B8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6154" l="8029" r="89051">
                            <a14:foregroundMark x1="53285" y1="40769" x2="37226" y2="48462"/>
                            <a14:foregroundMark x1="51825" y1="40769" x2="29927" y2="48462"/>
                            <a14:foregroundMark x1="32847" y1="40000" x2="32847" y2="69231"/>
                            <a14:foregroundMark x1="45985" y1="80000" x2="48175" y2="91538"/>
                            <a14:foregroundMark x1="75912" y1="60000" x2="89781" y2="57692"/>
                            <a14:foregroundMark x1="48175" y1="43077" x2="51095" y2="94615"/>
                            <a14:foregroundMark x1="51095" y1="94615" x2="52555" y2="9615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147576" y="5071760"/>
                <a:ext cx="627682" cy="595611"/>
              </a:xfrm>
              <a:prstGeom prst="rect">
                <a:avLst/>
              </a:prstGeom>
            </p:spPr>
          </p:pic>
          <p:pic>
            <p:nvPicPr>
              <p:cNvPr id="32770" name="Picture 2">
                <a:extLst>
                  <a:ext uri="{FF2B5EF4-FFF2-40B4-BE49-F238E27FC236}">
                    <a16:creationId xmlns:a16="http://schemas.microsoft.com/office/drawing/2014/main" xmlns="" id="{9B88EB5F-2FAD-4B60-8B48-B22F562095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4542" y="5035642"/>
                <a:ext cx="2288310" cy="6375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772" name="Picture 4" descr="Articuno | Pixel art pokemon, Pixel art, Pokemon cross stitch patterns">
                <a:extLst>
                  <a:ext uri="{FF2B5EF4-FFF2-40B4-BE49-F238E27FC236}">
                    <a16:creationId xmlns:a16="http://schemas.microsoft.com/office/drawing/2014/main" xmlns="" id="{F94B3C37-9D79-4E66-A496-A6A89C1D3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1417" y="1601271"/>
                <a:ext cx="3250933" cy="325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Imagen 23">
                <a:extLst>
                  <a:ext uri="{FF2B5EF4-FFF2-40B4-BE49-F238E27FC236}">
                    <a16:creationId xmlns:a16="http://schemas.microsoft.com/office/drawing/2014/main" xmlns="" id="{1A4C99C3-B997-4588-A5DB-D53321D0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9822" y="5354424"/>
                <a:ext cx="300970" cy="340227"/>
              </a:xfrm>
              <a:prstGeom prst="rect">
                <a:avLst/>
              </a:prstGeom>
            </p:spPr>
          </p:pic>
          <p:pic>
            <p:nvPicPr>
              <p:cNvPr id="51" name="Imagen 50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100782" y="115898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52" name="Imagen 51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3652183" y="117113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53" name="Imagen 52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3205493" y="115898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54" name="Imagen 53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772501" y="115898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55" name="Imagen 54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337110" y="1176329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56" name="Imagen 55"/>
              <p:cNvPicPr>
                <a:picLocks noChangeAspect="1"/>
              </p:cNvPicPr>
              <p:nvPr/>
            </p:nvPicPr>
            <p:blipFill>
              <a:blip r:embed="rId10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887260" y="1183212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57361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0243" y="1559775"/>
            <a:ext cx="4985539" cy="4812261"/>
            <a:chOff x="360243" y="1559775"/>
            <a:chExt cx="4985539" cy="4812261"/>
          </a:xfrm>
        </p:grpSpPr>
        <p:grpSp>
          <p:nvGrpSpPr>
            <p:cNvPr id="20" name="Grupo 30">
              <a:extLst>
                <a:ext uri="{FF2B5EF4-FFF2-40B4-BE49-F238E27FC236}">
                  <a16:creationId xmlns:a16="http://schemas.microsoft.com/office/drawing/2014/main" xmlns="" id="{3D4CED4E-7F32-4273-9ABA-4F23DBD75D74}"/>
                </a:ext>
              </a:extLst>
            </p:cNvPr>
            <p:cNvGrpSpPr/>
            <p:nvPr/>
          </p:nvGrpSpPr>
          <p:grpSpPr>
            <a:xfrm>
              <a:off x="360243" y="1559775"/>
              <a:ext cx="4985539" cy="4812261"/>
              <a:chOff x="2293018" y="410739"/>
              <a:chExt cx="4985539" cy="4812261"/>
            </a:xfrm>
          </p:grpSpPr>
          <p:sp>
            <p:nvSpPr>
              <p:cNvPr id="21" name="Rectángulo 9">
                <a:extLst>
                  <a:ext uri="{FF2B5EF4-FFF2-40B4-BE49-F238E27FC236}">
                    <a16:creationId xmlns:a16="http://schemas.microsoft.com/office/drawing/2014/main" xmlns="" id="{06676F6C-227E-44A7-9B31-878B744E2EE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8">
                <a:extLst>
                  <a:ext uri="{FF2B5EF4-FFF2-40B4-BE49-F238E27FC236}">
                    <a16:creationId xmlns:a16="http://schemas.microsoft.com/office/drawing/2014/main" xmlns="" id="{6956051F-2B4B-4DF3-A881-682D1F57E76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tángulo 7">
                <a:extLst>
                  <a:ext uri="{FF2B5EF4-FFF2-40B4-BE49-F238E27FC236}">
                    <a16:creationId xmlns:a16="http://schemas.microsoft.com/office/drawing/2014/main" xmlns="" id="{CFCAC4D5-13BA-4EAF-8F9D-60B5FEED8DFC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1">
                <a:extLst>
                  <a:ext uri="{FF2B5EF4-FFF2-40B4-BE49-F238E27FC236}">
                    <a16:creationId xmlns:a16="http://schemas.microsoft.com/office/drawing/2014/main" xmlns="" id="{75769F43-C0CA-458C-AD3F-782D8733551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 35">
                <a:extLst>
                  <a:ext uri="{FF2B5EF4-FFF2-40B4-BE49-F238E27FC236}">
                    <a16:creationId xmlns:a16="http://schemas.microsoft.com/office/drawing/2014/main" xmlns="" id="{DE40CFC1-5724-4EAB-842D-20994B6A1DE7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36">
                <a:extLst>
                  <a:ext uri="{FF2B5EF4-FFF2-40B4-BE49-F238E27FC236}">
                    <a16:creationId xmlns:a16="http://schemas.microsoft.com/office/drawing/2014/main" xmlns="" id="{3D6063DC-9C7D-4CA6-852F-5D5059CF7C80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ángulo 37">
                <a:extLst>
                  <a:ext uri="{FF2B5EF4-FFF2-40B4-BE49-F238E27FC236}">
                    <a16:creationId xmlns:a16="http://schemas.microsoft.com/office/drawing/2014/main" xmlns="" id="{BD35FDA0-6D21-4090-90BD-D47611A9613D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38">
                <a:extLst>
                  <a:ext uri="{FF2B5EF4-FFF2-40B4-BE49-F238E27FC236}">
                    <a16:creationId xmlns:a16="http://schemas.microsoft.com/office/drawing/2014/main" xmlns="" id="{D361F977-AA34-4938-B332-004E804C8256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redondeado 5">
                <a:extLst>
                  <a:ext uri="{FF2B5EF4-FFF2-40B4-BE49-F238E27FC236}">
                    <a16:creationId xmlns:a16="http://schemas.microsoft.com/office/drawing/2014/main" xmlns="" id="{5D9BD6EA-233C-4418-B10A-8E8EB7177E58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CuadroTexto 40">
                <a:extLst>
                  <a:ext uri="{FF2B5EF4-FFF2-40B4-BE49-F238E27FC236}">
                    <a16:creationId xmlns:a16="http://schemas.microsoft.com/office/drawing/2014/main" xmlns="" id="{38EBC4AA-E7CD-4264-A70E-68441D1AA70F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" name="Imagen 52">
              <a:extLst>
                <a:ext uri="{FF2B5EF4-FFF2-40B4-BE49-F238E27FC236}">
                  <a16:creationId xmlns:a16="http://schemas.microsoft.com/office/drawing/2014/main" xmlns="" id="{B8B47460-98F4-44BA-AEEE-4061C1E4F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48" b="93182" l="9630" r="89630">
                          <a14:foregroundMark x1="36296" y1="66667" x2="46667" y2="89394"/>
                          <a14:foregroundMark x1="50370" y1="56061" x2="53333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44" y="5454926"/>
              <a:ext cx="637987" cy="623810"/>
            </a:xfrm>
            <a:prstGeom prst="rect">
              <a:avLst/>
            </a:prstGeom>
          </p:spPr>
        </p:pic>
        <p:pic>
          <p:nvPicPr>
            <p:cNvPr id="34818" name="Picture 2">
              <a:extLst>
                <a:ext uri="{FF2B5EF4-FFF2-40B4-BE49-F238E27FC236}">
                  <a16:creationId xmlns:a16="http://schemas.microsoft.com/office/drawing/2014/main" xmlns="" id="{3D8A4B29-A113-415A-B3F4-DE027FF567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3750" y="5354934"/>
              <a:ext cx="2184012" cy="82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820" name="Picture 4" descr="Mankey in 2021 | Pixel art pattern, Pixel art, Pattern art">
              <a:extLst>
                <a:ext uri="{FF2B5EF4-FFF2-40B4-BE49-F238E27FC236}">
                  <a16:creationId xmlns:a16="http://schemas.microsoft.com/office/drawing/2014/main" xmlns="" id="{1CDF1861-CD51-49C0-AC3F-D4288628E3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38" t="47888" r="20254"/>
            <a:stretch/>
          </p:blipFill>
          <p:spPr bwMode="auto">
            <a:xfrm>
              <a:off x="1113394" y="2148231"/>
              <a:ext cx="3178821" cy="29524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430967" y="1809807"/>
              <a:ext cx="432992" cy="44228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863959" y="1809807"/>
              <a:ext cx="432992" cy="442284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19" name="Grupo 18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32" name="Rectángulo redondeado 31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3" name="Imagen 32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31" name="Anillo 30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2910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0243" y="1559775"/>
            <a:ext cx="4985539" cy="4812261"/>
            <a:chOff x="360243" y="1559775"/>
            <a:chExt cx="4985539" cy="4812261"/>
          </a:xfrm>
        </p:grpSpPr>
        <p:grpSp>
          <p:nvGrpSpPr>
            <p:cNvPr id="20" name="Grupo 30">
              <a:extLst>
                <a:ext uri="{FF2B5EF4-FFF2-40B4-BE49-F238E27FC236}">
                  <a16:creationId xmlns:a16="http://schemas.microsoft.com/office/drawing/2014/main" xmlns="" id="{3D4CED4E-7F32-4273-9ABA-4F23DBD75D74}"/>
                </a:ext>
              </a:extLst>
            </p:cNvPr>
            <p:cNvGrpSpPr/>
            <p:nvPr/>
          </p:nvGrpSpPr>
          <p:grpSpPr>
            <a:xfrm>
              <a:off x="360243" y="1559775"/>
              <a:ext cx="4985539" cy="4812261"/>
              <a:chOff x="2293018" y="410739"/>
              <a:chExt cx="4985539" cy="4812261"/>
            </a:xfrm>
          </p:grpSpPr>
          <p:sp>
            <p:nvSpPr>
              <p:cNvPr id="21" name="Rectángulo 9">
                <a:extLst>
                  <a:ext uri="{FF2B5EF4-FFF2-40B4-BE49-F238E27FC236}">
                    <a16:creationId xmlns:a16="http://schemas.microsoft.com/office/drawing/2014/main" xmlns="" id="{06676F6C-227E-44A7-9B31-878B744E2EE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8">
                <a:extLst>
                  <a:ext uri="{FF2B5EF4-FFF2-40B4-BE49-F238E27FC236}">
                    <a16:creationId xmlns:a16="http://schemas.microsoft.com/office/drawing/2014/main" xmlns="" id="{6956051F-2B4B-4DF3-A881-682D1F57E76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tángulo 7">
                <a:extLst>
                  <a:ext uri="{FF2B5EF4-FFF2-40B4-BE49-F238E27FC236}">
                    <a16:creationId xmlns:a16="http://schemas.microsoft.com/office/drawing/2014/main" xmlns="" id="{CFCAC4D5-13BA-4EAF-8F9D-60B5FEED8DFC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1">
                <a:extLst>
                  <a:ext uri="{FF2B5EF4-FFF2-40B4-BE49-F238E27FC236}">
                    <a16:creationId xmlns:a16="http://schemas.microsoft.com/office/drawing/2014/main" xmlns="" id="{75769F43-C0CA-458C-AD3F-782D8733551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 35">
                <a:extLst>
                  <a:ext uri="{FF2B5EF4-FFF2-40B4-BE49-F238E27FC236}">
                    <a16:creationId xmlns:a16="http://schemas.microsoft.com/office/drawing/2014/main" xmlns="" id="{DE40CFC1-5724-4EAB-842D-20994B6A1DE7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36">
                <a:extLst>
                  <a:ext uri="{FF2B5EF4-FFF2-40B4-BE49-F238E27FC236}">
                    <a16:creationId xmlns:a16="http://schemas.microsoft.com/office/drawing/2014/main" xmlns="" id="{3D6063DC-9C7D-4CA6-852F-5D5059CF7C80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ángulo 37">
                <a:extLst>
                  <a:ext uri="{FF2B5EF4-FFF2-40B4-BE49-F238E27FC236}">
                    <a16:creationId xmlns:a16="http://schemas.microsoft.com/office/drawing/2014/main" xmlns="" id="{BD35FDA0-6D21-4090-90BD-D47611A9613D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38">
                <a:extLst>
                  <a:ext uri="{FF2B5EF4-FFF2-40B4-BE49-F238E27FC236}">
                    <a16:creationId xmlns:a16="http://schemas.microsoft.com/office/drawing/2014/main" xmlns="" id="{D361F977-AA34-4938-B332-004E804C8256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redondeado 5">
                <a:extLst>
                  <a:ext uri="{FF2B5EF4-FFF2-40B4-BE49-F238E27FC236}">
                    <a16:creationId xmlns:a16="http://schemas.microsoft.com/office/drawing/2014/main" xmlns="" id="{5D9BD6EA-233C-4418-B10A-8E8EB7177E58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CuadroTexto 40">
                <a:extLst>
                  <a:ext uri="{FF2B5EF4-FFF2-40B4-BE49-F238E27FC236}">
                    <a16:creationId xmlns:a16="http://schemas.microsoft.com/office/drawing/2014/main" xmlns="" id="{38EBC4AA-E7CD-4264-A70E-68441D1AA70F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xmlns="" id="{B8B47460-98F4-44BA-AEEE-4061C1E4F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48" b="93182" l="9630" r="89630">
                          <a14:foregroundMark x1="36296" y1="66667" x2="46667" y2="89394"/>
                          <a14:foregroundMark x1="50370" y1="56061" x2="53333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44" y="5454926"/>
              <a:ext cx="637987" cy="623810"/>
            </a:xfrm>
            <a:prstGeom prst="rect">
              <a:avLst/>
            </a:prstGeom>
          </p:spPr>
        </p:pic>
        <p:pic>
          <p:nvPicPr>
            <p:cNvPr id="35842" name="Picture 2">
              <a:extLst>
                <a:ext uri="{FF2B5EF4-FFF2-40B4-BE49-F238E27FC236}">
                  <a16:creationId xmlns:a16="http://schemas.microsoft.com/office/drawing/2014/main" xmlns="" id="{34B2E225-9ED5-491F-9034-811576137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8499" y="5351443"/>
              <a:ext cx="2278143" cy="830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846" name="Picture 6" descr="Machop - Pixel Art Pokemon Machop Clipart (#638785) - PinClipart">
              <a:extLst>
                <a:ext uri="{FF2B5EF4-FFF2-40B4-BE49-F238E27FC236}">
                  <a16:creationId xmlns:a16="http://schemas.microsoft.com/office/drawing/2014/main" xmlns="" id="{6C36234C-1166-4E16-9B1C-01AF97069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542" b="92443" l="7500" r="91563">
                          <a14:foregroundMark x1="66875" y1="23929" x2="69688" y2="32997"/>
                          <a14:foregroundMark x1="54063" y1="16877" x2="64063" y2="12091"/>
                          <a14:foregroundMark x1="56250" y1="15365" x2="65000" y2="5542"/>
                          <a14:foregroundMark x1="19375" y1="26952" x2="7500" y2="28967"/>
                          <a14:foregroundMark x1="25625" y1="91184" x2="22813" y2="92695"/>
                          <a14:foregroundMark x1="86875" y1="88413" x2="91563" y2="921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431" y="2557165"/>
              <a:ext cx="1984063" cy="2461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505941" y="1748663"/>
              <a:ext cx="432992" cy="44228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051951" y="1748663"/>
              <a:ext cx="432992" cy="442284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18959" y="1756976"/>
              <a:ext cx="432992" cy="442284"/>
            </a:xfrm>
            <a:prstGeom prst="rect">
              <a:avLst/>
            </a:prstGeom>
          </p:spPr>
        </p:pic>
        <p:pic>
          <p:nvPicPr>
            <p:cNvPr id="19" name="Imagen 18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85967" y="1764087"/>
              <a:ext cx="432992" cy="442284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20020" y="1769664"/>
              <a:ext cx="432992" cy="442284"/>
            </a:xfrm>
            <a:prstGeom prst="rect">
              <a:avLst/>
            </a:prstGeom>
          </p:spPr>
        </p:pic>
      </p:grpSp>
      <p:grpSp>
        <p:nvGrpSpPr>
          <p:cNvPr id="32" name="Grupo 31"/>
          <p:cNvGrpSpPr/>
          <p:nvPr/>
        </p:nvGrpSpPr>
        <p:grpSpPr>
          <a:xfrm>
            <a:off x="7065469" y="295680"/>
            <a:ext cx="4956273" cy="4793449"/>
            <a:chOff x="7065469" y="295680"/>
            <a:chExt cx="4956273" cy="4793449"/>
          </a:xfrm>
        </p:grpSpPr>
        <p:grpSp>
          <p:nvGrpSpPr>
            <p:cNvPr id="33" name="Grupo 32"/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35" name="Rectángulo redondeado 34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Anillo 35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8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6102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60243" y="1559775"/>
            <a:ext cx="4985539" cy="4812261"/>
            <a:chOff x="360243" y="1559775"/>
            <a:chExt cx="4985539" cy="4812261"/>
          </a:xfrm>
        </p:grpSpPr>
        <p:grpSp>
          <p:nvGrpSpPr>
            <p:cNvPr id="20" name="Grupo 30">
              <a:extLst>
                <a:ext uri="{FF2B5EF4-FFF2-40B4-BE49-F238E27FC236}">
                  <a16:creationId xmlns:a16="http://schemas.microsoft.com/office/drawing/2014/main" xmlns="" id="{3D4CED4E-7F32-4273-9ABA-4F23DBD75D74}"/>
                </a:ext>
              </a:extLst>
            </p:cNvPr>
            <p:cNvGrpSpPr/>
            <p:nvPr/>
          </p:nvGrpSpPr>
          <p:grpSpPr>
            <a:xfrm>
              <a:off x="360243" y="1559775"/>
              <a:ext cx="4985539" cy="4812261"/>
              <a:chOff x="2293018" y="410739"/>
              <a:chExt cx="4985539" cy="4812261"/>
            </a:xfrm>
          </p:grpSpPr>
          <p:sp>
            <p:nvSpPr>
              <p:cNvPr id="21" name="Rectángulo 9">
                <a:extLst>
                  <a:ext uri="{FF2B5EF4-FFF2-40B4-BE49-F238E27FC236}">
                    <a16:creationId xmlns:a16="http://schemas.microsoft.com/office/drawing/2014/main" xmlns="" id="{06676F6C-227E-44A7-9B31-878B744E2EE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8">
                <a:extLst>
                  <a:ext uri="{FF2B5EF4-FFF2-40B4-BE49-F238E27FC236}">
                    <a16:creationId xmlns:a16="http://schemas.microsoft.com/office/drawing/2014/main" xmlns="" id="{6956051F-2B4B-4DF3-A881-682D1F57E76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tángulo 7">
                <a:extLst>
                  <a:ext uri="{FF2B5EF4-FFF2-40B4-BE49-F238E27FC236}">
                    <a16:creationId xmlns:a16="http://schemas.microsoft.com/office/drawing/2014/main" xmlns="" id="{CFCAC4D5-13BA-4EAF-8F9D-60B5FEED8DFC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1">
                <a:extLst>
                  <a:ext uri="{FF2B5EF4-FFF2-40B4-BE49-F238E27FC236}">
                    <a16:creationId xmlns:a16="http://schemas.microsoft.com/office/drawing/2014/main" xmlns="" id="{75769F43-C0CA-458C-AD3F-782D8733551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 35">
                <a:extLst>
                  <a:ext uri="{FF2B5EF4-FFF2-40B4-BE49-F238E27FC236}">
                    <a16:creationId xmlns:a16="http://schemas.microsoft.com/office/drawing/2014/main" xmlns="" id="{DE40CFC1-5724-4EAB-842D-20994B6A1DE7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36">
                <a:extLst>
                  <a:ext uri="{FF2B5EF4-FFF2-40B4-BE49-F238E27FC236}">
                    <a16:creationId xmlns:a16="http://schemas.microsoft.com/office/drawing/2014/main" xmlns="" id="{3D6063DC-9C7D-4CA6-852F-5D5059CF7C80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ángulo 37">
                <a:extLst>
                  <a:ext uri="{FF2B5EF4-FFF2-40B4-BE49-F238E27FC236}">
                    <a16:creationId xmlns:a16="http://schemas.microsoft.com/office/drawing/2014/main" xmlns="" id="{BD35FDA0-6D21-4090-90BD-D47611A9613D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38">
                <a:extLst>
                  <a:ext uri="{FF2B5EF4-FFF2-40B4-BE49-F238E27FC236}">
                    <a16:creationId xmlns:a16="http://schemas.microsoft.com/office/drawing/2014/main" xmlns="" id="{D361F977-AA34-4938-B332-004E804C8256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redondeado 5">
                <a:extLst>
                  <a:ext uri="{FF2B5EF4-FFF2-40B4-BE49-F238E27FC236}">
                    <a16:creationId xmlns:a16="http://schemas.microsoft.com/office/drawing/2014/main" xmlns="" id="{5D9BD6EA-233C-4418-B10A-8E8EB7177E58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CuadroTexto 40">
                <a:extLst>
                  <a:ext uri="{FF2B5EF4-FFF2-40B4-BE49-F238E27FC236}">
                    <a16:creationId xmlns:a16="http://schemas.microsoft.com/office/drawing/2014/main" xmlns="" id="{38EBC4AA-E7CD-4264-A70E-68441D1AA70F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xmlns="" id="{B8B47460-98F4-44BA-AEEE-4061C1E4F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48" b="93182" l="9630" r="89630">
                          <a14:foregroundMark x1="36296" y1="66667" x2="46667" y2="89394"/>
                          <a14:foregroundMark x1="50370" y1="56061" x2="53333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44" y="5454926"/>
              <a:ext cx="637987" cy="623810"/>
            </a:xfrm>
            <a:prstGeom prst="rect">
              <a:avLst/>
            </a:prstGeom>
          </p:spPr>
        </p:pic>
        <p:pic>
          <p:nvPicPr>
            <p:cNvPr id="36866" name="Picture 2">
              <a:extLst>
                <a:ext uri="{FF2B5EF4-FFF2-40B4-BE49-F238E27FC236}">
                  <a16:creationId xmlns:a16="http://schemas.microsoft.com/office/drawing/2014/main" xmlns="" id="{066C81CF-FAE8-4019-8F3E-AE43593BCA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709" y="5553322"/>
              <a:ext cx="2394605" cy="582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868" name="Picture 4" descr="Hitmonlee | Pixel art pokemon, Pixel art, Pokemon cross stitch patterns">
              <a:extLst>
                <a:ext uri="{FF2B5EF4-FFF2-40B4-BE49-F238E27FC236}">
                  <a16:creationId xmlns:a16="http://schemas.microsoft.com/office/drawing/2014/main" xmlns="" id="{34EBE1E5-B3E9-4D82-A608-27C7B84D96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2" t="31428" r="10498"/>
            <a:stretch/>
          </p:blipFill>
          <p:spPr bwMode="auto">
            <a:xfrm>
              <a:off x="1267380" y="2263739"/>
              <a:ext cx="3181350" cy="3143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053670" y="1794884"/>
              <a:ext cx="432992" cy="442284"/>
            </a:xfrm>
            <a:prstGeom prst="rect">
              <a:avLst/>
            </a:prstGeom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20678" y="1794884"/>
              <a:ext cx="432992" cy="442284"/>
            </a:xfrm>
            <a:prstGeom prst="rect">
              <a:avLst/>
            </a:prstGeom>
          </p:spPr>
        </p:pic>
        <p:pic>
          <p:nvPicPr>
            <p:cNvPr id="18" name="Imagen 17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87686" y="1794884"/>
              <a:ext cx="432992" cy="442284"/>
            </a:xfrm>
            <a:prstGeom prst="rect">
              <a:avLst/>
            </a:prstGeom>
          </p:spPr>
        </p:pic>
      </p:grpSp>
      <p:grpSp>
        <p:nvGrpSpPr>
          <p:cNvPr id="19" name="Grupo 18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31" name="Grupo 30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Anillo 33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7300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17" name="Grupo 16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18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8" name="Imagen 17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60243" y="1559775"/>
            <a:ext cx="4985539" cy="4812261"/>
            <a:chOff x="360243" y="1559775"/>
            <a:chExt cx="4985539" cy="4812261"/>
          </a:xfrm>
        </p:grpSpPr>
        <p:grpSp>
          <p:nvGrpSpPr>
            <p:cNvPr id="20" name="Grupo 30">
              <a:extLst>
                <a:ext uri="{FF2B5EF4-FFF2-40B4-BE49-F238E27FC236}">
                  <a16:creationId xmlns:a16="http://schemas.microsoft.com/office/drawing/2014/main" xmlns="" id="{3D4CED4E-7F32-4273-9ABA-4F23DBD75D74}"/>
                </a:ext>
              </a:extLst>
            </p:cNvPr>
            <p:cNvGrpSpPr/>
            <p:nvPr/>
          </p:nvGrpSpPr>
          <p:grpSpPr>
            <a:xfrm>
              <a:off x="360243" y="1559775"/>
              <a:ext cx="4985539" cy="4812261"/>
              <a:chOff x="2293018" y="410739"/>
              <a:chExt cx="4985539" cy="4812261"/>
            </a:xfrm>
          </p:grpSpPr>
          <p:sp>
            <p:nvSpPr>
              <p:cNvPr id="21" name="Rectángulo 9">
                <a:extLst>
                  <a:ext uri="{FF2B5EF4-FFF2-40B4-BE49-F238E27FC236}">
                    <a16:creationId xmlns:a16="http://schemas.microsoft.com/office/drawing/2014/main" xmlns="" id="{06676F6C-227E-44A7-9B31-878B744E2EE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8">
                <a:extLst>
                  <a:ext uri="{FF2B5EF4-FFF2-40B4-BE49-F238E27FC236}">
                    <a16:creationId xmlns:a16="http://schemas.microsoft.com/office/drawing/2014/main" xmlns="" id="{6956051F-2B4B-4DF3-A881-682D1F57E76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Rectángulo 7">
                <a:extLst>
                  <a:ext uri="{FF2B5EF4-FFF2-40B4-BE49-F238E27FC236}">
                    <a16:creationId xmlns:a16="http://schemas.microsoft.com/office/drawing/2014/main" xmlns="" id="{CFCAC4D5-13BA-4EAF-8F9D-60B5FEED8DFC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Rectángulo 1">
                <a:extLst>
                  <a:ext uri="{FF2B5EF4-FFF2-40B4-BE49-F238E27FC236}">
                    <a16:creationId xmlns:a16="http://schemas.microsoft.com/office/drawing/2014/main" xmlns="" id="{75769F43-C0CA-458C-AD3F-782D8733551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 35">
                <a:extLst>
                  <a:ext uri="{FF2B5EF4-FFF2-40B4-BE49-F238E27FC236}">
                    <a16:creationId xmlns:a16="http://schemas.microsoft.com/office/drawing/2014/main" xmlns="" id="{DE40CFC1-5724-4EAB-842D-20994B6A1DE7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6" name="Rectángulo 36">
                <a:extLst>
                  <a:ext uri="{FF2B5EF4-FFF2-40B4-BE49-F238E27FC236}">
                    <a16:creationId xmlns:a16="http://schemas.microsoft.com/office/drawing/2014/main" xmlns="" id="{3D6063DC-9C7D-4CA6-852F-5D5059CF7C80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7" name="Rectángulo 37">
                <a:extLst>
                  <a:ext uri="{FF2B5EF4-FFF2-40B4-BE49-F238E27FC236}">
                    <a16:creationId xmlns:a16="http://schemas.microsoft.com/office/drawing/2014/main" xmlns="" id="{BD35FDA0-6D21-4090-90BD-D47611A9613D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Rectángulo 38">
                <a:extLst>
                  <a:ext uri="{FF2B5EF4-FFF2-40B4-BE49-F238E27FC236}">
                    <a16:creationId xmlns:a16="http://schemas.microsoft.com/office/drawing/2014/main" xmlns="" id="{D361F977-AA34-4938-B332-004E804C8256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9" name="Rectángulo redondeado 5">
                <a:extLst>
                  <a:ext uri="{FF2B5EF4-FFF2-40B4-BE49-F238E27FC236}">
                    <a16:creationId xmlns:a16="http://schemas.microsoft.com/office/drawing/2014/main" xmlns="" id="{5D9BD6EA-233C-4418-B10A-8E8EB7177E58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0" name="CuadroTexto 40">
                <a:extLst>
                  <a:ext uri="{FF2B5EF4-FFF2-40B4-BE49-F238E27FC236}">
                    <a16:creationId xmlns:a16="http://schemas.microsoft.com/office/drawing/2014/main" xmlns="" id="{38EBC4AA-E7CD-4264-A70E-68441D1AA70F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xmlns="" id="{B8B47460-98F4-44BA-AEEE-4061C1E4F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48" b="93182" l="9630" r="89630">
                          <a14:foregroundMark x1="36296" y1="66667" x2="46667" y2="89394"/>
                          <a14:foregroundMark x1="50370" y1="56061" x2="53333" y2="93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8844" y="5454926"/>
              <a:ext cx="637987" cy="623810"/>
            </a:xfrm>
            <a:prstGeom prst="rect">
              <a:avLst/>
            </a:prstGeom>
          </p:spPr>
        </p:pic>
        <p:pic>
          <p:nvPicPr>
            <p:cNvPr id="37890" name="Picture 2">
              <a:extLst>
                <a:ext uri="{FF2B5EF4-FFF2-40B4-BE49-F238E27FC236}">
                  <a16:creationId xmlns:a16="http://schemas.microsoft.com/office/drawing/2014/main" xmlns="" id="{14EBFEFD-6108-4B5E-81F2-1977F477F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9682" y="5610193"/>
              <a:ext cx="2235778" cy="52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892" name="Picture 4" descr="Hitmonchan | Pixel art pokemon, Pixel art, Pokemon cross stitch patterns">
              <a:extLst>
                <a:ext uri="{FF2B5EF4-FFF2-40B4-BE49-F238E27FC236}">
                  <a16:creationId xmlns:a16="http://schemas.microsoft.com/office/drawing/2014/main" xmlns="" id="{ABF1C184-AD19-42A5-BC8E-E5F76A1CD51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80" t="27441" r="16304"/>
            <a:stretch/>
          </p:blipFill>
          <p:spPr bwMode="auto">
            <a:xfrm>
              <a:off x="1209675" y="2490688"/>
              <a:ext cx="2667000" cy="285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053670" y="1794884"/>
              <a:ext cx="432992" cy="442284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20678" y="1794884"/>
              <a:ext cx="432992" cy="442284"/>
            </a:xfrm>
            <a:prstGeom prst="rect">
              <a:avLst/>
            </a:prstGeom>
          </p:spPr>
        </p:pic>
        <p:pic>
          <p:nvPicPr>
            <p:cNvPr id="34" name="Imagen 3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87686" y="1794884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1244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14335" y="742872"/>
            <a:ext cx="4985539" cy="4812261"/>
            <a:chOff x="414335" y="742872"/>
            <a:chExt cx="4985539" cy="4812261"/>
          </a:xfrm>
        </p:grpSpPr>
        <p:grpSp>
          <p:nvGrpSpPr>
            <p:cNvPr id="11" name="Grupo 36"/>
            <p:cNvGrpSpPr/>
            <p:nvPr/>
          </p:nvGrpSpPr>
          <p:grpSpPr>
            <a:xfrm>
              <a:off x="414335" y="742872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41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42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43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44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45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46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38914" name="Picture 2">
              <a:extLst>
                <a:ext uri="{FF2B5EF4-FFF2-40B4-BE49-F238E27FC236}">
                  <a16:creationId xmlns:a16="http://schemas.microsoft.com/office/drawing/2014/main" xmlns="" id="{A9D5AC83-6110-4F35-8C2D-E3E2ECD3C7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7804" y="4562281"/>
              <a:ext cx="2235430" cy="7752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Imagen 59">
              <a:extLst>
                <a:ext uri="{FF2B5EF4-FFF2-40B4-BE49-F238E27FC236}">
                  <a16:creationId xmlns:a16="http://schemas.microsoft.com/office/drawing/2014/main" xmlns="" id="{1CA62DE9-2EE1-4ECE-9B6A-4AC541C9A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5401" y="4562281"/>
              <a:ext cx="605128" cy="648011"/>
            </a:xfrm>
            <a:prstGeom prst="rect">
              <a:avLst/>
            </a:prstGeom>
          </p:spPr>
        </p:pic>
        <p:pic>
          <p:nvPicPr>
            <p:cNvPr id="38918" name="Picture 6" descr="Pidgey by locoterza on DeviantArt">
              <a:extLst>
                <a:ext uri="{FF2B5EF4-FFF2-40B4-BE49-F238E27FC236}">
                  <a16:creationId xmlns:a16="http://schemas.microsoft.com/office/drawing/2014/main" xmlns="" id="{6FD47797-83A2-40E4-85E4-E4492D3383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6" t="11663" r="21860" b="23383"/>
            <a:stretch/>
          </p:blipFill>
          <p:spPr bwMode="auto">
            <a:xfrm>
              <a:off x="1293794" y="1388849"/>
              <a:ext cx="3226620" cy="3259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412695" y="946565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845687" y="946565"/>
              <a:ext cx="432992" cy="442284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7" name="Anillo 26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4852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7154942" y="240655"/>
            <a:ext cx="4956273" cy="4793449"/>
            <a:chOff x="7235727" y="13154"/>
            <a:chExt cx="4956273" cy="4793449"/>
          </a:xfrm>
        </p:grpSpPr>
        <p:grpSp>
          <p:nvGrpSpPr>
            <p:cNvPr id="19" name="Grupo 18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1" name="Rectángulo redondeado 20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" name="Imagen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0" name="Anillo 19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98790" y="275889"/>
            <a:ext cx="4985539" cy="4812261"/>
            <a:chOff x="198790" y="275889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198790" y="275889"/>
              <a:ext cx="4985539" cy="4812261"/>
              <a:chOff x="991270" y="754860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178584D1-3920-4B43-853F-5A9F9873BE99}"/>
                  </a:ext>
                </a:extLst>
              </p:cNvPr>
              <p:cNvGrpSpPr/>
              <p:nvPr/>
            </p:nvGrpSpPr>
            <p:grpSpPr>
              <a:xfrm>
                <a:off x="991270" y="754860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2FF8FA2C-4DE5-4F33-92B1-49A59CF9DD40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7156C7D3-010C-415C-A7F5-90116A986310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CAC9C3CC-5294-4966-A5B1-B87894D4080E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9DB1EF3A-B495-4C17-9ED5-0060E0915AFC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51D1347A-B791-4840-A45E-8567B7BA6E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73D9D421-E9C5-44FE-87E5-CA17503BA212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D3B6FDA3-111A-4A93-9C8A-AF2B6DB23D4A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FF87DDF1-051A-4069-A783-2D5A17724C21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D55E0F48-9D0C-4FC0-8C9C-EDD003BFEA1E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DCA332B-D558-437F-B5DE-48763F1725D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xmlns="" id="{1D7AB4A3-4720-4FEF-AAEA-65D74E6B42BE}"/>
                    </a:ext>
                  </a:extLst>
                </p:cNvPr>
                <p:cNvSpPr txBox="1"/>
                <p:nvPr/>
              </p:nvSpPr>
              <p:spPr>
                <a:xfrm>
                  <a:off x="4056316" y="4352413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028" name="Picture 4" descr="Vulpix | Pixel art pattern, Pixel art, Pokemon cross stitch">
                <a:extLst>
                  <a:ext uri="{FF2B5EF4-FFF2-40B4-BE49-F238E27FC236}">
                    <a16:creationId xmlns:a16="http://schemas.microsoft.com/office/drawing/2014/main" xmlns="" id="{14487A46-361A-45FA-971E-CDFD659F51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75" t="55318" r="25951"/>
              <a:stretch/>
            </p:blipFill>
            <p:spPr bwMode="auto">
              <a:xfrm rot="296977">
                <a:off x="1963680" y="1580849"/>
                <a:ext cx="2757386" cy="31376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xmlns="" id="{A23F234A-1C9A-4177-AEEC-107B14D29C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56695" y="4465076"/>
                <a:ext cx="1864955" cy="8820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7" name="Imagen 16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82283" y="4267476"/>
              <a:ext cx="531108" cy="600702"/>
            </a:xfrm>
            <a:prstGeom prst="rect">
              <a:avLst/>
            </a:prstGeom>
          </p:spPr>
        </p:pic>
        <p:grpSp>
          <p:nvGrpSpPr>
            <p:cNvPr id="23" name="Grupo 22"/>
            <p:cNvGrpSpPr/>
            <p:nvPr/>
          </p:nvGrpSpPr>
          <p:grpSpPr>
            <a:xfrm>
              <a:off x="2323572" y="533332"/>
              <a:ext cx="865984" cy="442284"/>
              <a:chOff x="9208433" y="4572992"/>
              <a:chExt cx="865984" cy="442284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208433" y="4572992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41425" y="4572992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469410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39938" name="Picture 2">
              <a:extLst>
                <a:ext uri="{FF2B5EF4-FFF2-40B4-BE49-F238E27FC236}">
                  <a16:creationId xmlns:a16="http://schemas.microsoft.com/office/drawing/2014/main" xmlns="" id="{EC8AF5A1-D75A-436F-B9B6-743DC28FD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4752" y="4538419"/>
              <a:ext cx="2218539" cy="724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63BE85BF-2EFA-4C90-B0DE-A06F0F9DC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7585" y="4512800"/>
              <a:ext cx="605128" cy="648011"/>
            </a:xfrm>
            <a:prstGeom prst="rect">
              <a:avLst/>
            </a:prstGeom>
          </p:spPr>
        </p:pic>
        <p:pic>
          <p:nvPicPr>
            <p:cNvPr id="39940" name="Picture 4" descr="Rattata | Pixel art pattern, Pixel art pokemon, Pixel art">
              <a:extLst>
                <a:ext uri="{FF2B5EF4-FFF2-40B4-BE49-F238E27FC236}">
                  <a16:creationId xmlns:a16="http://schemas.microsoft.com/office/drawing/2014/main" xmlns="" id="{5B4FEF18-34F0-4DC1-A0FA-70DC45F9F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29" t="53573" r="27058"/>
            <a:stretch/>
          </p:blipFill>
          <p:spPr bwMode="auto">
            <a:xfrm>
              <a:off x="1745675" y="1527745"/>
              <a:ext cx="2776060" cy="3003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87040" y="981277"/>
              <a:ext cx="432992" cy="442284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7" name="Anillo 26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7226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0962" name="Picture 2">
              <a:extLst>
                <a:ext uri="{FF2B5EF4-FFF2-40B4-BE49-F238E27FC236}">
                  <a16:creationId xmlns:a16="http://schemas.microsoft.com/office/drawing/2014/main" xmlns="" id="{745615CE-5C83-47AC-BC50-C6FAEE605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8377" y="4512800"/>
              <a:ext cx="2067463" cy="648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B8278C64-43C8-4C42-A1B0-C2F18164F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34444" y="4443349"/>
              <a:ext cx="605128" cy="648011"/>
            </a:xfrm>
            <a:prstGeom prst="rect">
              <a:avLst/>
            </a:prstGeom>
          </p:spPr>
        </p:pic>
        <p:pic>
          <p:nvPicPr>
            <p:cNvPr id="40964" name="Picture 4" descr="Spearow | Pixel art pattern, Pixel art, Pattern art">
              <a:extLst>
                <a:ext uri="{FF2B5EF4-FFF2-40B4-BE49-F238E27FC236}">
                  <a16:creationId xmlns:a16="http://schemas.microsoft.com/office/drawing/2014/main" xmlns="" id="{D111D3A1-1A87-4129-8A89-089B057D11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723" t="63997" r="27768" b="1"/>
            <a:stretch/>
          </p:blipFill>
          <p:spPr bwMode="auto">
            <a:xfrm>
              <a:off x="1613273" y="1915295"/>
              <a:ext cx="2839432" cy="24627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87040" y="981277"/>
              <a:ext cx="432992" cy="442284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7" name="Anillo 26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7101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1986" name="Picture 2">
              <a:extLst>
                <a:ext uri="{FF2B5EF4-FFF2-40B4-BE49-F238E27FC236}">
                  <a16:creationId xmlns:a16="http://schemas.microsoft.com/office/drawing/2014/main" xmlns="" id="{B4535D95-21FB-46D9-8469-D5C88F0D2D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1263" y="4526091"/>
              <a:ext cx="2538225" cy="577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0F2A4E7A-A3B9-44C9-9FD9-3BB7F4A32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0655" y="4460589"/>
              <a:ext cx="605128" cy="648011"/>
            </a:xfrm>
            <a:prstGeom prst="rect">
              <a:avLst/>
            </a:prstGeom>
          </p:spPr>
        </p:pic>
        <p:pic>
          <p:nvPicPr>
            <p:cNvPr id="2050" name="Picture 2" descr="Jigglypuff | Pixel Art Maker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5668" y="1445267"/>
              <a:ext cx="2922310" cy="2858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Imagen 3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94258" y="819998"/>
              <a:ext cx="432992" cy="442284"/>
            </a:xfrm>
            <a:prstGeom prst="rect">
              <a:avLst/>
            </a:prstGeom>
          </p:spPr>
        </p:pic>
        <p:pic>
          <p:nvPicPr>
            <p:cNvPr id="36" name="Imagen 3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227250" y="819998"/>
              <a:ext cx="432992" cy="442284"/>
            </a:xfrm>
            <a:prstGeom prst="rect">
              <a:avLst/>
            </a:prstGeom>
          </p:spPr>
        </p:pic>
      </p:grpSp>
      <p:grpSp>
        <p:nvGrpSpPr>
          <p:cNvPr id="37" name="Grupo 36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38" name="Grupo 37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40" name="Rectángulo redondeado 39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41" name="Imagen 40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39" name="Anillo 38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5120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3010" name="Picture 2">
              <a:extLst>
                <a:ext uri="{FF2B5EF4-FFF2-40B4-BE49-F238E27FC236}">
                  <a16:creationId xmlns:a16="http://schemas.microsoft.com/office/drawing/2014/main" xmlns="" id="{364FC6B7-72E5-4406-A299-8FD6150FDB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506" y="4484130"/>
              <a:ext cx="1891346" cy="648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528A210D-23FB-4982-9FFB-AC56FDD1E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80655" y="4467852"/>
              <a:ext cx="605128" cy="648011"/>
            </a:xfrm>
            <a:prstGeom prst="rect">
              <a:avLst/>
            </a:prstGeom>
          </p:spPr>
        </p:pic>
        <p:pic>
          <p:nvPicPr>
            <p:cNvPr id="43012" name="Picture 4" descr="Meowth | Pixel art pokemon, Pixel art, Pokemon">
              <a:extLst>
                <a:ext uri="{FF2B5EF4-FFF2-40B4-BE49-F238E27FC236}">
                  <a16:creationId xmlns:a16="http://schemas.microsoft.com/office/drawing/2014/main" xmlns="" id="{564FED2B-12E8-4725-B2BA-ED10D06FA6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68" t="52440" r="26776"/>
            <a:stretch/>
          </p:blipFill>
          <p:spPr bwMode="auto">
            <a:xfrm>
              <a:off x="1795555" y="1368486"/>
              <a:ext cx="2749803" cy="3073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58678" y="926202"/>
              <a:ext cx="432992" cy="442284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7" name="Anillo 26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59257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4034" name="Picture 2">
              <a:extLst>
                <a:ext uri="{FF2B5EF4-FFF2-40B4-BE49-F238E27FC236}">
                  <a16:creationId xmlns:a16="http://schemas.microsoft.com/office/drawing/2014/main" xmlns="" id="{F97FAA08-8A6F-494D-8FEF-8845771BC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9632" y="4597617"/>
              <a:ext cx="2329108" cy="566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8D8F2784-7DA6-4045-9006-F2F341987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7585" y="4512800"/>
              <a:ext cx="605128" cy="648011"/>
            </a:xfrm>
            <a:prstGeom prst="rect">
              <a:avLst/>
            </a:prstGeom>
          </p:spPr>
        </p:pic>
        <p:pic>
          <p:nvPicPr>
            <p:cNvPr id="44038" name="Picture 6" descr="Farfetch'd | Pixel art pattern, Pixel art, Art">
              <a:extLst>
                <a:ext uri="{FF2B5EF4-FFF2-40B4-BE49-F238E27FC236}">
                  <a16:creationId xmlns:a16="http://schemas.microsoft.com/office/drawing/2014/main" xmlns="" id="{C1B3643E-BFD4-4408-94CE-7B769C04D1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879" t="41275" r="23210"/>
            <a:stretch/>
          </p:blipFill>
          <p:spPr bwMode="auto">
            <a:xfrm>
              <a:off x="1494457" y="825408"/>
              <a:ext cx="3159900" cy="3644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58678" y="926202"/>
              <a:ext cx="432992" cy="442284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7" name="Anillo 26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9338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5058" name="Picture 2">
              <a:extLst>
                <a:ext uri="{FF2B5EF4-FFF2-40B4-BE49-F238E27FC236}">
                  <a16:creationId xmlns:a16="http://schemas.microsoft.com/office/drawing/2014/main" xmlns="" id="{8479DF83-C653-42E3-83CE-842CA7A1C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0132" y="4488023"/>
              <a:ext cx="1843381" cy="599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935685F2-EA3F-49FA-ABE3-47FF92A36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7585" y="4467852"/>
              <a:ext cx="605128" cy="648011"/>
            </a:xfrm>
            <a:prstGeom prst="rect">
              <a:avLst/>
            </a:prstGeom>
          </p:spPr>
        </p:pic>
        <p:pic>
          <p:nvPicPr>
            <p:cNvPr id="45060" name="Picture 4" descr="Pin by Roxanne Tzanidis on pokemon | Pixel art pokemon, Pixel art, Art">
              <a:extLst>
                <a:ext uri="{FF2B5EF4-FFF2-40B4-BE49-F238E27FC236}">
                  <a16:creationId xmlns:a16="http://schemas.microsoft.com/office/drawing/2014/main" xmlns="" id="{90DA72D4-7281-4438-A4C5-334F406C83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138" t="50905" r="22140"/>
            <a:stretch/>
          </p:blipFill>
          <p:spPr bwMode="auto">
            <a:xfrm>
              <a:off x="1482873" y="1361908"/>
              <a:ext cx="3259905" cy="309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276270" y="840290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843278" y="840290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10286" y="840290"/>
              <a:ext cx="432992" cy="442284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8" name="Grupo 27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30" name="Rectángulo redondeado 29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4864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6082" name="Picture 2">
              <a:extLst>
                <a:ext uri="{FF2B5EF4-FFF2-40B4-BE49-F238E27FC236}">
                  <a16:creationId xmlns:a16="http://schemas.microsoft.com/office/drawing/2014/main" xmlns="" id="{8CC47C3B-1389-4058-BD1A-71608BE03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0755" y="4623149"/>
              <a:ext cx="2284576" cy="586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68BFE4BC-C5E3-4599-BED3-3EDF117A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7585" y="4486363"/>
              <a:ext cx="605128" cy="648011"/>
            </a:xfrm>
            <a:prstGeom prst="rect">
              <a:avLst/>
            </a:prstGeom>
          </p:spPr>
        </p:pic>
        <p:pic>
          <p:nvPicPr>
            <p:cNvPr id="46084" name="Picture 4" descr="Lickitung | Pixel art pokemon, Pixel art, Pokemon">
              <a:extLst>
                <a:ext uri="{FF2B5EF4-FFF2-40B4-BE49-F238E27FC236}">
                  <a16:creationId xmlns:a16="http://schemas.microsoft.com/office/drawing/2014/main" xmlns="" id="{A0ECB941-CB49-40B4-BE9D-B21E839351E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40" t="55018" r="24885" b="-1"/>
            <a:stretch/>
          </p:blipFill>
          <p:spPr bwMode="auto">
            <a:xfrm>
              <a:off x="1455369" y="1192354"/>
              <a:ext cx="3334138" cy="3152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70914" y="892009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203906" y="892009"/>
              <a:ext cx="432992" cy="442284"/>
            </a:xfrm>
            <a:prstGeom prst="rect">
              <a:avLst/>
            </a:prstGeom>
          </p:spPr>
        </p:pic>
      </p:grpSp>
      <p:grpSp>
        <p:nvGrpSpPr>
          <p:cNvPr id="26" name="Grupo 25"/>
          <p:cNvGrpSpPr/>
          <p:nvPr/>
        </p:nvGrpSpPr>
        <p:grpSpPr>
          <a:xfrm>
            <a:off x="7041926" y="252286"/>
            <a:ext cx="4956273" cy="4793449"/>
            <a:chOff x="7235727" y="13154"/>
            <a:chExt cx="4956273" cy="4793449"/>
          </a:xfrm>
        </p:grpSpPr>
        <p:grpSp>
          <p:nvGrpSpPr>
            <p:cNvPr id="27" name="Grupo 26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9" name="Rectángulo redondeado 28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0" name="Imagen 29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8" name="Anillo 27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70443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7106" name="Picture 2">
              <a:extLst>
                <a:ext uri="{FF2B5EF4-FFF2-40B4-BE49-F238E27FC236}">
                  <a16:creationId xmlns:a16="http://schemas.microsoft.com/office/drawing/2014/main" xmlns="" id="{7BC0A92C-7D84-4BA5-9CB9-02BCC410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180" y="4567396"/>
              <a:ext cx="1808554" cy="6059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F06DA09B-A3D5-4452-959C-F65133B57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6059" y="4467852"/>
              <a:ext cx="605128" cy="648011"/>
            </a:xfrm>
            <a:prstGeom prst="rect">
              <a:avLst/>
            </a:prstGeom>
          </p:spPr>
        </p:pic>
        <p:pic>
          <p:nvPicPr>
            <p:cNvPr id="47108" name="Picture 4" descr="Chansey | Pixel art pokemon, Pixel art, Pokemon">
              <a:extLst>
                <a:ext uri="{FF2B5EF4-FFF2-40B4-BE49-F238E27FC236}">
                  <a16:creationId xmlns:a16="http://schemas.microsoft.com/office/drawing/2014/main" xmlns="" id="{5B69975C-0968-4CD1-BBC1-E190AD6814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5" t="46793" r="24386"/>
            <a:stretch/>
          </p:blipFill>
          <p:spPr bwMode="auto">
            <a:xfrm>
              <a:off x="1280893" y="916314"/>
              <a:ext cx="3779128" cy="3920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563414" y="929951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09424" y="929951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70034" y="931214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17785" y="929951"/>
              <a:ext cx="432992" cy="442284"/>
            </a:xfrm>
            <a:prstGeom prst="rect">
              <a:avLst/>
            </a:prstGeom>
          </p:spPr>
        </p:pic>
      </p:grpSp>
      <p:grpSp>
        <p:nvGrpSpPr>
          <p:cNvPr id="28" name="Grupo 27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29" name="Grupo 28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nillo 31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804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8130" name="Picture 2">
              <a:extLst>
                <a:ext uri="{FF2B5EF4-FFF2-40B4-BE49-F238E27FC236}">
                  <a16:creationId xmlns:a16="http://schemas.microsoft.com/office/drawing/2014/main" xmlns="" id="{C9C5C0E4-FC55-4988-BEAF-A27A20378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0369" y="4505630"/>
              <a:ext cx="2439918" cy="609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1DFB004C-4D78-4A26-84FE-77FD9E834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7585" y="4467852"/>
              <a:ext cx="605128" cy="648011"/>
            </a:xfrm>
            <a:prstGeom prst="rect">
              <a:avLst/>
            </a:prstGeom>
          </p:spPr>
        </p:pic>
        <p:pic>
          <p:nvPicPr>
            <p:cNvPr id="48132" name="Picture 4" descr="Kangaskhan | Pixel art pokemon, Pixel art, Pixel art design">
              <a:extLst>
                <a:ext uri="{FF2B5EF4-FFF2-40B4-BE49-F238E27FC236}">
                  <a16:creationId xmlns:a16="http://schemas.microsoft.com/office/drawing/2014/main" xmlns="" id="{E66940A9-DAC1-4A18-AC6F-09E4B8F8012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947"/>
            <a:stretch/>
          </p:blipFill>
          <p:spPr bwMode="auto">
            <a:xfrm>
              <a:off x="1187585" y="1304925"/>
              <a:ext cx="4055997" cy="3003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563414" y="929951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09424" y="929951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70034" y="931214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17785" y="929951"/>
              <a:ext cx="432992" cy="442284"/>
            </a:xfrm>
            <a:prstGeom prst="rect">
              <a:avLst/>
            </a:prstGeom>
          </p:spPr>
        </p:pic>
      </p:grpSp>
      <p:grpSp>
        <p:nvGrpSpPr>
          <p:cNvPr id="28" name="Grupo 27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29" name="Grupo 28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31" name="Rectángulo redondeado 30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2" name="Anillo 31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0" name="Imagen 29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75260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49154" name="Picture 2">
              <a:extLst>
                <a:ext uri="{FF2B5EF4-FFF2-40B4-BE49-F238E27FC236}">
                  <a16:creationId xmlns:a16="http://schemas.microsoft.com/office/drawing/2014/main" xmlns="" id="{23D29AAB-18B8-4CCD-97C1-09B44A09C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3832" y="4455618"/>
              <a:ext cx="1989682" cy="718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3797E0E3-900A-4453-87CF-2E893A01D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7691" y="4467852"/>
              <a:ext cx="605128" cy="648011"/>
            </a:xfrm>
            <a:prstGeom prst="rect">
              <a:avLst/>
            </a:prstGeom>
          </p:spPr>
        </p:pic>
        <p:pic>
          <p:nvPicPr>
            <p:cNvPr id="49156" name="Picture 4" descr="Tauros | Pixel art pokemon, Pixel art pattern, Pixel art">
              <a:extLst>
                <a:ext uri="{FF2B5EF4-FFF2-40B4-BE49-F238E27FC236}">
                  <a16:creationId xmlns:a16="http://schemas.microsoft.com/office/drawing/2014/main" xmlns="" id="{985822E3-36EB-4480-BB12-2FA5023EA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2784" y="1079723"/>
              <a:ext cx="2928613" cy="2928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5576" y="903042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32584" y="903042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99592" y="903042"/>
              <a:ext cx="432992" cy="442284"/>
            </a:xfrm>
            <a:prstGeom prst="rect">
              <a:avLst/>
            </a:prstGeom>
          </p:spPr>
        </p:pic>
      </p:grpSp>
      <p:grpSp>
        <p:nvGrpSpPr>
          <p:cNvPr id="27" name="Grupo 26"/>
          <p:cNvGrpSpPr/>
          <p:nvPr/>
        </p:nvGrpSpPr>
        <p:grpSpPr>
          <a:xfrm>
            <a:off x="6680874" y="722005"/>
            <a:ext cx="4956273" cy="4793449"/>
            <a:chOff x="7154942" y="240655"/>
            <a:chExt cx="4956273" cy="4793449"/>
          </a:xfrm>
        </p:grpSpPr>
        <p:grpSp>
          <p:nvGrpSpPr>
            <p:cNvPr id="28" name="Grupo 27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30" name="Rectángulo redondeado 29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Imagen 28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683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28" name="Grupo 27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32" name="Rectángulo redondeado 31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1" name="Anillo 30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Imagen 33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  <p:grpSp>
        <p:nvGrpSpPr>
          <p:cNvPr id="4" name="Grupo 3"/>
          <p:cNvGrpSpPr/>
          <p:nvPr/>
        </p:nvGrpSpPr>
        <p:grpSpPr>
          <a:xfrm>
            <a:off x="0" y="0"/>
            <a:ext cx="4985539" cy="4812261"/>
            <a:chOff x="0" y="0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0" y="0"/>
              <a:ext cx="4985539" cy="4812261"/>
              <a:chOff x="1110461" y="1150785"/>
              <a:chExt cx="4985539" cy="4812261"/>
            </a:xfrm>
          </p:grpSpPr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xmlns="" id="{56378C97-B7A5-42C4-A026-B4BA212248B1}"/>
                  </a:ext>
                </a:extLst>
              </p:cNvPr>
              <p:cNvGrpSpPr/>
              <p:nvPr/>
            </p:nvGrpSpPr>
            <p:grpSpPr>
              <a:xfrm>
                <a:off x="1110461" y="1150785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18" name="Rectángulo 9">
                  <a:extLst>
                    <a:ext uri="{FF2B5EF4-FFF2-40B4-BE49-F238E27FC236}">
                      <a16:creationId xmlns:a16="http://schemas.microsoft.com/office/drawing/2014/main" xmlns="" id="{35266612-8F4F-4B42-BFC9-4C82A590245A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9" name="Rectángulo 8">
                  <a:extLst>
                    <a:ext uri="{FF2B5EF4-FFF2-40B4-BE49-F238E27FC236}">
                      <a16:creationId xmlns:a16="http://schemas.microsoft.com/office/drawing/2014/main" xmlns="" id="{6790C29C-5908-45DF-8AA4-595FE32135A3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0" name="Rectángulo 7">
                  <a:extLst>
                    <a:ext uri="{FF2B5EF4-FFF2-40B4-BE49-F238E27FC236}">
                      <a16:creationId xmlns:a16="http://schemas.microsoft.com/office/drawing/2014/main" xmlns="" id="{8A348147-4D93-40C6-9B6C-62FEC327677E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1" name="Rectángulo 1">
                  <a:extLst>
                    <a:ext uri="{FF2B5EF4-FFF2-40B4-BE49-F238E27FC236}">
                      <a16:creationId xmlns:a16="http://schemas.microsoft.com/office/drawing/2014/main" xmlns="" id="{E9E250E6-3BCE-4B09-A105-AAC6FBC6C282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22" name="Imagen 21">
                  <a:extLst>
                    <a:ext uri="{FF2B5EF4-FFF2-40B4-BE49-F238E27FC236}">
                      <a16:creationId xmlns:a16="http://schemas.microsoft.com/office/drawing/2014/main" xmlns="" id="{DD7B3B95-AC82-466B-BFA3-630AE40CF4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23" name="Rectángulo 22">
                  <a:extLst>
                    <a:ext uri="{FF2B5EF4-FFF2-40B4-BE49-F238E27FC236}">
                      <a16:creationId xmlns:a16="http://schemas.microsoft.com/office/drawing/2014/main" xmlns="" id="{9D1BDD1F-3026-41DE-B7DF-6F325769CC56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4" name="Rectángulo 23">
                  <a:extLst>
                    <a:ext uri="{FF2B5EF4-FFF2-40B4-BE49-F238E27FC236}">
                      <a16:creationId xmlns:a16="http://schemas.microsoft.com/office/drawing/2014/main" xmlns="" id="{26561C6E-662F-4601-A311-4CEF89D2E27D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5" name="Rectángulo 24">
                  <a:extLst>
                    <a:ext uri="{FF2B5EF4-FFF2-40B4-BE49-F238E27FC236}">
                      <a16:creationId xmlns:a16="http://schemas.microsoft.com/office/drawing/2014/main" xmlns="" id="{03A009CC-7351-4034-ACA9-88E8C1B26923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6" name="Rectángulo 25">
                  <a:extLst>
                    <a:ext uri="{FF2B5EF4-FFF2-40B4-BE49-F238E27FC236}">
                      <a16:creationId xmlns:a16="http://schemas.microsoft.com/office/drawing/2014/main" xmlns="" id="{FCA379BB-CF39-442F-A011-10932DBAE8F9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7" name="Rectángulo redondeado 5">
                  <a:extLst>
                    <a:ext uri="{FF2B5EF4-FFF2-40B4-BE49-F238E27FC236}">
                      <a16:creationId xmlns:a16="http://schemas.microsoft.com/office/drawing/2014/main" xmlns="" id="{F73DDB39-82F3-44D3-B91A-43FFBF1227AD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xmlns="" id="{6698E62B-7A17-43D3-A1C0-0F99521BEEF1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3076" name="Picture 4" descr="Growlithe | Pixel art pokemon, Pixel art pattern, Pixel art">
                <a:extLst>
                  <a:ext uri="{FF2B5EF4-FFF2-40B4-BE49-F238E27FC236}">
                    <a16:creationId xmlns:a16="http://schemas.microsoft.com/office/drawing/2014/main" xmlns="" id="{7BC7E8E2-0C01-4B04-8334-8D0BD1CA88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886" t="53126" r="27806"/>
              <a:stretch/>
            </p:blipFill>
            <p:spPr bwMode="auto">
              <a:xfrm>
                <a:off x="2221593" y="1905780"/>
                <a:ext cx="2633103" cy="30619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2" name="Picture 10">
                <a:extLst>
                  <a:ext uri="{FF2B5EF4-FFF2-40B4-BE49-F238E27FC236}">
                    <a16:creationId xmlns:a16="http://schemas.microsoft.com/office/drawing/2014/main" xmlns="" id="{D2F464A9-F50A-4EA1-B8C7-58DCA4D5D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4932" y="4892189"/>
                <a:ext cx="2963912" cy="7078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547619" y="5118235"/>
                <a:ext cx="531108" cy="600702"/>
              </a:xfrm>
              <a:prstGeom prst="rect">
                <a:avLst/>
              </a:prstGeom>
            </p:spPr>
          </p:pic>
        </p:grpSp>
        <p:grpSp>
          <p:nvGrpSpPr>
            <p:cNvPr id="35" name="Grupo 34"/>
            <p:cNvGrpSpPr/>
            <p:nvPr/>
          </p:nvGrpSpPr>
          <p:grpSpPr>
            <a:xfrm>
              <a:off x="1538372" y="200420"/>
              <a:ext cx="1778621" cy="443547"/>
              <a:chOff x="9175478" y="5422883"/>
              <a:chExt cx="1778621" cy="443547"/>
            </a:xfrm>
          </p:grpSpPr>
          <p:pic>
            <p:nvPicPr>
              <p:cNvPr id="36" name="Imagen 35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2110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7" name="Imagen 36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6711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8" name="Imagen 37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27727" y="542414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9" name="Imagen 38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422883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380659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0178" name="Picture 2">
              <a:extLst>
                <a:ext uri="{FF2B5EF4-FFF2-40B4-BE49-F238E27FC236}">
                  <a16:creationId xmlns:a16="http://schemas.microsoft.com/office/drawing/2014/main" xmlns="" id="{EA4410F6-572E-4040-BBF4-56539102A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3468" y="4564170"/>
              <a:ext cx="1736918" cy="620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B85FF135-7D53-4DF3-BF99-F55C41FC6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9817" y="4514644"/>
              <a:ext cx="605128" cy="648011"/>
            </a:xfrm>
            <a:prstGeom prst="rect">
              <a:avLst/>
            </a:prstGeom>
          </p:spPr>
        </p:pic>
        <p:pic>
          <p:nvPicPr>
            <p:cNvPr id="11266" name="Picture 2" descr="8-bit Ditto by lanuitestjeune on Deviant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934" y="1299744"/>
              <a:ext cx="3093986" cy="3235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58678" y="926202"/>
              <a:ext cx="432992" cy="442284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6508447" y="644276"/>
            <a:ext cx="4956273" cy="4793449"/>
            <a:chOff x="7235727" y="13154"/>
            <a:chExt cx="4956273" cy="4793449"/>
          </a:xfrm>
        </p:grpSpPr>
        <p:grpSp>
          <p:nvGrpSpPr>
            <p:cNvPr id="26" name="Grupo 25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8" name="Rectángulo redondeado 27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9" name="Imagen 28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7" name="Anillo 26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6785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1202" name="Picture 2">
              <a:extLst>
                <a:ext uri="{FF2B5EF4-FFF2-40B4-BE49-F238E27FC236}">
                  <a16:creationId xmlns:a16="http://schemas.microsoft.com/office/drawing/2014/main" xmlns="" id="{4DD185E9-6F90-4814-A472-542E69FDF0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019" y="4613042"/>
              <a:ext cx="1371341" cy="5366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2D8A2D6A-7413-48A8-86E8-FBB9CBF1D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87585" y="4467852"/>
              <a:ext cx="605128" cy="648011"/>
            </a:xfrm>
            <a:prstGeom prst="rect">
              <a:avLst/>
            </a:prstGeom>
          </p:spPr>
        </p:pic>
        <p:pic>
          <p:nvPicPr>
            <p:cNvPr id="51204" name="Picture 4" descr="8 Bit Pokemon Eevee , Png Download - Pokemon Pixel Art Png Clipart  (#5672862) - PikPng">
              <a:extLst>
                <a:ext uri="{FF2B5EF4-FFF2-40B4-BE49-F238E27FC236}">
                  <a16:creationId xmlns:a16="http://schemas.microsoft.com/office/drawing/2014/main" xmlns="" id="{1FF4073E-BE82-4650-915D-21DE605400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1972" l="10000" r="90000">
                          <a14:foregroundMark x1="41667" y1="49859" x2="41667" y2="49859"/>
                          <a14:foregroundMark x1="27738" y1="64789" x2="32857" y2="69155"/>
                          <a14:foregroundMark x1="32857" y1="69155" x2="47500" y2="71549"/>
                          <a14:foregroundMark x1="47500" y1="71549" x2="54167" y2="65775"/>
                          <a14:foregroundMark x1="54167" y1="65775" x2="57619" y2="60000"/>
                          <a14:foregroundMark x1="57619" y1="60000" x2="63214" y2="55775"/>
                          <a14:foregroundMark x1="63214" y1="55775" x2="65714" y2="49437"/>
                          <a14:foregroundMark x1="65714" y1="49437" x2="66190" y2="41408"/>
                          <a14:foregroundMark x1="66190" y1="41408" x2="80357" y2="26761"/>
                          <a14:foregroundMark x1="80357" y1="26761" x2="80714" y2="24789"/>
                          <a14:foregroundMark x1="42976" y1="91972" x2="46071" y2="9126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5882" y="1579147"/>
              <a:ext cx="3195814" cy="2701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851526" y="801897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397536" y="801897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964544" y="810210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531552" y="817321"/>
              <a:ext cx="432992" cy="442284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65605" y="822898"/>
              <a:ext cx="432992" cy="442284"/>
            </a:xfrm>
            <a:prstGeom prst="rect">
              <a:avLst/>
            </a:prstGeom>
          </p:spPr>
        </p:pic>
      </p:grpSp>
      <p:grpSp>
        <p:nvGrpSpPr>
          <p:cNvPr id="29" name="Grupo 28"/>
          <p:cNvGrpSpPr/>
          <p:nvPr/>
        </p:nvGrpSpPr>
        <p:grpSpPr>
          <a:xfrm>
            <a:off x="6947645" y="722005"/>
            <a:ext cx="4956273" cy="4793449"/>
            <a:chOff x="7065469" y="295680"/>
            <a:chExt cx="4956273" cy="4793449"/>
          </a:xfrm>
        </p:grpSpPr>
        <p:grpSp>
          <p:nvGrpSpPr>
            <p:cNvPr id="30" name="Grupo 29"/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32" name="Rectángulo redondeado 31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3" name="Anillo 32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1" name="Imagen 30"/>
            <p:cNvPicPr>
              <a:picLocks noChangeAspect="1"/>
            </p:cNvPicPr>
            <p:nvPr/>
          </p:nvPicPr>
          <p:blipFill rotWithShape="1">
            <a:blip r:embed="rId8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4568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2226" name="Picture 2">
              <a:extLst>
                <a:ext uri="{FF2B5EF4-FFF2-40B4-BE49-F238E27FC236}">
                  <a16:creationId xmlns:a16="http://schemas.microsoft.com/office/drawing/2014/main" xmlns="" id="{5C90C61B-6F53-45F5-A1A2-2B97E3026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678" y="4541531"/>
              <a:ext cx="2019300" cy="590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7E2CB180-8127-4CA1-83C5-E50FEC9C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8496" y="4424449"/>
              <a:ext cx="605128" cy="648011"/>
            </a:xfrm>
            <a:prstGeom prst="rect">
              <a:avLst/>
            </a:prstGeom>
          </p:spPr>
        </p:pic>
        <p:pic>
          <p:nvPicPr>
            <p:cNvPr id="52228" name="Picture 4" descr="Download Pixel Porygon - 8 Bit Pokemon Png PNG Image with No Background -  PNGkey.com">
              <a:extLst>
                <a:ext uri="{FF2B5EF4-FFF2-40B4-BE49-F238E27FC236}">
                  <a16:creationId xmlns:a16="http://schemas.microsoft.com/office/drawing/2014/main" xmlns="" id="{D45ED062-7239-4701-AE81-D9887BE91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20347" y="1853986"/>
              <a:ext cx="2133007" cy="2437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70914" y="892009"/>
              <a:ext cx="432992" cy="44228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203906" y="892009"/>
              <a:ext cx="432992" cy="442284"/>
            </a:xfrm>
            <a:prstGeom prst="rect">
              <a:avLst/>
            </a:prstGeom>
          </p:spPr>
        </p:pic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xmlns="" id="{EBAB3464-BD46-4B07-913A-A57B572D5EE2}"/>
              </a:ext>
            </a:extLst>
          </p:cNvPr>
          <p:cNvGrpSpPr/>
          <p:nvPr/>
        </p:nvGrpSpPr>
        <p:grpSpPr>
          <a:xfrm>
            <a:off x="6322036" y="1327813"/>
            <a:ext cx="4956273" cy="4793449"/>
            <a:chOff x="7235727" y="13154"/>
            <a:chExt cx="4956273" cy="4793449"/>
          </a:xfrm>
        </p:grpSpPr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xmlns="" id="{E83DD1B8-CEA2-472F-A2D7-D53B9409E9D0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34" name="Rectángulo redondeado 27">
                <a:extLst>
                  <a:ext uri="{FF2B5EF4-FFF2-40B4-BE49-F238E27FC236}">
                    <a16:creationId xmlns:a16="http://schemas.microsoft.com/office/drawing/2014/main" xmlns="" id="{59010178-4ED6-4E55-BFB0-F94A68ABC9A3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5" name="Imagen 34">
                <a:extLst>
                  <a:ext uri="{FF2B5EF4-FFF2-40B4-BE49-F238E27FC236}">
                    <a16:creationId xmlns:a16="http://schemas.microsoft.com/office/drawing/2014/main" xmlns="" id="{0B13D94F-B75F-4843-BDD6-8964FD82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33" name="Anillo 26">
              <a:extLst>
                <a:ext uri="{FF2B5EF4-FFF2-40B4-BE49-F238E27FC236}">
                  <a16:creationId xmlns:a16="http://schemas.microsoft.com/office/drawing/2014/main" xmlns="" id="{741E692B-E64A-4691-9B23-5DF023398585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406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o 22">
            <a:extLst>
              <a:ext uri="{FF2B5EF4-FFF2-40B4-BE49-F238E27FC236}">
                <a16:creationId xmlns:a16="http://schemas.microsoft.com/office/drawing/2014/main" xmlns="" id="{11D87CF8-87FD-48ED-A7BB-A20426FF6A79}"/>
              </a:ext>
            </a:extLst>
          </p:cNvPr>
          <p:cNvGrpSpPr/>
          <p:nvPr/>
        </p:nvGrpSpPr>
        <p:grpSpPr>
          <a:xfrm>
            <a:off x="6386528" y="722005"/>
            <a:ext cx="4956273" cy="4793449"/>
            <a:chOff x="7065469" y="295680"/>
            <a:chExt cx="4956273" cy="4793449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xmlns="" id="{414627C8-8A23-4765-A685-AF7A35D15F1B}"/>
                </a:ext>
              </a:extLst>
            </p:cNvPr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27" name="Rectángulo redondeado 31">
                <a:extLst>
                  <a:ext uri="{FF2B5EF4-FFF2-40B4-BE49-F238E27FC236}">
                    <a16:creationId xmlns:a16="http://schemas.microsoft.com/office/drawing/2014/main" xmlns="" id="{01B19A5B-EECF-459D-8E1D-98B7C8AF002C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8" name="Anillo 32">
                <a:extLst>
                  <a:ext uri="{FF2B5EF4-FFF2-40B4-BE49-F238E27FC236}">
                    <a16:creationId xmlns:a16="http://schemas.microsoft.com/office/drawing/2014/main" xmlns="" id="{1EA68FB4-26C1-46D0-9C30-1C07A35E674E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xmlns="" id="{BAF0AE27-DADB-4713-AAC9-A06444F7D1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3250" name="Picture 2">
              <a:extLst>
                <a:ext uri="{FF2B5EF4-FFF2-40B4-BE49-F238E27FC236}">
                  <a16:creationId xmlns:a16="http://schemas.microsoft.com/office/drawing/2014/main" xmlns="" id="{4E9C93DC-1BB4-45E3-B890-703740F91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5429" y="4498791"/>
              <a:ext cx="1811598" cy="569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2">
              <a:extLst>
                <a:ext uri="{FF2B5EF4-FFF2-40B4-BE49-F238E27FC236}">
                  <a16:creationId xmlns:a16="http://schemas.microsoft.com/office/drawing/2014/main" xmlns="" id="{50BB9055-C064-47DB-B96D-D750BDCE9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9817" y="4367816"/>
              <a:ext cx="605128" cy="648011"/>
            </a:xfrm>
            <a:prstGeom prst="rect">
              <a:avLst/>
            </a:prstGeom>
          </p:spPr>
        </p:pic>
        <p:pic>
          <p:nvPicPr>
            <p:cNvPr id="53252" name="Picture 4" descr="Snorlax - Small Pokemon Pixel Art Clipart (#1126551) - PikPng">
              <a:extLst>
                <a:ext uri="{FF2B5EF4-FFF2-40B4-BE49-F238E27FC236}">
                  <a16:creationId xmlns:a16="http://schemas.microsoft.com/office/drawing/2014/main" xmlns="" id="{47D5136F-54AD-4C41-AEB5-A1E201B9C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8516" b="93290" l="4643" r="95595">
                          <a14:foregroundMark x1="12262" y1="68000" x2="17976" y2="58710"/>
                          <a14:foregroundMark x1="48333" y1="84774" x2="51548" y2="77548"/>
                          <a14:foregroundMark x1="51548" y1="77548" x2="43690" y2="69419"/>
                          <a14:foregroundMark x1="43690" y1="69419" x2="45714" y2="76774"/>
                          <a14:foregroundMark x1="45714" y1="76774" x2="49524" y2="80903"/>
                          <a14:foregroundMark x1="69881" y1="47613" x2="74762" y2="41677"/>
                          <a14:foregroundMark x1="74762" y1="41677" x2="68214" y2="42968"/>
                          <a14:foregroundMark x1="68214" y1="42968" x2="65833" y2="47097"/>
                          <a14:foregroundMark x1="68095" y1="47097" x2="69643" y2="45806"/>
                          <a14:foregroundMark x1="93333" y1="28000" x2="91310" y2="28516"/>
                          <a14:foregroundMark x1="62262" y1="8903" x2="61310" y2="9161"/>
                          <a14:foregroundMark x1="4643" y1="66065" x2="11667" y2="65806"/>
                          <a14:foregroundMark x1="11667" y1="65806" x2="12381" y2="66710"/>
                          <a14:foregroundMark x1="10357" y1="56903" x2="8571" y2="60903"/>
                          <a14:foregroundMark x1="39762" y1="71097" x2="48810" y2="82452"/>
                          <a14:foregroundMark x1="48810" y1="82452" x2="49286" y2="93419"/>
                          <a14:foregroundMark x1="95476" y1="27097" x2="95595" y2="26065"/>
                          <a14:foregroundMark x1="35357" y1="24903" x2="31190" y2="41161"/>
                          <a14:foregroundMark x1="31190" y1="41161" x2="36190" y2="56000"/>
                          <a14:foregroundMark x1="36190" y1="56000" x2="46071" y2="68645"/>
                          <a14:foregroundMark x1="46071" y1="68645" x2="48214" y2="73290"/>
                          <a14:foregroundMark x1="8333" y1="68516" x2="14405" y2="66194"/>
                          <a14:foregroundMark x1="14405" y1="66194" x2="31667" y2="34065"/>
                          <a14:foregroundMark x1="31667" y1="34065" x2="37024" y2="29677"/>
                          <a14:foregroundMark x1="37024" y1="29677" x2="36786" y2="2890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8931" y="1599475"/>
              <a:ext cx="2746343" cy="2534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851526" y="801897"/>
              <a:ext cx="432992" cy="44228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397536" y="801897"/>
              <a:ext cx="432992" cy="442284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964544" y="810210"/>
              <a:ext cx="432992" cy="442284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531552" y="817321"/>
              <a:ext cx="432992" cy="442284"/>
            </a:xfrm>
            <a:prstGeom prst="rect">
              <a:avLst/>
            </a:prstGeom>
          </p:spPr>
        </p:pic>
        <p:pic>
          <p:nvPicPr>
            <p:cNvPr id="33" name="Imagen 3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65605" y="822898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4158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772554" y="629750"/>
            <a:ext cx="4985539" cy="4812261"/>
            <a:chOff x="772554" y="629750"/>
            <a:chExt cx="4985539" cy="4812261"/>
          </a:xfrm>
        </p:grpSpPr>
        <p:grpSp>
          <p:nvGrpSpPr>
            <p:cNvPr id="11" name="Grupo 10"/>
            <p:cNvGrpSpPr/>
            <p:nvPr/>
          </p:nvGrpSpPr>
          <p:grpSpPr>
            <a:xfrm>
              <a:off x="772554" y="629750"/>
              <a:ext cx="4985539" cy="4812261"/>
              <a:chOff x="2293018" y="410739"/>
              <a:chExt cx="4985539" cy="4812261"/>
            </a:xfrm>
          </p:grpSpPr>
          <p:sp>
            <p:nvSpPr>
              <p:cNvPr id="13" name="Rectángulo 9"/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8"/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7"/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 1"/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8" name="Rectángulo 17"/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9" name="Rectángulo 18"/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Rectángulo 19"/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 20"/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Rectángulo redondeado 21"/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4" name="CuadroTexto 23"/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5298" name="Picture 2">
              <a:extLst>
                <a:ext uri="{FF2B5EF4-FFF2-40B4-BE49-F238E27FC236}">
                  <a16:creationId xmlns:a16="http://schemas.microsoft.com/office/drawing/2014/main" xmlns="" id="{C0367CEA-4FC9-4AEC-A5E5-5789A759B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8786" y="4482671"/>
              <a:ext cx="1913168" cy="556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xmlns="" id="{95150ACC-133A-4428-818D-3F98C3077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559" b="93382" l="5512" r="89764">
                          <a14:foregroundMark x1="17323" y1="63235" x2="6299" y2="63971"/>
                          <a14:foregroundMark x1="26772" y1="60294" x2="88976" y2="47059"/>
                          <a14:foregroundMark x1="59843" y1="55882" x2="48031" y2="933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9817" y="4349305"/>
              <a:ext cx="605128" cy="648011"/>
            </a:xfrm>
            <a:prstGeom prst="rect">
              <a:avLst/>
            </a:prstGeom>
          </p:spPr>
        </p:pic>
        <p:pic>
          <p:nvPicPr>
            <p:cNvPr id="55300" name="Picture 4" descr="Clefairy | Pixel art pokemon, Pixel art, Art">
              <a:extLst>
                <a:ext uri="{FF2B5EF4-FFF2-40B4-BE49-F238E27FC236}">
                  <a16:creationId xmlns:a16="http://schemas.microsoft.com/office/drawing/2014/main" xmlns="" id="{15D17B7A-779E-4987-BE9F-B83DD844B5B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34" t="53797" r="28343"/>
            <a:stretch/>
          </p:blipFill>
          <p:spPr bwMode="auto">
            <a:xfrm>
              <a:off x="1955129" y="1243616"/>
              <a:ext cx="2620388" cy="3086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5576" y="903042"/>
              <a:ext cx="432992" cy="44228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32584" y="903042"/>
              <a:ext cx="432992" cy="442284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99592" y="903042"/>
              <a:ext cx="432992" cy="442284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xmlns="" id="{967BA235-10C3-48DE-8BF0-012B85A3A0CB}"/>
              </a:ext>
            </a:extLst>
          </p:cNvPr>
          <p:cNvGrpSpPr/>
          <p:nvPr/>
        </p:nvGrpSpPr>
        <p:grpSpPr>
          <a:xfrm>
            <a:off x="6680874" y="722005"/>
            <a:ext cx="4956273" cy="4793449"/>
            <a:chOff x="7154942" y="240655"/>
            <a:chExt cx="4956273" cy="4793449"/>
          </a:xfrm>
        </p:grpSpPr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xmlns="" id="{01F426EC-8162-4A50-8F21-4800C4B1DFBE}"/>
                </a:ext>
              </a:extLst>
            </p:cNvPr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35" name="Rectángulo redondeado 29">
                <a:extLst>
                  <a:ext uri="{FF2B5EF4-FFF2-40B4-BE49-F238E27FC236}">
                    <a16:creationId xmlns:a16="http://schemas.microsoft.com/office/drawing/2014/main" xmlns="" id="{0FD5A56E-083C-47ED-814B-02A6208B5A04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6" name="Anillo 30">
                <a:extLst>
                  <a:ext uri="{FF2B5EF4-FFF2-40B4-BE49-F238E27FC236}">
                    <a16:creationId xmlns:a16="http://schemas.microsoft.com/office/drawing/2014/main" xmlns="" id="{F7C7EBE4-11BA-431E-A1BD-38816B098D44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xmlns="" id="{C4CC4244-97FC-4AAA-830C-E71281A68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3467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EBAB3464-BD46-4B07-913A-A57B572D5EE2}"/>
              </a:ext>
            </a:extLst>
          </p:cNvPr>
          <p:cNvGrpSpPr/>
          <p:nvPr/>
        </p:nvGrpSpPr>
        <p:grpSpPr>
          <a:xfrm>
            <a:off x="6322036" y="1327813"/>
            <a:ext cx="4956273" cy="4793449"/>
            <a:chOff x="7235727" y="13154"/>
            <a:chExt cx="4956273" cy="4793449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xmlns="" id="{E83DD1B8-CEA2-472F-A2D7-D53B9409E9D0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1" name="Rectángulo redondeado 27">
                <a:extLst>
                  <a:ext uri="{FF2B5EF4-FFF2-40B4-BE49-F238E27FC236}">
                    <a16:creationId xmlns:a16="http://schemas.microsoft.com/office/drawing/2014/main" xmlns="" id="{59010178-4ED6-4E55-BFB0-F94A68ABC9A3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xmlns="" id="{0B13D94F-B75F-4843-BDD6-8964FD82A6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0" name="Anillo 26">
              <a:extLst>
                <a:ext uri="{FF2B5EF4-FFF2-40B4-BE49-F238E27FC236}">
                  <a16:creationId xmlns:a16="http://schemas.microsoft.com/office/drawing/2014/main" xmlns="" id="{741E692B-E64A-4691-9B23-5DF023398585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429186" y="1235558"/>
              <a:ext cx="4985539" cy="4812261"/>
              <a:chOff x="429186" y="1235558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F4759657-445A-4AAD-A899-6868361CC3D7}"/>
                  </a:ext>
                </a:extLst>
              </p:cNvPr>
              <p:cNvGrpSpPr/>
              <p:nvPr/>
            </p:nvGrpSpPr>
            <p:grpSpPr>
              <a:xfrm>
                <a:off x="429186" y="1235558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A445E3AC-9CA8-425E-9632-8376AD6A52B7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AC8EA842-6E2C-414D-9DA1-FC5398F47F97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BEAA1E4D-EABD-460E-B49A-EF19B7E58974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A5D9B63B-5665-41A7-A062-CBEB196388ED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xmlns="" id="{04162D42-C4A6-43AB-8514-A3B0D88F9C3F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84CFB446-B8C0-4CAA-8228-9C190F44CC0A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2E7B66B4-2DEC-48DC-A0C6-22870BBAB2C2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rgbClr val="D09A6E"/>
                </a:solidFill>
                <a:ln>
                  <a:solidFill>
                    <a:srgbClr val="D09A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F71367A-3BB6-44EE-8AA1-8EF16EEE301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redondeado 33">
                  <a:extLst>
                    <a:ext uri="{FF2B5EF4-FFF2-40B4-BE49-F238E27FC236}">
                      <a16:creationId xmlns:a16="http://schemas.microsoft.com/office/drawing/2014/main" xmlns="" id="{EFC53BE8-D91B-4E3E-9788-0E7CD726CA8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xmlns="" id="{D200D3DA-0195-4ACB-87E2-96593347BF9E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54274" name="Picture 2">
                <a:extLst>
                  <a:ext uri="{FF2B5EF4-FFF2-40B4-BE49-F238E27FC236}">
                    <a16:creationId xmlns:a16="http://schemas.microsoft.com/office/drawing/2014/main" xmlns="" id="{02A76315-8158-449F-AF34-332512F319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6042" y="5064206"/>
                <a:ext cx="2862990" cy="7568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Imagen 2">
                <a:extLst>
                  <a:ext uri="{FF2B5EF4-FFF2-40B4-BE49-F238E27FC236}">
                    <a16:creationId xmlns:a16="http://schemas.microsoft.com/office/drawing/2014/main" xmlns="" id="{4DC7C7E8-E38F-4896-9891-3E67A5442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331" y="5058694"/>
                <a:ext cx="638998" cy="679959"/>
              </a:xfrm>
              <a:prstGeom prst="rect">
                <a:avLst/>
              </a:prstGeom>
            </p:spPr>
          </p:pic>
          <p:pic>
            <p:nvPicPr>
              <p:cNvPr id="54276" name="Picture 4" descr="Sandshrew | Pixel art, Art, Pokemon">
                <a:extLst>
                  <a:ext uri="{FF2B5EF4-FFF2-40B4-BE49-F238E27FC236}">
                    <a16:creationId xmlns:a16="http://schemas.microsoft.com/office/drawing/2014/main" xmlns="" id="{A0F15FBA-2707-4D85-8DE9-CC0983186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98" t="53799" r="28548"/>
              <a:stretch/>
            </p:blipFill>
            <p:spPr bwMode="auto">
              <a:xfrm>
                <a:off x="1358329" y="1613838"/>
                <a:ext cx="3034828" cy="32045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327809" y="1477792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760801" y="1477792"/>
                <a:ext cx="432992" cy="442284"/>
              </a:xfrm>
              <a:prstGeom prst="rect">
                <a:avLst/>
              </a:prstGeom>
            </p:spPr>
          </p:pic>
        </p:grpSp>
        <p:pic>
          <p:nvPicPr>
            <p:cNvPr id="26" name="Imagen 2">
              <a:extLst>
                <a:ext uri="{FF2B5EF4-FFF2-40B4-BE49-F238E27FC236}">
                  <a16:creationId xmlns:a16="http://schemas.microsoft.com/office/drawing/2014/main" xmlns="" id="{7B2E35D8-B8EE-40B3-92A1-D67D6EE2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9331" y="4992577"/>
              <a:ext cx="654694" cy="747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242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8B05AB41-09C1-432E-B296-8E7474C2045B}"/>
              </a:ext>
            </a:extLst>
          </p:cNvPr>
          <p:cNvGrpSpPr/>
          <p:nvPr/>
        </p:nvGrpSpPr>
        <p:grpSpPr>
          <a:xfrm>
            <a:off x="6299864" y="1327813"/>
            <a:ext cx="4956273" cy="4793449"/>
            <a:chOff x="7235727" y="13154"/>
            <a:chExt cx="4956273" cy="479344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xmlns="" id="{AAB277A8-FDA8-4803-A524-FFAAD1C3667B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27">
                <a:extLst>
                  <a:ext uri="{FF2B5EF4-FFF2-40B4-BE49-F238E27FC236}">
                    <a16:creationId xmlns:a16="http://schemas.microsoft.com/office/drawing/2014/main" xmlns="" id="{C1A973DA-8467-493C-9125-7699DA320384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xmlns="" id="{41C31E16-499A-473A-AA04-483456D2280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8" name="Anillo 26">
              <a:extLst>
                <a:ext uri="{FF2B5EF4-FFF2-40B4-BE49-F238E27FC236}">
                  <a16:creationId xmlns:a16="http://schemas.microsoft.com/office/drawing/2014/main" xmlns="" id="{96050C81-7B31-40F4-BE01-2B5B007D626A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F4759657-445A-4AAD-A899-6868361CC3D7}"/>
                </a:ext>
              </a:extLst>
            </p:cNvPr>
            <p:cNvGrpSpPr/>
            <p:nvPr/>
          </p:nvGrpSpPr>
          <p:grpSpPr>
            <a:xfrm>
              <a:off x="429186" y="1235558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A445E3AC-9CA8-425E-9632-8376AD6A52B7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AC8EA842-6E2C-414D-9DA1-FC5398F47F9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BEAA1E4D-EABD-460E-B49A-EF19B7E58974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A5D9B63B-5665-41A7-A062-CBEB196388E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4162D42-C4A6-43AB-8514-A3B0D88F9C3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84CFB446-B8C0-4CAA-8228-9C190F44CC0A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2E7B66B4-2DEC-48DC-A0C6-22870BBAB2C2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D09A6E"/>
              </a:solidFill>
              <a:ln>
                <a:solidFill>
                  <a:srgbClr val="D09A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5F71367A-3BB6-44EE-8AA1-8EF16EEE3015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33">
                <a:extLst>
                  <a:ext uri="{FF2B5EF4-FFF2-40B4-BE49-F238E27FC236}">
                    <a16:creationId xmlns:a16="http://schemas.microsoft.com/office/drawing/2014/main" xmlns="" id="{EFC53BE8-D91B-4E3E-9788-0E7CD726CA8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D200D3DA-0195-4ACB-87E2-96593347BF9E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6322" name="Picture 2">
              <a:extLst>
                <a:ext uri="{FF2B5EF4-FFF2-40B4-BE49-F238E27FC236}">
                  <a16:creationId xmlns:a16="http://schemas.microsoft.com/office/drawing/2014/main" xmlns="" id="{E1EBB004-DC79-467C-9BD6-7CF58E0B59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2621" y="5045480"/>
              <a:ext cx="2161979" cy="677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324" name="Picture 4" descr="Diglett | Pixel art pokemon, Pixel art, Pixel art pattern">
              <a:extLst>
                <a:ext uri="{FF2B5EF4-FFF2-40B4-BE49-F238E27FC236}">
                  <a16:creationId xmlns:a16="http://schemas.microsoft.com/office/drawing/2014/main" xmlns="" id="{DAA8E7D9-DE2C-4480-85CB-949CDFFADC9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878" t="65480" r="33525"/>
            <a:stretch/>
          </p:blipFill>
          <p:spPr bwMode="auto">
            <a:xfrm>
              <a:off x="1706317" y="2376348"/>
              <a:ext cx="2163970" cy="2441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647114" y="1485590"/>
              <a:ext cx="432992" cy="442284"/>
            </a:xfrm>
            <a:prstGeom prst="rect">
              <a:avLst/>
            </a:prstGeom>
          </p:spPr>
        </p:pic>
      </p:grpSp>
      <p:pic>
        <p:nvPicPr>
          <p:cNvPr id="23" name="Imagen 2">
            <a:extLst>
              <a:ext uri="{FF2B5EF4-FFF2-40B4-BE49-F238E27FC236}">
                <a16:creationId xmlns:a16="http://schemas.microsoft.com/office/drawing/2014/main" xmlns="" id="{7B2E35D8-B8EE-40B3-92A1-D67D6EE2D8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239" y="5000907"/>
            <a:ext cx="654694" cy="747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3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o 26">
            <a:extLst>
              <a:ext uri="{FF2B5EF4-FFF2-40B4-BE49-F238E27FC236}">
                <a16:creationId xmlns:a16="http://schemas.microsoft.com/office/drawing/2014/main" xmlns="" id="{3D3456DE-9DF5-4CCF-89A7-4055E4742A46}"/>
              </a:ext>
            </a:extLst>
          </p:cNvPr>
          <p:cNvGrpSpPr/>
          <p:nvPr/>
        </p:nvGrpSpPr>
        <p:grpSpPr>
          <a:xfrm>
            <a:off x="6184009" y="1327813"/>
            <a:ext cx="4956273" cy="4793449"/>
            <a:chOff x="7235727" y="13154"/>
            <a:chExt cx="4956273" cy="4793449"/>
          </a:xfrm>
        </p:grpSpPr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xmlns="" id="{4FE7391C-867E-4FAC-9FD4-5C4C10B0F9A7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30" name="Rectángulo redondeado 27">
                <a:extLst>
                  <a:ext uri="{FF2B5EF4-FFF2-40B4-BE49-F238E27FC236}">
                    <a16:creationId xmlns:a16="http://schemas.microsoft.com/office/drawing/2014/main" xmlns="" id="{EE6DA5B9-24E9-4A83-9C4A-A38396081F32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xmlns="" id="{EF3B1ACC-8369-430E-AFBE-04921BB093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9" name="Anillo 26">
              <a:extLst>
                <a:ext uri="{FF2B5EF4-FFF2-40B4-BE49-F238E27FC236}">
                  <a16:creationId xmlns:a16="http://schemas.microsoft.com/office/drawing/2014/main" xmlns="" id="{3246F973-DC99-4250-B9F6-7EF308E8BE07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429186" y="1235558"/>
              <a:ext cx="4985539" cy="4812261"/>
              <a:chOff x="429186" y="1235558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F4759657-445A-4AAD-A899-6868361CC3D7}"/>
                  </a:ext>
                </a:extLst>
              </p:cNvPr>
              <p:cNvGrpSpPr/>
              <p:nvPr/>
            </p:nvGrpSpPr>
            <p:grpSpPr>
              <a:xfrm>
                <a:off x="429186" y="1235558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A445E3AC-9CA8-425E-9632-8376AD6A52B7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AC8EA842-6E2C-414D-9DA1-FC5398F47F97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BEAA1E4D-EABD-460E-B49A-EF19B7E58974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A5D9B63B-5665-41A7-A062-CBEB196388ED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xmlns="" id="{04162D42-C4A6-43AB-8514-A3B0D88F9C3F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84CFB446-B8C0-4CAA-8228-9C190F44CC0A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2E7B66B4-2DEC-48DC-A0C6-22870BBAB2C2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rgbClr val="D09A6E"/>
                </a:solidFill>
                <a:ln>
                  <a:solidFill>
                    <a:srgbClr val="D09A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F71367A-3BB6-44EE-8AA1-8EF16EEE301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redondeado 33">
                  <a:extLst>
                    <a:ext uri="{FF2B5EF4-FFF2-40B4-BE49-F238E27FC236}">
                      <a16:creationId xmlns:a16="http://schemas.microsoft.com/office/drawing/2014/main" xmlns="" id="{EFC53BE8-D91B-4E3E-9788-0E7CD726CA8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xmlns="" id="{D200D3DA-0195-4ACB-87E2-96593347BF9E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57346" name="Picture 2">
                <a:extLst>
                  <a:ext uri="{FF2B5EF4-FFF2-40B4-BE49-F238E27FC236}">
                    <a16:creationId xmlns:a16="http://schemas.microsoft.com/office/drawing/2014/main" xmlns="" id="{4139DBD5-C6D1-47CD-8D68-40A43C123E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7895" y="4967651"/>
                <a:ext cx="2230574" cy="6358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348" name="Picture 4" descr="Pin on pokemon">
                <a:extLst>
                  <a:ext uri="{FF2B5EF4-FFF2-40B4-BE49-F238E27FC236}">
                    <a16:creationId xmlns:a16="http://schemas.microsoft.com/office/drawing/2014/main" xmlns="" id="{F8BB0E77-0736-4D7D-ABCF-115CA5D135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697" t="60772" r="29440" b="3886"/>
              <a:stretch/>
            </p:blipFill>
            <p:spPr bwMode="auto">
              <a:xfrm>
                <a:off x="1354206" y="2340843"/>
                <a:ext cx="2822215" cy="2223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327809" y="1477792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760801" y="1477792"/>
                <a:ext cx="432992" cy="442284"/>
              </a:xfrm>
              <a:prstGeom prst="rect">
                <a:avLst/>
              </a:prstGeom>
            </p:spPr>
          </p:pic>
        </p:grpSp>
        <p:pic>
          <p:nvPicPr>
            <p:cNvPr id="24" name="Imagen 2">
              <a:extLst>
                <a:ext uri="{FF2B5EF4-FFF2-40B4-BE49-F238E27FC236}">
                  <a16:creationId xmlns:a16="http://schemas.microsoft.com/office/drawing/2014/main" xmlns="" id="{55968F29-0583-4C4A-97EB-36C0670E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4867" y="4958494"/>
              <a:ext cx="681126" cy="724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5988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B020B67D-5C90-47D1-8D2D-D8881B3FCE20}"/>
              </a:ext>
            </a:extLst>
          </p:cNvPr>
          <p:cNvGrpSpPr/>
          <p:nvPr/>
        </p:nvGrpSpPr>
        <p:grpSpPr>
          <a:xfrm>
            <a:off x="6311882" y="1327813"/>
            <a:ext cx="4956273" cy="4793449"/>
            <a:chOff x="7235727" y="13154"/>
            <a:chExt cx="4956273" cy="479344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xmlns="" id="{E549DA20-F5F8-4BD3-B7E1-14167EF1E6C0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27">
                <a:extLst>
                  <a:ext uri="{FF2B5EF4-FFF2-40B4-BE49-F238E27FC236}">
                    <a16:creationId xmlns:a16="http://schemas.microsoft.com/office/drawing/2014/main" xmlns="" id="{783DF140-D437-404A-ACA3-6DBBAC8B5590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xmlns="" id="{71ED9E55-65EB-4DCC-8A00-BC315100CD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8" name="Anillo 26">
              <a:extLst>
                <a:ext uri="{FF2B5EF4-FFF2-40B4-BE49-F238E27FC236}">
                  <a16:creationId xmlns:a16="http://schemas.microsoft.com/office/drawing/2014/main" xmlns="" id="{8460E0C7-3B37-41E0-AF3A-36DB60933483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429186" y="1231272"/>
            <a:ext cx="4985539" cy="4816547"/>
            <a:chOff x="429186" y="1231272"/>
            <a:chExt cx="4985539" cy="4816547"/>
          </a:xfrm>
        </p:grpSpPr>
        <p:grpSp>
          <p:nvGrpSpPr>
            <p:cNvPr id="2" name="Grupo 1"/>
            <p:cNvGrpSpPr/>
            <p:nvPr/>
          </p:nvGrpSpPr>
          <p:grpSpPr>
            <a:xfrm>
              <a:off x="429186" y="1231272"/>
              <a:ext cx="4985539" cy="4816547"/>
              <a:chOff x="429186" y="1231272"/>
              <a:chExt cx="4985539" cy="4816547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F4759657-445A-4AAD-A899-6868361CC3D7}"/>
                  </a:ext>
                </a:extLst>
              </p:cNvPr>
              <p:cNvGrpSpPr/>
              <p:nvPr/>
            </p:nvGrpSpPr>
            <p:grpSpPr>
              <a:xfrm>
                <a:off x="429186" y="1235558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A445E3AC-9CA8-425E-9632-8376AD6A52B7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AC8EA842-6E2C-414D-9DA1-FC5398F47F97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BEAA1E4D-EABD-460E-B49A-EF19B7E58974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A5D9B63B-5665-41A7-A062-CBEB196388ED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xmlns="" id="{04162D42-C4A6-43AB-8514-A3B0D88F9C3F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84CFB446-B8C0-4CAA-8228-9C190F44CC0A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2E7B66B4-2DEC-48DC-A0C6-22870BBAB2C2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rgbClr val="D09A6E"/>
                </a:solidFill>
                <a:ln>
                  <a:solidFill>
                    <a:srgbClr val="D09A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F71367A-3BB6-44EE-8AA1-8EF16EEE301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redondeado 33">
                  <a:extLst>
                    <a:ext uri="{FF2B5EF4-FFF2-40B4-BE49-F238E27FC236}">
                      <a16:creationId xmlns:a16="http://schemas.microsoft.com/office/drawing/2014/main" xmlns="" id="{EFC53BE8-D91B-4E3E-9788-0E7CD726CA8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xmlns="" id="{D200D3DA-0195-4ACB-87E2-96593347BF9E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59394" name="Picture 2">
                <a:extLst>
                  <a:ext uri="{FF2B5EF4-FFF2-40B4-BE49-F238E27FC236}">
                    <a16:creationId xmlns:a16="http://schemas.microsoft.com/office/drawing/2014/main" xmlns="" id="{606B6B17-0CD7-48B5-A3EF-5BA01FDEB8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6553" y="5173488"/>
                <a:ext cx="1394231" cy="6779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396" name="Picture 4" descr="Pin by Robin Bleu on Pokemon | Pixel art pokemon, Pokemon sprites, Pixel art">
                <a:extLst>
                  <a:ext uri="{FF2B5EF4-FFF2-40B4-BE49-F238E27FC236}">
                    <a16:creationId xmlns:a16="http://schemas.microsoft.com/office/drawing/2014/main" xmlns="" id="{B5CF454E-E35B-4AF3-8F81-CDEFCDDAB1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0125" y="1231272"/>
                <a:ext cx="3798991" cy="37989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327809" y="1477792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760801" y="1477792"/>
                <a:ext cx="432992" cy="442284"/>
              </a:xfrm>
              <a:prstGeom prst="rect">
                <a:avLst/>
              </a:prstGeom>
            </p:spPr>
          </p:pic>
        </p:grpSp>
        <p:pic>
          <p:nvPicPr>
            <p:cNvPr id="25" name="Imagen 2">
              <a:extLst>
                <a:ext uri="{FF2B5EF4-FFF2-40B4-BE49-F238E27FC236}">
                  <a16:creationId xmlns:a16="http://schemas.microsoft.com/office/drawing/2014/main" xmlns="" id="{55968F29-0583-4C4A-97EB-36C0670E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3492" y="5093358"/>
              <a:ext cx="681126" cy="724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9457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967BA235-10C3-48DE-8BF0-012B85A3A0CB}"/>
              </a:ext>
            </a:extLst>
          </p:cNvPr>
          <p:cNvGrpSpPr/>
          <p:nvPr/>
        </p:nvGrpSpPr>
        <p:grpSpPr>
          <a:xfrm>
            <a:off x="6680874" y="722005"/>
            <a:ext cx="4956273" cy="4793449"/>
            <a:chOff x="7154942" y="240655"/>
            <a:chExt cx="4956273" cy="4793449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xmlns="" id="{01F426EC-8162-4A50-8F21-4800C4B1DFBE}"/>
                </a:ext>
              </a:extLst>
            </p:cNvPr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29">
                <a:extLst>
                  <a:ext uri="{FF2B5EF4-FFF2-40B4-BE49-F238E27FC236}">
                    <a16:creationId xmlns:a16="http://schemas.microsoft.com/office/drawing/2014/main" xmlns="" id="{0FD5A56E-083C-47ED-814B-02A6208B5A04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nillo 30">
                <a:extLst>
                  <a:ext uri="{FF2B5EF4-FFF2-40B4-BE49-F238E27FC236}">
                    <a16:creationId xmlns:a16="http://schemas.microsoft.com/office/drawing/2014/main" xmlns="" id="{F7C7EBE4-11BA-431E-A1BD-38816B098D44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xmlns="" id="{C4CC4244-97FC-4AAA-830C-E71281A68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3" name="Grupo 2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429186" y="1235558"/>
              <a:ext cx="4985539" cy="4812261"/>
              <a:chOff x="429186" y="1235558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F4759657-445A-4AAD-A899-6868361CC3D7}"/>
                  </a:ext>
                </a:extLst>
              </p:cNvPr>
              <p:cNvGrpSpPr/>
              <p:nvPr/>
            </p:nvGrpSpPr>
            <p:grpSpPr>
              <a:xfrm>
                <a:off x="429186" y="1235558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A445E3AC-9CA8-425E-9632-8376AD6A52B7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AC8EA842-6E2C-414D-9DA1-FC5398F47F97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BEAA1E4D-EABD-460E-B49A-EF19B7E58974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A5D9B63B-5665-41A7-A062-CBEB196388ED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8">
                  <a:extLst>
                    <a:ext uri="{FF2B5EF4-FFF2-40B4-BE49-F238E27FC236}">
                      <a16:creationId xmlns:a16="http://schemas.microsoft.com/office/drawing/2014/main" xmlns="" id="{04162D42-C4A6-43AB-8514-A3B0D88F9C3F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84CFB446-B8C0-4CAA-8228-9C190F44CC0A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2E7B66B4-2DEC-48DC-A0C6-22870BBAB2C2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rgbClr val="D09A6E"/>
                </a:solidFill>
                <a:ln>
                  <a:solidFill>
                    <a:srgbClr val="D09A6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5F71367A-3BB6-44EE-8AA1-8EF16EEE301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redondeado 33">
                  <a:extLst>
                    <a:ext uri="{FF2B5EF4-FFF2-40B4-BE49-F238E27FC236}">
                      <a16:creationId xmlns:a16="http://schemas.microsoft.com/office/drawing/2014/main" xmlns="" id="{EFC53BE8-D91B-4E3E-9788-0E7CD726CA8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xmlns="" id="{D200D3DA-0195-4ACB-87E2-96593347BF9E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61442" name="Picture 2">
                <a:extLst>
                  <a:ext uri="{FF2B5EF4-FFF2-40B4-BE49-F238E27FC236}">
                    <a16:creationId xmlns:a16="http://schemas.microsoft.com/office/drawing/2014/main" xmlns="" id="{17F575A8-8B13-421C-A2C2-7695B24F55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8520" y="5005628"/>
                <a:ext cx="2179949" cy="740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Imagen 2">
                <a:extLst>
                  <a:ext uri="{FF2B5EF4-FFF2-40B4-BE49-F238E27FC236}">
                    <a16:creationId xmlns:a16="http://schemas.microsoft.com/office/drawing/2014/main" xmlns="" id="{65081AE2-7FF1-44EA-9682-DE9218E39E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8412" y="4960290"/>
                <a:ext cx="665243" cy="707887"/>
              </a:xfrm>
              <a:prstGeom prst="rect">
                <a:avLst/>
              </a:prstGeom>
            </p:spPr>
          </p:pic>
          <p:pic>
            <p:nvPicPr>
              <p:cNvPr id="61444" name="Picture 4" descr="Cubone | Pixel art pokemon, Pixel art, Pixel art pattern">
                <a:extLst>
                  <a:ext uri="{FF2B5EF4-FFF2-40B4-BE49-F238E27FC236}">
                    <a16:creationId xmlns:a16="http://schemas.microsoft.com/office/drawing/2014/main" xmlns="" id="{2822EF87-2F73-4F88-AA02-B555D4AE2A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289" t="50800" r="22383"/>
              <a:stretch/>
            </p:blipFill>
            <p:spPr bwMode="auto">
              <a:xfrm>
                <a:off x="1242972" y="1957961"/>
                <a:ext cx="3108961" cy="2923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3025945" y="1491720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592953" y="1491720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2159961" y="1491720"/>
                <a:ext cx="432992" cy="442284"/>
              </a:xfrm>
              <a:prstGeom prst="rect">
                <a:avLst/>
              </a:prstGeom>
            </p:spPr>
          </p:pic>
        </p:grpSp>
        <p:pic>
          <p:nvPicPr>
            <p:cNvPr id="30" name="Imagen 2">
              <a:extLst>
                <a:ext uri="{FF2B5EF4-FFF2-40B4-BE49-F238E27FC236}">
                  <a16:creationId xmlns:a16="http://schemas.microsoft.com/office/drawing/2014/main" xmlns="" id="{7B2E35D8-B8EE-40B3-92A1-D67D6EE2D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7847" y="4917030"/>
              <a:ext cx="654694" cy="7475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064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/>
          <p:cNvGrpSpPr/>
          <p:nvPr/>
        </p:nvGrpSpPr>
        <p:grpSpPr>
          <a:xfrm>
            <a:off x="7154942" y="240655"/>
            <a:ext cx="4956273" cy="4793449"/>
            <a:chOff x="7235727" y="13154"/>
            <a:chExt cx="4956273" cy="4793449"/>
          </a:xfrm>
        </p:grpSpPr>
        <p:grpSp>
          <p:nvGrpSpPr>
            <p:cNvPr id="19" name="Grupo 18"/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1" name="Rectángulo redondeado 20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" name="Imagen 21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0" name="Anillo 19"/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99739" y="127649"/>
            <a:ext cx="4985539" cy="4812261"/>
            <a:chOff x="199739" y="127649"/>
            <a:chExt cx="4985539" cy="4812261"/>
          </a:xfrm>
        </p:grpSpPr>
        <p:grpSp>
          <p:nvGrpSpPr>
            <p:cNvPr id="2" name="Grupo 1"/>
            <p:cNvGrpSpPr/>
            <p:nvPr/>
          </p:nvGrpSpPr>
          <p:grpSpPr>
            <a:xfrm>
              <a:off x="199739" y="127649"/>
              <a:ext cx="4985539" cy="4812261"/>
              <a:chOff x="925282" y="1216772"/>
              <a:chExt cx="4985539" cy="4812261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xmlns="" id="{3D4CED4E-7F32-4273-9ABA-4F23DBD75D74}"/>
                  </a:ext>
                </a:extLst>
              </p:cNvPr>
              <p:cNvGrpSpPr/>
              <p:nvPr/>
            </p:nvGrpSpPr>
            <p:grpSpPr>
              <a:xfrm>
                <a:off x="925282" y="1216772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6" name="Rectángulo 9">
                  <a:extLst>
                    <a:ext uri="{FF2B5EF4-FFF2-40B4-BE49-F238E27FC236}">
                      <a16:creationId xmlns:a16="http://schemas.microsoft.com/office/drawing/2014/main" xmlns="" id="{06676F6C-227E-44A7-9B31-878B744E2EE2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8">
                  <a:extLst>
                    <a:ext uri="{FF2B5EF4-FFF2-40B4-BE49-F238E27FC236}">
                      <a16:creationId xmlns:a16="http://schemas.microsoft.com/office/drawing/2014/main" xmlns="" id="{6956051F-2B4B-4DF3-A881-682D1F57E767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7">
                  <a:extLst>
                    <a:ext uri="{FF2B5EF4-FFF2-40B4-BE49-F238E27FC236}">
                      <a16:creationId xmlns:a16="http://schemas.microsoft.com/office/drawing/2014/main" xmlns="" id="{CFCAC4D5-13BA-4EAF-8F9D-60B5FEED8DFC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9" name="Rectángulo 1">
                  <a:extLst>
                    <a:ext uri="{FF2B5EF4-FFF2-40B4-BE49-F238E27FC236}">
                      <a16:creationId xmlns:a16="http://schemas.microsoft.com/office/drawing/2014/main" xmlns="" id="{75769F43-C0CA-458C-AD3F-782D8733551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10" name="Imagen 9">
                  <a:extLst>
                    <a:ext uri="{FF2B5EF4-FFF2-40B4-BE49-F238E27FC236}">
                      <a16:creationId xmlns:a16="http://schemas.microsoft.com/office/drawing/2014/main" xmlns="" id="{5C97600D-7648-4F74-AFB4-E8A23D6830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DE40CFC1-5724-4EAB-842D-20994B6A1DE7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3D6063DC-9C7D-4CA6-852F-5D5059CF7C80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BD35FDA0-6D21-4090-90BD-D47611A9613D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13">
                  <a:extLst>
                    <a:ext uri="{FF2B5EF4-FFF2-40B4-BE49-F238E27FC236}">
                      <a16:creationId xmlns:a16="http://schemas.microsoft.com/office/drawing/2014/main" xmlns="" id="{D361F977-AA34-4938-B332-004E804C8256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Rectángulo redondeado 5">
                  <a:extLst>
                    <a:ext uri="{FF2B5EF4-FFF2-40B4-BE49-F238E27FC236}">
                      <a16:creationId xmlns:a16="http://schemas.microsoft.com/office/drawing/2014/main" xmlns="" id="{5D9BD6EA-233C-4418-B10A-8E8EB7177E58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xmlns="" id="{38EBC4AA-E7CD-4264-A70E-68441D1AA70F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4098" name="Picture 2" descr="Ponyta | Pixel art pokemon, Pixel art, Pokemon">
                <a:extLst>
                  <a:ext uri="{FF2B5EF4-FFF2-40B4-BE49-F238E27FC236}">
                    <a16:creationId xmlns:a16="http://schemas.microsoft.com/office/drawing/2014/main" xmlns="" id="{157FDA29-9E37-46BC-A9D3-D6AA854956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682" t="48012" r="23840" b="1"/>
              <a:stretch/>
            </p:blipFill>
            <p:spPr bwMode="auto">
              <a:xfrm>
                <a:off x="1731011" y="1981713"/>
                <a:ext cx="2847703" cy="2992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xmlns="" id="{F0E70A51-51D3-4D05-BBB0-3D9B45F8E4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5938" y="4958168"/>
                <a:ext cx="2187444" cy="7671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344530" y="5171815"/>
                <a:ext cx="531108" cy="600702"/>
              </a:xfrm>
              <a:prstGeom prst="rect">
                <a:avLst/>
              </a:prstGeom>
            </p:spPr>
          </p:pic>
        </p:grpSp>
        <p:grpSp>
          <p:nvGrpSpPr>
            <p:cNvPr id="23" name="Grupo 22"/>
            <p:cNvGrpSpPr/>
            <p:nvPr/>
          </p:nvGrpSpPr>
          <p:grpSpPr>
            <a:xfrm>
              <a:off x="2323572" y="533332"/>
              <a:ext cx="865984" cy="442284"/>
              <a:chOff x="9208433" y="4572992"/>
              <a:chExt cx="865984" cy="442284"/>
            </a:xfrm>
          </p:grpSpPr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208433" y="4572992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5" name="Imagen 24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41425" y="4572992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04657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2183AEC0-2896-40EA-A57A-92B2FA37B49A}"/>
              </a:ext>
            </a:extLst>
          </p:cNvPr>
          <p:cNvGrpSpPr/>
          <p:nvPr/>
        </p:nvGrpSpPr>
        <p:grpSpPr>
          <a:xfrm>
            <a:off x="6173170" y="1327813"/>
            <a:ext cx="4956273" cy="4793449"/>
            <a:chOff x="7065469" y="295680"/>
            <a:chExt cx="4956273" cy="479344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xmlns="" id="{CFF72902-DD16-450F-99AB-C1B04538382B}"/>
                </a:ext>
              </a:extLst>
            </p:cNvPr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31">
                <a:extLst>
                  <a:ext uri="{FF2B5EF4-FFF2-40B4-BE49-F238E27FC236}">
                    <a16:creationId xmlns:a16="http://schemas.microsoft.com/office/drawing/2014/main" xmlns="" id="{89985D3A-964A-44C1-AB54-9BE15C63B6DA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Anillo 32">
                <a:extLst>
                  <a:ext uri="{FF2B5EF4-FFF2-40B4-BE49-F238E27FC236}">
                    <a16:creationId xmlns:a16="http://schemas.microsoft.com/office/drawing/2014/main" xmlns="" id="{79085C30-A97F-4E26-8570-6B5B486E59B2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xmlns="" id="{DFEC1E10-46C0-43A1-B669-CC19FC7C33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F4759657-445A-4AAD-A899-6868361CC3D7}"/>
                </a:ext>
              </a:extLst>
            </p:cNvPr>
            <p:cNvGrpSpPr/>
            <p:nvPr/>
          </p:nvGrpSpPr>
          <p:grpSpPr>
            <a:xfrm>
              <a:off x="429186" y="1235558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A445E3AC-9CA8-425E-9632-8376AD6A52B7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AC8EA842-6E2C-414D-9DA1-FC5398F47F9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BEAA1E4D-EABD-460E-B49A-EF19B7E58974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A5D9B63B-5665-41A7-A062-CBEB196388E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4162D42-C4A6-43AB-8514-A3B0D88F9C3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84CFB446-B8C0-4CAA-8228-9C190F44CC0A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2E7B66B4-2DEC-48DC-A0C6-22870BBAB2C2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D09A6E"/>
              </a:solidFill>
              <a:ln>
                <a:solidFill>
                  <a:srgbClr val="D09A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5F71367A-3BB6-44EE-8AA1-8EF16EEE3015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33">
                <a:extLst>
                  <a:ext uri="{FF2B5EF4-FFF2-40B4-BE49-F238E27FC236}">
                    <a16:creationId xmlns:a16="http://schemas.microsoft.com/office/drawing/2014/main" xmlns="" id="{EFC53BE8-D91B-4E3E-9788-0E7CD726CA8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D200D3DA-0195-4ACB-87E2-96593347BF9E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2466" name="Picture 2">
              <a:extLst>
                <a:ext uri="{FF2B5EF4-FFF2-40B4-BE49-F238E27FC236}">
                  <a16:creationId xmlns:a16="http://schemas.microsoft.com/office/drawing/2014/main" xmlns="" id="{2BCE91E1-1E7B-4EFD-BFA0-342C92706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5947" y="4961951"/>
              <a:ext cx="2272588" cy="694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2">
              <a:extLst>
                <a:ext uri="{FF2B5EF4-FFF2-40B4-BE49-F238E27FC236}">
                  <a16:creationId xmlns:a16="http://schemas.microsoft.com/office/drawing/2014/main" xmlns="" id="{55968F29-0583-4C4A-97EB-36C0670E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2037" y="4959616"/>
              <a:ext cx="681126" cy="724788"/>
            </a:xfrm>
            <a:prstGeom prst="rect">
              <a:avLst/>
            </a:prstGeom>
          </p:spPr>
        </p:pic>
        <p:pic>
          <p:nvPicPr>
            <p:cNvPr id="62468" name="Picture 4" descr="Rhyhorn | Pixel art pokemon, Pixel art, Art">
              <a:extLst>
                <a:ext uri="{FF2B5EF4-FFF2-40B4-BE49-F238E27FC236}">
                  <a16:creationId xmlns:a16="http://schemas.microsoft.com/office/drawing/2014/main" xmlns="" id="{217FA8A4-86DD-45D5-840D-168CE5697A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15" t="45930" r="13968"/>
            <a:stretch/>
          </p:blipFill>
          <p:spPr bwMode="auto">
            <a:xfrm>
              <a:off x="1009185" y="1622564"/>
              <a:ext cx="3936224" cy="3329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512461" y="1386052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058471" y="1386052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25479" y="1394365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92487" y="1401476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26540" y="1407053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0377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5DE65EE5-5B65-4164-AF33-EA0C4054B30E}"/>
              </a:ext>
            </a:extLst>
          </p:cNvPr>
          <p:cNvGrpSpPr/>
          <p:nvPr/>
        </p:nvGrpSpPr>
        <p:grpSpPr>
          <a:xfrm>
            <a:off x="6453831" y="1250084"/>
            <a:ext cx="4956273" cy="4793449"/>
            <a:chOff x="7235727" y="13154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7DC41EE0-ACB3-47C3-BC7C-61E146AC5D55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7">
                <a:extLst>
                  <a:ext uri="{FF2B5EF4-FFF2-40B4-BE49-F238E27FC236}">
                    <a16:creationId xmlns:a16="http://schemas.microsoft.com/office/drawing/2014/main" xmlns="" id="{4DD709E8-DD38-4727-A52B-A073F19FCE6C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xmlns="" id="{613B4881-1E08-4102-AFC9-2CE2DE874F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9" name="Anillo 26">
              <a:extLst>
                <a:ext uri="{FF2B5EF4-FFF2-40B4-BE49-F238E27FC236}">
                  <a16:creationId xmlns:a16="http://schemas.microsoft.com/office/drawing/2014/main" xmlns="" id="{1DCB26A5-09C6-4DFD-B824-28BA81087997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F4759657-445A-4AAD-A899-6868361CC3D7}"/>
                </a:ext>
              </a:extLst>
            </p:cNvPr>
            <p:cNvGrpSpPr/>
            <p:nvPr/>
          </p:nvGrpSpPr>
          <p:grpSpPr>
            <a:xfrm>
              <a:off x="429186" y="1235558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A445E3AC-9CA8-425E-9632-8376AD6A52B7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AC8EA842-6E2C-414D-9DA1-FC5398F47F9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BEAA1E4D-EABD-460E-B49A-EF19B7E58974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A5D9B63B-5665-41A7-A062-CBEB196388E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4162D42-C4A6-43AB-8514-A3B0D88F9C3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84CFB446-B8C0-4CAA-8228-9C190F44CC0A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2E7B66B4-2DEC-48DC-A0C6-22870BBAB2C2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D09A6E"/>
              </a:solidFill>
              <a:ln>
                <a:solidFill>
                  <a:srgbClr val="D09A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5F71367A-3BB6-44EE-8AA1-8EF16EEE3015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33">
                <a:extLst>
                  <a:ext uri="{FF2B5EF4-FFF2-40B4-BE49-F238E27FC236}">
                    <a16:creationId xmlns:a16="http://schemas.microsoft.com/office/drawing/2014/main" xmlns="" id="{EFC53BE8-D91B-4E3E-9788-0E7CD726CA8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D200D3DA-0195-4ACB-87E2-96593347BF9E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3492" name="Picture 4">
              <a:extLst>
                <a:ext uri="{FF2B5EF4-FFF2-40B4-BE49-F238E27FC236}">
                  <a16:creationId xmlns:a16="http://schemas.microsoft.com/office/drawing/2014/main" xmlns="" id="{8205C138-C08E-4BC6-82BD-F3365B041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6522" y="5028318"/>
              <a:ext cx="1975928" cy="602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496" name="Picture 8" descr="Omanyte | Pixel art pokemon, Pixel art, Lucas the spider">
              <a:extLst>
                <a:ext uri="{FF2B5EF4-FFF2-40B4-BE49-F238E27FC236}">
                  <a16:creationId xmlns:a16="http://schemas.microsoft.com/office/drawing/2014/main" xmlns="" id="{695A79E1-BC70-44A7-87FD-B5F3248F39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2" t="58624" r="28457"/>
            <a:stretch/>
          </p:blipFill>
          <p:spPr bwMode="auto">
            <a:xfrm>
              <a:off x="1341786" y="2178780"/>
              <a:ext cx="2935508" cy="2968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">
              <a:extLst>
                <a:ext uri="{FF2B5EF4-FFF2-40B4-BE49-F238E27FC236}">
                  <a16:creationId xmlns:a16="http://schemas.microsoft.com/office/drawing/2014/main" xmlns="" id="{55968F29-0583-4C4A-97EB-36C0670E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9492" y="4958494"/>
              <a:ext cx="681126" cy="724788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327809" y="1477792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60801" y="1477792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0641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8C838AFD-96B2-4383-AD35-3359B33471EB}"/>
              </a:ext>
            </a:extLst>
          </p:cNvPr>
          <p:cNvGrpSpPr/>
          <p:nvPr/>
        </p:nvGrpSpPr>
        <p:grpSpPr>
          <a:xfrm>
            <a:off x="6299864" y="1250084"/>
            <a:ext cx="4956273" cy="4793449"/>
            <a:chOff x="7235727" y="13154"/>
            <a:chExt cx="4956273" cy="479344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xmlns="" id="{9E1D54E4-C41A-4367-8C05-3B6917A1E26B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27">
                <a:extLst>
                  <a:ext uri="{FF2B5EF4-FFF2-40B4-BE49-F238E27FC236}">
                    <a16:creationId xmlns:a16="http://schemas.microsoft.com/office/drawing/2014/main" xmlns="" id="{9AA7F1A9-1943-4FD9-A978-C00154065AE7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xmlns="" id="{96AB605A-8AD9-4E3C-A741-09C3344E4D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8" name="Anillo 26">
              <a:extLst>
                <a:ext uri="{FF2B5EF4-FFF2-40B4-BE49-F238E27FC236}">
                  <a16:creationId xmlns:a16="http://schemas.microsoft.com/office/drawing/2014/main" xmlns="" id="{01FDD122-E786-4805-83FD-71131943222C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F4759657-445A-4AAD-A899-6868361CC3D7}"/>
                </a:ext>
              </a:extLst>
            </p:cNvPr>
            <p:cNvGrpSpPr/>
            <p:nvPr/>
          </p:nvGrpSpPr>
          <p:grpSpPr>
            <a:xfrm>
              <a:off x="429186" y="1235558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A445E3AC-9CA8-425E-9632-8376AD6A52B7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AC8EA842-6E2C-414D-9DA1-FC5398F47F9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BEAA1E4D-EABD-460E-B49A-EF19B7E58974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A5D9B63B-5665-41A7-A062-CBEB196388E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4162D42-C4A6-43AB-8514-A3B0D88F9C3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84CFB446-B8C0-4CAA-8228-9C190F44CC0A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2E7B66B4-2DEC-48DC-A0C6-22870BBAB2C2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D09A6E"/>
              </a:solidFill>
              <a:ln>
                <a:solidFill>
                  <a:srgbClr val="D09A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5F71367A-3BB6-44EE-8AA1-8EF16EEE3015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33">
                <a:extLst>
                  <a:ext uri="{FF2B5EF4-FFF2-40B4-BE49-F238E27FC236}">
                    <a16:creationId xmlns:a16="http://schemas.microsoft.com/office/drawing/2014/main" xmlns="" id="{EFC53BE8-D91B-4E3E-9788-0E7CD726CA8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D200D3DA-0195-4ACB-87E2-96593347BF9E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7586" name="Picture 2">
              <a:extLst>
                <a:ext uri="{FF2B5EF4-FFF2-40B4-BE49-F238E27FC236}">
                  <a16:creationId xmlns:a16="http://schemas.microsoft.com/office/drawing/2014/main" xmlns="" id="{89F09207-7C26-487B-9328-61E6C292D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8513" y="5009871"/>
              <a:ext cx="1717151" cy="632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588" name="Picture 4" descr="Kabuto | Pixel art pokemon, Pixel art, Art">
              <a:extLst>
                <a:ext uri="{FF2B5EF4-FFF2-40B4-BE49-F238E27FC236}">
                  <a16:creationId xmlns:a16="http://schemas.microsoft.com/office/drawing/2014/main" xmlns="" id="{BAB643CF-CF4B-4C33-AD36-BEF5F2DEBF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91" t="67965" r="31092"/>
            <a:stretch/>
          </p:blipFill>
          <p:spPr bwMode="auto">
            <a:xfrm>
              <a:off x="1508477" y="2593393"/>
              <a:ext cx="2675052" cy="23467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">
              <a:extLst>
                <a:ext uri="{FF2B5EF4-FFF2-40B4-BE49-F238E27FC236}">
                  <a16:creationId xmlns:a16="http://schemas.microsoft.com/office/drawing/2014/main" xmlns="" id="{55968F29-0583-4C4A-97EB-36C0670E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9288" y="5009871"/>
              <a:ext cx="681126" cy="724788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327809" y="1477792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60801" y="1477792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4164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2F6BFCA6-A484-4435-9DE8-0F5CF8264B5F}"/>
              </a:ext>
            </a:extLst>
          </p:cNvPr>
          <p:cNvGrpSpPr/>
          <p:nvPr/>
        </p:nvGrpSpPr>
        <p:grpSpPr>
          <a:xfrm>
            <a:off x="6242526" y="1327813"/>
            <a:ext cx="4956273" cy="4793449"/>
            <a:chOff x="7065469" y="295680"/>
            <a:chExt cx="4956273" cy="479344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xmlns="" id="{6B8AAC9F-728F-4B29-B8E6-50BAB9B24130}"/>
                </a:ext>
              </a:extLst>
            </p:cNvPr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31">
                <a:extLst>
                  <a:ext uri="{FF2B5EF4-FFF2-40B4-BE49-F238E27FC236}">
                    <a16:creationId xmlns:a16="http://schemas.microsoft.com/office/drawing/2014/main" xmlns="" id="{0595B116-1E97-4C42-8776-B406448EBACA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0" name="Anillo 32">
                <a:extLst>
                  <a:ext uri="{FF2B5EF4-FFF2-40B4-BE49-F238E27FC236}">
                    <a16:creationId xmlns:a16="http://schemas.microsoft.com/office/drawing/2014/main" xmlns="" id="{2C16E48F-A9B9-4C20-A863-BFE1FBD203C5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xmlns="" id="{7CB2BCE9-2C48-4118-BE09-786C9B9B79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429186" y="1235558"/>
            <a:ext cx="4985539" cy="4812261"/>
            <a:chOff x="429186" y="1235558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F4759657-445A-4AAD-A899-6868361CC3D7}"/>
                </a:ext>
              </a:extLst>
            </p:cNvPr>
            <p:cNvGrpSpPr/>
            <p:nvPr/>
          </p:nvGrpSpPr>
          <p:grpSpPr>
            <a:xfrm>
              <a:off x="429186" y="1235558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A445E3AC-9CA8-425E-9632-8376AD6A52B7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AC8EA842-6E2C-414D-9DA1-FC5398F47F97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BEAA1E4D-EABD-460E-B49A-EF19B7E58974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A5D9B63B-5665-41A7-A062-CBEB196388E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4162D42-C4A6-43AB-8514-A3B0D88F9C3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84CFB446-B8C0-4CAA-8228-9C190F44CC0A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2E7B66B4-2DEC-48DC-A0C6-22870BBAB2C2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D09A6E"/>
              </a:solidFill>
              <a:ln>
                <a:solidFill>
                  <a:srgbClr val="D09A6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5F71367A-3BB6-44EE-8AA1-8EF16EEE3015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33">
                <a:extLst>
                  <a:ext uri="{FF2B5EF4-FFF2-40B4-BE49-F238E27FC236}">
                    <a16:creationId xmlns:a16="http://schemas.microsoft.com/office/drawing/2014/main" xmlns="" id="{EFC53BE8-D91B-4E3E-9788-0E7CD726CA8A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D200D3DA-0195-4ACB-87E2-96593347BF9E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8610" name="Picture 2">
              <a:extLst>
                <a:ext uri="{FF2B5EF4-FFF2-40B4-BE49-F238E27FC236}">
                  <a16:creationId xmlns:a16="http://schemas.microsoft.com/office/drawing/2014/main" xmlns="" id="{98506604-4C11-4E67-AFF7-F1EEF9A190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984" y="5195281"/>
              <a:ext cx="2353942" cy="509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612" name="Picture 4" descr="Aerodactyl | Pixel art pokemon, Pixel art pattern, Pixel art">
              <a:extLst>
                <a:ext uri="{FF2B5EF4-FFF2-40B4-BE49-F238E27FC236}">
                  <a16:creationId xmlns:a16="http://schemas.microsoft.com/office/drawing/2014/main" xmlns="" id="{1E21D129-9146-43CC-8D7A-B25C1E0904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1404" y="2075680"/>
              <a:ext cx="2420687" cy="24206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512461" y="1386052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058471" y="1386052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25479" y="1394365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92487" y="1401476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26540" y="1407053"/>
              <a:ext cx="432992" cy="442284"/>
            </a:xfrm>
            <a:prstGeom prst="rect">
              <a:avLst/>
            </a:prstGeom>
          </p:spPr>
        </p:pic>
        <p:pic>
          <p:nvPicPr>
            <p:cNvPr id="26" name="Imagen 2">
              <a:extLst>
                <a:ext uri="{FF2B5EF4-FFF2-40B4-BE49-F238E27FC236}">
                  <a16:creationId xmlns:a16="http://schemas.microsoft.com/office/drawing/2014/main" xmlns="" id="{55968F29-0583-4C4A-97EB-36C0670E3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2497" y="4979779"/>
              <a:ext cx="681126" cy="7247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1548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99A4135F-DC19-4326-9E3C-019DEA73E538}"/>
              </a:ext>
            </a:extLst>
          </p:cNvPr>
          <p:cNvGrpSpPr/>
          <p:nvPr/>
        </p:nvGrpSpPr>
        <p:grpSpPr>
          <a:xfrm>
            <a:off x="6392716" y="1115124"/>
            <a:ext cx="4956273" cy="4793449"/>
            <a:chOff x="7154942" y="2406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E83804AA-F1DE-4379-B16C-9DBC2F9A00A1}"/>
                </a:ext>
              </a:extLst>
            </p:cNvPr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9">
                <a:extLst>
                  <a:ext uri="{FF2B5EF4-FFF2-40B4-BE49-F238E27FC236}">
                    <a16:creationId xmlns:a16="http://schemas.microsoft.com/office/drawing/2014/main" xmlns="" id="{14D50B8D-709A-4861-AED5-8B0F67966849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30">
                <a:extLst>
                  <a:ext uri="{FF2B5EF4-FFF2-40B4-BE49-F238E27FC236}">
                    <a16:creationId xmlns:a16="http://schemas.microsoft.com/office/drawing/2014/main" xmlns="" id="{61129382-C867-4572-98F1-8329A4E3A1C4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78574631-2A46-4832-B53A-06DDC5DA1B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68071" y="1022869"/>
            <a:ext cx="4985539" cy="4812261"/>
            <a:chOff x="368071" y="1022869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D641EAD-20B2-4495-8FF8-AB76FD75EDEB}"/>
                </a:ext>
              </a:extLst>
            </p:cNvPr>
            <p:cNvGrpSpPr/>
            <p:nvPr/>
          </p:nvGrpSpPr>
          <p:grpSpPr>
            <a:xfrm>
              <a:off x="368071" y="1022869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9D82427E-4BE1-4360-B60A-C70B7D18CA1A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1B54792D-B509-4A3F-9C72-E4D95D4ED3C6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A2D9A03C-8653-49EE-A2A1-7E4DE29BD772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F6564440-66FD-400A-A198-B8A4A409C389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41CB4873-02B3-49E4-85F3-0D091F6893CE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31D5F5A0-7EDB-44A8-A3F5-B3EC033D0464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19B377F6-A58F-4D2D-97F8-23C9B266C6C8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3C7DA0BC-B694-49A8-8B34-C0034C588B87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23">
                <a:extLst>
                  <a:ext uri="{FF2B5EF4-FFF2-40B4-BE49-F238E27FC236}">
                    <a16:creationId xmlns:a16="http://schemas.microsoft.com/office/drawing/2014/main" xmlns="" id="{9587CED8-0F73-43B7-9794-1317CF7ED557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EC8B521-29CF-4418-BFA0-DCDCB1E7E7C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6562" name="Picture 2">
              <a:extLst>
                <a:ext uri="{FF2B5EF4-FFF2-40B4-BE49-F238E27FC236}">
                  <a16:creationId xmlns:a16="http://schemas.microsoft.com/office/drawing/2014/main" xmlns="" id="{6895B311-31BC-44D3-BE6B-8141E46441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8428" y="4842905"/>
              <a:ext cx="1865164" cy="638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n 2">
              <a:extLst>
                <a:ext uri="{FF2B5EF4-FFF2-40B4-BE49-F238E27FC236}">
                  <a16:creationId xmlns:a16="http://schemas.microsoft.com/office/drawing/2014/main" xmlns="" id="{7323D6C7-6DFD-4876-B0CA-21D98573E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7656" l="7576" r="90152">
                          <a14:foregroundMark x1="38636" y1="58594" x2="50000" y2="53906"/>
                          <a14:foregroundMark x1="46970" y1="42969" x2="45455" y2="46875"/>
                          <a14:foregroundMark x1="46212" y1="39844" x2="38636" y2="23438"/>
                          <a14:foregroundMark x1="38636" y1="33594" x2="52273" y2="80469"/>
                          <a14:foregroundMark x1="52273" y1="80469" x2="47727" y2="92969"/>
                          <a14:foregroundMark x1="43939" y1="60156" x2="45455" y2="81250"/>
                          <a14:foregroundMark x1="36364" y1="23438" x2="38636" y2="38281"/>
                          <a14:foregroundMark x1="37879" y1="53906" x2="90909" y2="50781"/>
                          <a14:foregroundMark x1="78788" y1="50000" x2="11364" y2="54688"/>
                          <a14:foregroundMark x1="25758" y1="31250" x2="8333" y2="42188"/>
                          <a14:foregroundMark x1="36364" y1="28125" x2="43939" y2="67188"/>
                          <a14:foregroundMark x1="50000" y1="52344" x2="52273" y2="976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33368" y="4789202"/>
              <a:ext cx="634858" cy="615621"/>
            </a:xfrm>
            <a:prstGeom prst="rect">
              <a:avLst/>
            </a:prstGeom>
          </p:spPr>
        </p:pic>
        <p:pic>
          <p:nvPicPr>
            <p:cNvPr id="66564" name="Picture 4" descr="Pokémon Pikachu Pixel art Pichu Pokémon Pikachu, Pokemon 8 bit transparent  background PNG clipart | HiClipart">
              <a:extLst>
                <a:ext uri="{FF2B5EF4-FFF2-40B4-BE49-F238E27FC236}">
                  <a16:creationId xmlns:a16="http://schemas.microsoft.com/office/drawing/2014/main" xmlns="" id="{1DFD4427-E8CB-43A5-9D32-CA353390F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659" b="94318" l="10000" r="91667">
                          <a14:foregroundMark x1="66333" y1="23295" x2="68333" y2="21875"/>
                          <a14:foregroundMark x1="69333" y1="19318" x2="69667" y2="19318"/>
                          <a14:foregroundMark x1="21667" y1="17898" x2="21000" y2="22727"/>
                          <a14:foregroundMark x1="73667" y1="21875" x2="73333" y2="20739"/>
                          <a14:foregroundMark x1="91667" y1="42045" x2="90333" y2="42045"/>
                          <a14:foregroundMark x1="42667" y1="89489" x2="43333" y2="88636"/>
                          <a14:foregroundMark x1="41667" y1="94318" x2="41667" y2="94318"/>
                          <a14:foregroundMark x1="75000" y1="19886" x2="75000" y2="19886"/>
                          <a14:foregroundMark x1="18333" y1="46591" x2="17333" y2="4886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419" y="1721309"/>
              <a:ext cx="2245065" cy="2634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91377" y="1310871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58385" y="1310871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25393" y="1310871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8186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xmlns="" id="{0DAE3873-CEF9-4481-A266-5CBE553B198D}"/>
              </a:ext>
            </a:extLst>
          </p:cNvPr>
          <p:cNvGrpSpPr/>
          <p:nvPr/>
        </p:nvGrpSpPr>
        <p:grpSpPr>
          <a:xfrm>
            <a:off x="6409001" y="1115124"/>
            <a:ext cx="4956273" cy="4793449"/>
            <a:chOff x="7235727" y="13154"/>
            <a:chExt cx="4956273" cy="4793449"/>
          </a:xfrm>
        </p:grpSpPr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xmlns="" id="{FAB5BAF5-868A-4DBA-B621-0ACDA50D7119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1" name="Rectángulo redondeado 27">
                <a:extLst>
                  <a:ext uri="{FF2B5EF4-FFF2-40B4-BE49-F238E27FC236}">
                    <a16:creationId xmlns:a16="http://schemas.microsoft.com/office/drawing/2014/main" xmlns="" id="{D2C12D93-7F8D-4265-B238-B4278A526D1B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2" name="Imagen 21">
                <a:extLst>
                  <a:ext uri="{FF2B5EF4-FFF2-40B4-BE49-F238E27FC236}">
                    <a16:creationId xmlns:a16="http://schemas.microsoft.com/office/drawing/2014/main" xmlns="" id="{E928F919-1056-48B6-A155-0144E7F4E0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0" name="Anillo 26">
              <a:extLst>
                <a:ext uri="{FF2B5EF4-FFF2-40B4-BE49-F238E27FC236}">
                  <a16:creationId xmlns:a16="http://schemas.microsoft.com/office/drawing/2014/main" xmlns="" id="{0A32E6A9-3A71-42D7-BFB4-D71FD1D03A61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68071" y="1022869"/>
            <a:ext cx="4985539" cy="4812261"/>
            <a:chOff x="368071" y="1022869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D641EAD-20B2-4495-8FF8-AB76FD75EDEB}"/>
                </a:ext>
              </a:extLst>
            </p:cNvPr>
            <p:cNvGrpSpPr/>
            <p:nvPr/>
          </p:nvGrpSpPr>
          <p:grpSpPr>
            <a:xfrm>
              <a:off x="368071" y="1022869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9D82427E-4BE1-4360-B60A-C70B7D18CA1A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1B54792D-B509-4A3F-9C72-E4D95D4ED3C6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A2D9A03C-8653-49EE-A2A1-7E4DE29BD772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F6564440-66FD-400A-A198-B8A4A409C389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41CB4873-02B3-49E4-85F3-0D091F6893CE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31D5F5A0-7EDB-44A8-A3F5-B3EC033D0464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19B377F6-A58F-4D2D-97F8-23C9B266C6C8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3C7DA0BC-B694-49A8-8B34-C0034C588B87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23">
                <a:extLst>
                  <a:ext uri="{FF2B5EF4-FFF2-40B4-BE49-F238E27FC236}">
                    <a16:creationId xmlns:a16="http://schemas.microsoft.com/office/drawing/2014/main" xmlns="" id="{9587CED8-0F73-43B7-9794-1317CF7ED557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EC8B521-29CF-4418-BFA0-DCDCB1E7E7C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grpSp>
          <p:nvGrpSpPr>
            <p:cNvPr id="2" name="Grupo 1"/>
            <p:cNvGrpSpPr/>
            <p:nvPr/>
          </p:nvGrpSpPr>
          <p:grpSpPr>
            <a:xfrm>
              <a:off x="684294" y="1342071"/>
              <a:ext cx="3388950" cy="4151755"/>
              <a:chOff x="684294" y="1342071"/>
              <a:chExt cx="3388950" cy="4151755"/>
            </a:xfrm>
          </p:grpSpPr>
          <p:pic>
            <p:nvPicPr>
              <p:cNvPr id="58370" name="Picture 2">
                <a:extLst>
                  <a:ext uri="{FF2B5EF4-FFF2-40B4-BE49-F238E27FC236}">
                    <a16:creationId xmlns:a16="http://schemas.microsoft.com/office/drawing/2014/main" xmlns="" id="{53A19D98-D10F-4BAF-A851-AF4BEB7957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59368" y="4988435"/>
                <a:ext cx="1966716" cy="5053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xmlns="" id="{A45E4D6A-57FD-4E98-9891-E981EA23E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9375" b="97656" l="7576" r="90152">
                            <a14:foregroundMark x1="38636" y1="58594" x2="50000" y2="53906"/>
                            <a14:foregroundMark x1="46970" y1="42969" x2="45455" y2="46875"/>
                            <a14:foregroundMark x1="46212" y1="39844" x2="38636" y2="23438"/>
                            <a14:foregroundMark x1="38636" y1="33594" x2="52273" y2="80469"/>
                            <a14:foregroundMark x1="52273" y1="80469" x2="47727" y2="92969"/>
                            <a14:foregroundMark x1="43939" y1="60156" x2="45455" y2="81250"/>
                            <a14:foregroundMark x1="36364" y1="23438" x2="38636" y2="38281"/>
                            <a14:foregroundMark x1="37879" y1="53906" x2="90909" y2="50781"/>
                            <a14:foregroundMark x1="78788" y1="50000" x2="11364" y2="54688"/>
                            <a14:foregroundMark x1="25758" y1="31250" x2="8333" y2="42188"/>
                            <a14:foregroundMark x1="36364" y1="28125" x2="43939" y2="67188"/>
                            <a14:foregroundMark x1="50000" y1="52344" x2="52273" y2="97656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84294" y="4862183"/>
                <a:ext cx="618398" cy="599659"/>
              </a:xfrm>
              <a:prstGeom prst="rect">
                <a:avLst/>
              </a:prstGeom>
            </p:spPr>
          </p:pic>
          <p:pic>
            <p:nvPicPr>
              <p:cNvPr id="58372" name="Picture 4" descr="Magnemite | Pixel art pattern, Pixel art, Pattern art">
                <a:extLst>
                  <a:ext uri="{FF2B5EF4-FFF2-40B4-BE49-F238E27FC236}">
                    <a16:creationId xmlns:a16="http://schemas.microsoft.com/office/drawing/2014/main" xmlns="" id="{65A3F314-9BAD-48CE-A58B-CB89F6273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124" t="58125" r="25680"/>
              <a:stretch/>
            </p:blipFill>
            <p:spPr bwMode="auto">
              <a:xfrm>
                <a:off x="1302692" y="1991682"/>
                <a:ext cx="2770552" cy="24581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Imagen 22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296456" y="1342071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4" name="Imagen 23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FFC00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2729448" y="1342071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3719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o 15">
            <a:extLst>
              <a:ext uri="{FF2B5EF4-FFF2-40B4-BE49-F238E27FC236}">
                <a16:creationId xmlns:a16="http://schemas.microsoft.com/office/drawing/2014/main" xmlns="" id="{7E2EFB39-0CCE-4BFD-8CF1-4AFB9A6B1103}"/>
              </a:ext>
            </a:extLst>
          </p:cNvPr>
          <p:cNvGrpSpPr/>
          <p:nvPr/>
        </p:nvGrpSpPr>
        <p:grpSpPr>
          <a:xfrm>
            <a:off x="6209746" y="1115124"/>
            <a:ext cx="4956273" cy="4793449"/>
            <a:chOff x="7235727" y="13154"/>
            <a:chExt cx="4956273" cy="4793449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xmlns="" id="{9E47A07F-2038-4015-BDAF-5B4E666EADFD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19" name="Rectángulo redondeado 27">
                <a:extLst>
                  <a:ext uri="{FF2B5EF4-FFF2-40B4-BE49-F238E27FC236}">
                    <a16:creationId xmlns:a16="http://schemas.microsoft.com/office/drawing/2014/main" xmlns="" id="{E80764C4-2C84-4593-99C0-541E37003113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0" name="Imagen 19">
                <a:extLst>
                  <a:ext uri="{FF2B5EF4-FFF2-40B4-BE49-F238E27FC236}">
                    <a16:creationId xmlns:a16="http://schemas.microsoft.com/office/drawing/2014/main" xmlns="" id="{09743D73-18D5-4D99-B877-599C40032F7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8" name="Anillo 26">
              <a:extLst>
                <a:ext uri="{FF2B5EF4-FFF2-40B4-BE49-F238E27FC236}">
                  <a16:creationId xmlns:a16="http://schemas.microsoft.com/office/drawing/2014/main" xmlns="" id="{92495484-506A-4DC1-84AD-7E8E7F7EDEBF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368071" y="1022869"/>
            <a:ext cx="4985539" cy="4812261"/>
            <a:chOff x="368071" y="1022869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D641EAD-20B2-4495-8FF8-AB76FD75EDEB}"/>
                </a:ext>
              </a:extLst>
            </p:cNvPr>
            <p:cNvGrpSpPr/>
            <p:nvPr/>
          </p:nvGrpSpPr>
          <p:grpSpPr>
            <a:xfrm>
              <a:off x="368071" y="1022869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9D82427E-4BE1-4360-B60A-C70B7D18CA1A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1B54792D-B509-4A3F-9C72-E4D95D4ED3C6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A2D9A03C-8653-49EE-A2A1-7E4DE29BD772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F6564440-66FD-400A-A198-B8A4A409C389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41CB4873-02B3-49E4-85F3-0D091F6893CE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31D5F5A0-7EDB-44A8-A3F5-B3EC033D0464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19B377F6-A58F-4D2D-97F8-23C9B266C6C8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3C7DA0BC-B694-49A8-8B34-C0034C588B87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23">
                <a:extLst>
                  <a:ext uri="{FF2B5EF4-FFF2-40B4-BE49-F238E27FC236}">
                    <a16:creationId xmlns:a16="http://schemas.microsoft.com/office/drawing/2014/main" xmlns="" id="{9587CED8-0F73-43B7-9794-1317CF7ED557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EC8B521-29CF-4418-BFA0-DCDCB1E7E7C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0418" name="Picture 2">
              <a:extLst>
                <a:ext uri="{FF2B5EF4-FFF2-40B4-BE49-F238E27FC236}">
                  <a16:creationId xmlns:a16="http://schemas.microsoft.com/office/drawing/2014/main" xmlns="" id="{C846B20A-F046-4541-BE0A-9ABF6FEDE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681" y="4754962"/>
              <a:ext cx="2452263" cy="6713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xmlns="" id="{FC23B8E2-F309-4779-809E-015E3092C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7656" l="7576" r="90152">
                          <a14:foregroundMark x1="38636" y1="58594" x2="50000" y2="53906"/>
                          <a14:foregroundMark x1="46970" y1="42969" x2="45455" y2="46875"/>
                          <a14:foregroundMark x1="46212" y1="39844" x2="38636" y2="23438"/>
                          <a14:foregroundMark x1="38636" y1="33594" x2="52273" y2="80469"/>
                          <a14:foregroundMark x1="52273" y1="80469" x2="47727" y2="92969"/>
                          <a14:foregroundMark x1="43939" y1="60156" x2="45455" y2="81250"/>
                          <a14:foregroundMark x1="36364" y1="23438" x2="38636" y2="38281"/>
                          <a14:foregroundMark x1="37879" y1="53906" x2="90909" y2="50781"/>
                          <a14:foregroundMark x1="78788" y1="50000" x2="11364" y2="54688"/>
                          <a14:foregroundMark x1="25758" y1="31250" x2="8333" y2="42188"/>
                          <a14:foregroundMark x1="36364" y1="28125" x2="43939" y2="67188"/>
                          <a14:foregroundMark x1="50000" y1="52344" x2="52273" y2="976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1750" y="4782156"/>
              <a:ext cx="615369" cy="596722"/>
            </a:xfrm>
            <a:prstGeom prst="rect">
              <a:avLst/>
            </a:prstGeom>
          </p:spPr>
        </p:pic>
        <p:pic>
          <p:nvPicPr>
            <p:cNvPr id="60420" name="Picture 4" descr="Voltorb | Pixel art pokemon, Pixel art, Doodle art">
              <a:extLst>
                <a:ext uri="{FF2B5EF4-FFF2-40B4-BE49-F238E27FC236}">
                  <a16:creationId xmlns:a16="http://schemas.microsoft.com/office/drawing/2014/main" xmlns="" id="{81644392-4E44-40C9-823F-5C58F59A60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76" t="67913" r="32940"/>
            <a:stretch/>
          </p:blipFill>
          <p:spPr bwMode="auto">
            <a:xfrm>
              <a:off x="1219455" y="1949875"/>
              <a:ext cx="2934798" cy="2820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70358" y="1294135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03650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o 38">
            <a:extLst>
              <a:ext uri="{FF2B5EF4-FFF2-40B4-BE49-F238E27FC236}">
                <a16:creationId xmlns:a16="http://schemas.microsoft.com/office/drawing/2014/main" xmlns="" id="{93F812B0-AC2D-4535-BC62-47180D7FC7BC}"/>
              </a:ext>
            </a:extLst>
          </p:cNvPr>
          <p:cNvGrpSpPr/>
          <p:nvPr/>
        </p:nvGrpSpPr>
        <p:grpSpPr>
          <a:xfrm>
            <a:off x="6215312" y="1115124"/>
            <a:ext cx="4956273" cy="4793449"/>
            <a:chOff x="7154942" y="240655"/>
            <a:chExt cx="4956273" cy="4793449"/>
          </a:xfrm>
        </p:grpSpPr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xmlns="" id="{5EFA36F2-2017-4B0D-98FA-D8CE723C4505}"/>
                </a:ext>
              </a:extLst>
            </p:cNvPr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42" name="Rectángulo redondeado 29">
                <a:extLst>
                  <a:ext uri="{FF2B5EF4-FFF2-40B4-BE49-F238E27FC236}">
                    <a16:creationId xmlns:a16="http://schemas.microsoft.com/office/drawing/2014/main" xmlns="" id="{42EFBC5B-7E34-46E6-A6E1-BD1C45233758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3" name="Anillo 30">
                <a:extLst>
                  <a:ext uri="{FF2B5EF4-FFF2-40B4-BE49-F238E27FC236}">
                    <a16:creationId xmlns:a16="http://schemas.microsoft.com/office/drawing/2014/main" xmlns="" id="{F1C14F8D-8B4A-4B52-A6BE-FCD3E69BF69F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xmlns="" id="{249F47B2-4E15-44D7-A4E5-FE2B83DE5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68071" y="1002781"/>
            <a:ext cx="4985539" cy="4832349"/>
            <a:chOff x="368071" y="1002781"/>
            <a:chExt cx="4985539" cy="4832349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D641EAD-20B2-4495-8FF8-AB76FD75EDEB}"/>
                </a:ext>
              </a:extLst>
            </p:cNvPr>
            <p:cNvGrpSpPr/>
            <p:nvPr/>
          </p:nvGrpSpPr>
          <p:grpSpPr>
            <a:xfrm>
              <a:off x="368071" y="1022869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9D82427E-4BE1-4360-B60A-C70B7D18CA1A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1B54792D-B509-4A3F-9C72-E4D95D4ED3C6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A2D9A03C-8653-49EE-A2A1-7E4DE29BD772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F6564440-66FD-400A-A198-B8A4A409C389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41CB4873-02B3-49E4-85F3-0D091F6893CE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31D5F5A0-7EDB-44A8-A3F5-B3EC033D0464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19B377F6-A58F-4D2D-97F8-23C9B266C6C8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3C7DA0BC-B694-49A8-8B34-C0034C588B87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23">
                <a:extLst>
                  <a:ext uri="{FF2B5EF4-FFF2-40B4-BE49-F238E27FC236}">
                    <a16:creationId xmlns:a16="http://schemas.microsoft.com/office/drawing/2014/main" xmlns="" id="{9587CED8-0F73-43B7-9794-1317CF7ED557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EC8B521-29CF-4418-BFA0-DCDCB1E7E7C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xmlns="" id="{1F2EE78E-DDAD-4606-B9E9-073F52763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3258" y="5085826"/>
              <a:ext cx="2020049" cy="477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4F0565DB-3FA3-41B2-83F4-0318D2FE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375" b="97656" l="7576" r="90152">
                          <a14:foregroundMark x1="38636" y1="58594" x2="50000" y2="53906"/>
                          <a14:foregroundMark x1="46970" y1="42969" x2="45455" y2="46875"/>
                          <a14:foregroundMark x1="46212" y1="39844" x2="38636" y2="23438"/>
                          <a14:foregroundMark x1="38636" y1="33594" x2="52273" y2="80469"/>
                          <a14:foregroundMark x1="52273" y1="80469" x2="47727" y2="92969"/>
                          <a14:foregroundMark x1="43939" y1="60156" x2="45455" y2="81250"/>
                          <a14:foregroundMark x1="36364" y1="23438" x2="38636" y2="38281"/>
                          <a14:foregroundMark x1="37879" y1="53906" x2="90909" y2="50781"/>
                          <a14:foregroundMark x1="78788" y1="50000" x2="11364" y2="54688"/>
                          <a14:foregroundMark x1="25758" y1="31250" x2="8333" y2="42188"/>
                          <a14:foregroundMark x1="36364" y1="28125" x2="43939" y2="67188"/>
                          <a14:foregroundMark x1="50000" y1="52344" x2="52273" y2="976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42778" y="5016904"/>
              <a:ext cx="572290" cy="554948"/>
            </a:xfrm>
            <a:prstGeom prst="rect">
              <a:avLst/>
            </a:prstGeom>
          </p:spPr>
        </p:pic>
        <p:pic>
          <p:nvPicPr>
            <p:cNvPr id="65538" name="Picture 2" descr="Electabuzz | Pixel art pokemon, Pixel art, Pokemon sprites">
              <a:extLst>
                <a:ext uri="{FF2B5EF4-FFF2-40B4-BE49-F238E27FC236}">
                  <a16:creationId xmlns:a16="http://schemas.microsoft.com/office/drawing/2014/main" xmlns="" id="{2E25F629-FD36-4A21-AFBC-5B59922284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949" y="1002781"/>
              <a:ext cx="3859864" cy="3859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91377" y="1310871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558385" y="1310871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125393" y="1310871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9755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xmlns="" id="{FDEE4C63-B3D3-4EB3-BACA-00299E8FE266}"/>
              </a:ext>
            </a:extLst>
          </p:cNvPr>
          <p:cNvGrpSpPr/>
          <p:nvPr/>
        </p:nvGrpSpPr>
        <p:grpSpPr>
          <a:xfrm>
            <a:off x="6402326" y="1037395"/>
            <a:ext cx="4956273" cy="4793449"/>
            <a:chOff x="7102512" y="92255"/>
            <a:chExt cx="4956273" cy="4793449"/>
          </a:xfrm>
        </p:grpSpPr>
        <p:grpSp>
          <p:nvGrpSpPr>
            <p:cNvPr id="39" name="Grupo 38">
              <a:extLst>
                <a:ext uri="{FF2B5EF4-FFF2-40B4-BE49-F238E27FC236}">
                  <a16:creationId xmlns:a16="http://schemas.microsoft.com/office/drawing/2014/main" xmlns="" id="{47079114-BEC4-4FB8-928D-4098A6316A74}"/>
                </a:ext>
              </a:extLst>
            </p:cNvPr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41" name="Rectángulo redondeado 22">
                <a:extLst>
                  <a:ext uri="{FF2B5EF4-FFF2-40B4-BE49-F238E27FC236}">
                    <a16:creationId xmlns:a16="http://schemas.microsoft.com/office/drawing/2014/main" xmlns="" id="{2FC001BB-F5A7-43C4-9943-0741F838726D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42" name="Anillo 24">
                <a:extLst>
                  <a:ext uri="{FF2B5EF4-FFF2-40B4-BE49-F238E27FC236}">
                    <a16:creationId xmlns:a16="http://schemas.microsoft.com/office/drawing/2014/main" xmlns="" id="{3A36E1F1-5926-4A22-A37B-CB96D934129F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40" name="Imagen 39">
              <a:extLst>
                <a:ext uri="{FF2B5EF4-FFF2-40B4-BE49-F238E27FC236}">
                  <a16:creationId xmlns:a16="http://schemas.microsoft.com/office/drawing/2014/main" xmlns="" id="{168CE5AE-2514-479A-815F-FF08FC3C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9515" y="1085767"/>
              <a:ext cx="3004253" cy="2782389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368071" y="1022869"/>
            <a:ext cx="4985539" cy="4812261"/>
            <a:chOff x="368071" y="1022869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5D641EAD-20B2-4495-8FF8-AB76FD75EDEB}"/>
                </a:ext>
              </a:extLst>
            </p:cNvPr>
            <p:cNvGrpSpPr/>
            <p:nvPr/>
          </p:nvGrpSpPr>
          <p:grpSpPr>
            <a:xfrm>
              <a:off x="368071" y="1022869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9D82427E-4BE1-4360-B60A-C70B7D18CA1A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1B54792D-B509-4A3F-9C72-E4D95D4ED3C6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A2D9A03C-8653-49EE-A2A1-7E4DE29BD772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F6564440-66FD-400A-A198-B8A4A409C389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41CB4873-02B3-49E4-85F3-0D091F6893CE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31D5F5A0-7EDB-44A8-A3F5-B3EC033D0464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19B377F6-A58F-4D2D-97F8-23C9B266C6C8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3C7DA0BC-B694-49A8-8B34-C0034C588B87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23">
                <a:extLst>
                  <a:ext uri="{FF2B5EF4-FFF2-40B4-BE49-F238E27FC236}">
                    <a16:creationId xmlns:a16="http://schemas.microsoft.com/office/drawing/2014/main" xmlns="" id="{9587CED8-0F73-43B7-9794-1317CF7ED557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EC8B521-29CF-4418-BFA0-DCDCB1E7E7C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64514" name="Picture 2">
              <a:extLst>
                <a:ext uri="{FF2B5EF4-FFF2-40B4-BE49-F238E27FC236}">
                  <a16:creationId xmlns:a16="http://schemas.microsoft.com/office/drawing/2014/main" xmlns="" id="{034D7929-6409-47EC-BE50-2849D0BB5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027" y="4947949"/>
              <a:ext cx="1567009" cy="5639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xmlns="" id="{CDE55CBB-B4CB-493B-B6F5-C36F6D69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75" b="97656" l="7576" r="90152">
                          <a14:foregroundMark x1="38636" y1="58594" x2="50000" y2="53906"/>
                          <a14:foregroundMark x1="46970" y1="42969" x2="45455" y2="46875"/>
                          <a14:foregroundMark x1="46212" y1="39844" x2="38636" y2="23438"/>
                          <a14:foregroundMark x1="38636" y1="33594" x2="52273" y2="80469"/>
                          <a14:foregroundMark x1="52273" y1="80469" x2="47727" y2="92969"/>
                          <a14:foregroundMark x1="43939" y1="60156" x2="45455" y2="81250"/>
                          <a14:foregroundMark x1="36364" y1="23438" x2="38636" y2="38281"/>
                          <a14:foregroundMark x1="37879" y1="53906" x2="90909" y2="50781"/>
                          <a14:foregroundMark x1="78788" y1="50000" x2="11364" y2="54688"/>
                          <a14:foregroundMark x1="25758" y1="31250" x2="8333" y2="42188"/>
                          <a14:foregroundMark x1="36364" y1="28125" x2="43939" y2="67188"/>
                          <a14:foregroundMark x1="50000" y1="52344" x2="52273" y2="976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1528" y="4886375"/>
              <a:ext cx="602236" cy="583987"/>
            </a:xfrm>
            <a:prstGeom prst="rect">
              <a:avLst/>
            </a:prstGeom>
          </p:spPr>
        </p:pic>
        <p:pic>
          <p:nvPicPr>
            <p:cNvPr id="64516" name="Picture 4" descr="Zapdos | Pixel art pokemon, Pixel art, Pokemon art">
              <a:extLst>
                <a:ext uri="{FF2B5EF4-FFF2-40B4-BE49-F238E27FC236}">
                  <a16:creationId xmlns:a16="http://schemas.microsoft.com/office/drawing/2014/main" xmlns="" id="{804E2CFB-55CA-4653-A7EE-E3D1C0A9D8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392" y="1618600"/>
              <a:ext cx="3091399" cy="3091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645293" y="1154720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96694" y="1166869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50004" y="1154720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317012" y="1154720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881621" y="1172062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431771" y="1178945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633923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o 29">
            <a:extLst>
              <a:ext uri="{FF2B5EF4-FFF2-40B4-BE49-F238E27FC236}">
                <a16:creationId xmlns:a16="http://schemas.microsoft.com/office/drawing/2014/main" xmlns="" id="{AA200C04-4F57-4691-BEAB-F9D7FF07828A}"/>
              </a:ext>
            </a:extLst>
          </p:cNvPr>
          <p:cNvGrpSpPr/>
          <p:nvPr/>
        </p:nvGrpSpPr>
        <p:grpSpPr>
          <a:xfrm>
            <a:off x="6413845" y="1697960"/>
            <a:ext cx="4956273" cy="4793449"/>
            <a:chOff x="7065469" y="295680"/>
            <a:chExt cx="4956273" cy="4793449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xmlns="" id="{EECF16D9-6F85-48DB-A828-B5C47A00B0C8}"/>
                </a:ext>
              </a:extLst>
            </p:cNvPr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33" name="Rectángulo redondeado 31">
                <a:extLst>
                  <a:ext uri="{FF2B5EF4-FFF2-40B4-BE49-F238E27FC236}">
                    <a16:creationId xmlns:a16="http://schemas.microsoft.com/office/drawing/2014/main" xmlns="" id="{69C125B1-3C22-4DD1-A0A6-F9E7040524AE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Anillo 32">
                <a:extLst>
                  <a:ext uri="{FF2B5EF4-FFF2-40B4-BE49-F238E27FC236}">
                    <a16:creationId xmlns:a16="http://schemas.microsoft.com/office/drawing/2014/main" xmlns="" id="{821F2EB2-E85E-4854-9157-3FCA15593B2A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2" name="Imagen 31">
              <a:extLst>
                <a:ext uri="{FF2B5EF4-FFF2-40B4-BE49-F238E27FC236}">
                  <a16:creationId xmlns:a16="http://schemas.microsoft.com/office/drawing/2014/main" xmlns="" id="{21E84AD8-16D7-4F6C-B349-E0AC29D523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528534" y="1605705"/>
            <a:ext cx="4985539" cy="4812261"/>
            <a:chOff x="528534" y="1605705"/>
            <a:chExt cx="4985539" cy="4812261"/>
          </a:xfrm>
        </p:grpSpPr>
        <p:grpSp>
          <p:nvGrpSpPr>
            <p:cNvPr id="4" name="Grupo 1">
              <a:extLst>
                <a:ext uri="{FF2B5EF4-FFF2-40B4-BE49-F238E27FC236}">
                  <a16:creationId xmlns:a16="http://schemas.microsoft.com/office/drawing/2014/main" xmlns="" id="{E4F167D6-C2BC-4B54-B8AF-650647B790BA}"/>
                </a:ext>
              </a:extLst>
            </p:cNvPr>
            <p:cNvGrpSpPr/>
            <p:nvPr/>
          </p:nvGrpSpPr>
          <p:grpSpPr>
            <a:xfrm>
              <a:off x="528534" y="1605705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3B1777D4-4AB9-4803-84DB-81B8C08D838F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4124E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E8738FEB-F51B-404E-94A4-95C8EDCB3536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CA17FA5A-A35C-4950-961D-C40A18AC31F1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F72D731E-D8EC-4B2C-A8B7-0BECD88C6A01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28">
                <a:extLst>
                  <a:ext uri="{FF2B5EF4-FFF2-40B4-BE49-F238E27FC236}">
                    <a16:creationId xmlns:a16="http://schemas.microsoft.com/office/drawing/2014/main" xmlns="" id="{110D3853-10BA-4CDF-B16C-3EE3DC5EA20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29">
                <a:extLst>
                  <a:ext uri="{FF2B5EF4-FFF2-40B4-BE49-F238E27FC236}">
                    <a16:creationId xmlns:a16="http://schemas.microsoft.com/office/drawing/2014/main" xmlns="" id="{362A8B6B-8555-4A8F-9B37-16B949508D7D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30">
                <a:extLst>
                  <a:ext uri="{FF2B5EF4-FFF2-40B4-BE49-F238E27FC236}">
                    <a16:creationId xmlns:a16="http://schemas.microsoft.com/office/drawing/2014/main" xmlns="" id="{9DF37B99-3AB3-4749-B6D7-C84D768CFC3D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31">
                <a:extLst>
                  <a:ext uri="{FF2B5EF4-FFF2-40B4-BE49-F238E27FC236}">
                    <a16:creationId xmlns:a16="http://schemas.microsoft.com/office/drawing/2014/main" xmlns="" id="{856C9117-1C13-4AD2-9139-E7C6C39CF1C3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4A120F16-F9E1-4BCA-AD89-F0FE6F379C03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33">
                <a:extLst>
                  <a:ext uri="{FF2B5EF4-FFF2-40B4-BE49-F238E27FC236}">
                    <a16:creationId xmlns:a16="http://schemas.microsoft.com/office/drawing/2014/main" xmlns="" id="{30B95140-A13C-418D-805E-D7B0C03FDB7A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27" name="Imagen 45">
              <a:extLst>
                <a:ext uri="{FF2B5EF4-FFF2-40B4-BE49-F238E27FC236}">
                  <a16:creationId xmlns:a16="http://schemas.microsoft.com/office/drawing/2014/main" xmlns="" id="{9E6C1C68-42D2-4025-85A9-56B5FB16F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420" b="92754" l="9489" r="89781">
                          <a14:foregroundMark x1="40876" y1="36232" x2="34307" y2="41304"/>
                          <a14:foregroundMark x1="35036" y1="41304" x2="42336" y2="88406"/>
                          <a14:foregroundMark x1="42336" y1="88406" x2="40876" y2="89855"/>
                          <a14:foregroundMark x1="53285" y1="32609" x2="27007" y2="41304"/>
                          <a14:foregroundMark x1="54015" y1="85507" x2="48905" y2="9275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6042" y="5501900"/>
              <a:ext cx="597039" cy="601397"/>
            </a:xfrm>
            <a:prstGeom prst="rect">
              <a:avLst/>
            </a:prstGeom>
          </p:spPr>
        </p:pic>
        <p:pic>
          <p:nvPicPr>
            <p:cNvPr id="69634" name="Picture 2">
              <a:extLst>
                <a:ext uri="{FF2B5EF4-FFF2-40B4-BE49-F238E27FC236}">
                  <a16:creationId xmlns:a16="http://schemas.microsoft.com/office/drawing/2014/main" xmlns="" id="{72B34565-C44E-41EB-9C6E-5892A696B8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286" y="5480265"/>
              <a:ext cx="1883620" cy="709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636" name="Picture 4" descr="Gastly | Pixel art pokemon, Pixel art pattern, Pixel art">
              <a:extLst>
                <a:ext uri="{FF2B5EF4-FFF2-40B4-BE49-F238E27FC236}">
                  <a16:creationId xmlns:a16="http://schemas.microsoft.com/office/drawing/2014/main" xmlns="" id="{9B704569-0963-441C-848C-5B447FF006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1" t="54190" r="24737"/>
            <a:stretch/>
          </p:blipFill>
          <p:spPr bwMode="auto">
            <a:xfrm>
              <a:off x="1450334" y="2318804"/>
              <a:ext cx="2929500" cy="2851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agen 20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558292" y="1770000"/>
              <a:ext cx="432992" cy="442284"/>
            </a:xfrm>
            <a:prstGeom prst="rect">
              <a:avLst/>
            </a:prstGeom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04302" y="1770000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71310" y="1778313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38318" y="1785424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72371" y="1791001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896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/>
          <p:cNvGrpSpPr/>
          <p:nvPr/>
        </p:nvGrpSpPr>
        <p:grpSpPr>
          <a:xfrm>
            <a:off x="7154942" y="240655"/>
            <a:ext cx="4956273" cy="4793449"/>
            <a:chOff x="7154942" y="240655"/>
            <a:chExt cx="4956273" cy="4793449"/>
          </a:xfrm>
        </p:grpSpPr>
        <p:grpSp>
          <p:nvGrpSpPr>
            <p:cNvPr id="21" name="Grupo 20"/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23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Anillo 22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6" name="Imagen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0" name="Grupo 19"/>
          <p:cNvGrpSpPr/>
          <p:nvPr/>
        </p:nvGrpSpPr>
        <p:grpSpPr>
          <a:xfrm>
            <a:off x="96156" y="191158"/>
            <a:ext cx="4985539" cy="4812261"/>
            <a:chOff x="96156" y="191158"/>
            <a:chExt cx="4985539" cy="4812261"/>
          </a:xfrm>
        </p:grpSpPr>
        <p:grpSp>
          <p:nvGrpSpPr>
            <p:cNvPr id="15" name="Grupo 14"/>
            <p:cNvGrpSpPr/>
            <p:nvPr/>
          </p:nvGrpSpPr>
          <p:grpSpPr>
            <a:xfrm>
              <a:off x="96156" y="191158"/>
              <a:ext cx="4985539" cy="4812261"/>
              <a:chOff x="609864" y="1311041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817B708C-99C8-48F7-BE6A-3FCD2661A673}"/>
                  </a:ext>
                </a:extLst>
              </p:cNvPr>
              <p:cNvGrpSpPr/>
              <p:nvPr/>
            </p:nvGrpSpPr>
            <p:grpSpPr>
              <a:xfrm>
                <a:off x="609864" y="1311041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B0A56897-C99E-457E-8EDB-25810702F73E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92620877-AF95-4407-876D-8E1E23AE7E0F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1A673655-5614-42D5-9441-D56C0377E3C6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D02BC20D-A0DC-4E54-95B3-5E36211F7342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6638431F-D5D8-4EEB-B0AA-55DC6458FB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91D33D85-B804-421E-812C-CBD37E99CF84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43EE1370-59A0-4729-A287-94A7032ED5E9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F15E9E30-0E61-498B-9655-EEA0416E2EB5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65BFD12E-665F-45DB-8C3F-1ABFE7B7984E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F99180E0-3AC1-4550-8144-EEB2CB0FB5DA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xmlns="" id="{1470223B-54AC-4A95-904E-F09632233765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6146" name="Picture 2" descr="Magmar | Pixel art pokemon, Pokemon cross stitch patterns, Pixel art">
                <a:extLst>
                  <a:ext uri="{FF2B5EF4-FFF2-40B4-BE49-F238E27FC236}">
                    <a16:creationId xmlns:a16="http://schemas.microsoft.com/office/drawing/2014/main" xmlns="" id="{914B1ECB-6AD3-4587-96E8-93672BE6CA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685" t="26123" r="13622" b="1705"/>
              <a:stretch/>
            </p:blipFill>
            <p:spPr bwMode="auto">
              <a:xfrm>
                <a:off x="1715120" y="2028582"/>
                <a:ext cx="2775026" cy="30030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8" name="Picture 4">
                <a:extLst>
                  <a:ext uri="{FF2B5EF4-FFF2-40B4-BE49-F238E27FC236}">
                    <a16:creationId xmlns:a16="http://schemas.microsoft.com/office/drawing/2014/main" xmlns="" id="{26F53398-2CC3-4ADE-9760-DAB749DD6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biLevel thresh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9685" y="5043134"/>
                <a:ext cx="2311138" cy="827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Imagen 17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29112" y="5266069"/>
                <a:ext cx="531108" cy="600702"/>
              </a:xfrm>
              <a:prstGeom prst="rect">
                <a:avLst/>
              </a:prstGeom>
            </p:spPr>
          </p:pic>
          <p:pic>
            <p:nvPicPr>
              <p:cNvPr id="19" name="Imagen 18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-20000" contrast="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036429" y="5273332"/>
                <a:ext cx="531108" cy="600702"/>
              </a:xfrm>
              <a:prstGeom prst="rect">
                <a:avLst/>
              </a:prstGeom>
            </p:spPr>
          </p:pic>
        </p:grpSp>
        <p:grpSp>
          <p:nvGrpSpPr>
            <p:cNvPr id="28" name="Grupo 27"/>
            <p:cNvGrpSpPr/>
            <p:nvPr/>
          </p:nvGrpSpPr>
          <p:grpSpPr>
            <a:xfrm>
              <a:off x="1862058" y="394646"/>
              <a:ext cx="1298976" cy="442284"/>
              <a:chOff x="9208433" y="4982517"/>
              <a:chExt cx="1298976" cy="442284"/>
            </a:xfrm>
          </p:grpSpPr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10074417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641425" y="4982517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9">
                <a:duotone>
                  <a:prstClr val="black"/>
                  <a:schemeClr val="accent6">
                    <a:lumMod val="75000"/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208433" y="4982517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852610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743BC675-E2C3-4D34-AC83-D782A6B4B211}"/>
              </a:ext>
            </a:extLst>
          </p:cNvPr>
          <p:cNvGrpSpPr/>
          <p:nvPr/>
        </p:nvGrpSpPr>
        <p:grpSpPr>
          <a:xfrm>
            <a:off x="6215651" y="1428702"/>
            <a:ext cx="4956273" cy="4793449"/>
            <a:chOff x="7065469" y="295680"/>
            <a:chExt cx="4956273" cy="4793449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xmlns="" id="{857B9267-D002-40B6-AE09-11C9A8F07C8E}"/>
                </a:ext>
              </a:extLst>
            </p:cNvPr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22" name="Rectángulo redondeado 31">
                <a:extLst>
                  <a:ext uri="{FF2B5EF4-FFF2-40B4-BE49-F238E27FC236}">
                    <a16:creationId xmlns:a16="http://schemas.microsoft.com/office/drawing/2014/main" xmlns="" id="{74D12C2D-2640-48B8-8C37-844225F55C5E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3" name="Anillo 32">
                <a:extLst>
                  <a:ext uri="{FF2B5EF4-FFF2-40B4-BE49-F238E27FC236}">
                    <a16:creationId xmlns:a16="http://schemas.microsoft.com/office/drawing/2014/main" xmlns="" id="{71AB8BAF-A80B-488A-BB14-BE041964D1FA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xmlns="" id="{E612EB40-67CB-48A9-AAC6-E8D458DF4E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672273" y="1336447"/>
            <a:ext cx="4985539" cy="4812261"/>
            <a:chOff x="672273" y="1336447"/>
            <a:chExt cx="4985539" cy="4812261"/>
          </a:xfrm>
        </p:grpSpPr>
        <p:grpSp>
          <p:nvGrpSpPr>
            <p:cNvPr id="6" name="Grupo 1">
              <a:extLst>
                <a:ext uri="{FF2B5EF4-FFF2-40B4-BE49-F238E27FC236}">
                  <a16:creationId xmlns:a16="http://schemas.microsoft.com/office/drawing/2014/main" xmlns="" id="{859F5660-AE8D-48E0-8899-52346CBC457E}"/>
                </a:ext>
              </a:extLst>
            </p:cNvPr>
            <p:cNvGrpSpPr/>
            <p:nvPr/>
          </p:nvGrpSpPr>
          <p:grpSpPr>
            <a:xfrm>
              <a:off x="672273" y="1336447"/>
              <a:ext cx="4985539" cy="4812261"/>
              <a:chOff x="2293018" y="410739"/>
              <a:chExt cx="4985539" cy="4812261"/>
            </a:xfrm>
          </p:grpSpPr>
          <p:sp>
            <p:nvSpPr>
              <p:cNvPr id="7" name="Rectángulo 9">
                <a:extLst>
                  <a:ext uri="{FF2B5EF4-FFF2-40B4-BE49-F238E27FC236}">
                    <a16:creationId xmlns:a16="http://schemas.microsoft.com/office/drawing/2014/main" xmlns="" id="{731A50E0-A222-4F45-817C-D5EE1C1C43BD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8">
                <a:extLst>
                  <a:ext uri="{FF2B5EF4-FFF2-40B4-BE49-F238E27FC236}">
                    <a16:creationId xmlns:a16="http://schemas.microsoft.com/office/drawing/2014/main" xmlns="" id="{EBE117C9-7E7C-4657-A881-8C6B85EF3E03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7">
                <a:extLst>
                  <a:ext uri="{FF2B5EF4-FFF2-40B4-BE49-F238E27FC236}">
                    <a16:creationId xmlns:a16="http://schemas.microsoft.com/office/drawing/2014/main" xmlns="" id="{6D230CB5-E217-40E3-86EB-25CB9F8292B1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1">
                <a:extLst>
                  <a:ext uri="{FF2B5EF4-FFF2-40B4-BE49-F238E27FC236}">
                    <a16:creationId xmlns:a16="http://schemas.microsoft.com/office/drawing/2014/main" xmlns="" id="{995501C6-5D67-4328-B898-21FFD94657F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8">
                <a:extLst>
                  <a:ext uri="{FF2B5EF4-FFF2-40B4-BE49-F238E27FC236}">
                    <a16:creationId xmlns:a16="http://schemas.microsoft.com/office/drawing/2014/main" xmlns="" id="{A44A5CD4-B7FB-4DD1-8BA1-AE32181CFD41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9">
                <a:extLst>
                  <a:ext uri="{FF2B5EF4-FFF2-40B4-BE49-F238E27FC236}">
                    <a16:creationId xmlns:a16="http://schemas.microsoft.com/office/drawing/2014/main" xmlns="" id="{8B9384E8-533F-4623-BCC8-06BFA09043F9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20">
                <a:extLst>
                  <a:ext uri="{FF2B5EF4-FFF2-40B4-BE49-F238E27FC236}">
                    <a16:creationId xmlns:a16="http://schemas.microsoft.com/office/drawing/2014/main" xmlns="" id="{D68B956B-1F68-4112-8F8B-05D7A4AE1EBA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21">
                <a:extLst>
                  <a:ext uri="{FF2B5EF4-FFF2-40B4-BE49-F238E27FC236}">
                    <a16:creationId xmlns:a16="http://schemas.microsoft.com/office/drawing/2014/main" xmlns="" id="{E3EED32F-5BA2-42CA-851C-CC5F4F9DCC3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redondeado 5">
                <a:extLst>
                  <a:ext uri="{FF2B5EF4-FFF2-40B4-BE49-F238E27FC236}">
                    <a16:creationId xmlns:a16="http://schemas.microsoft.com/office/drawing/2014/main" xmlns="" id="{9473310A-4298-4749-B370-25EE50C799A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CuadroTexto 23">
                <a:extLst>
                  <a:ext uri="{FF2B5EF4-FFF2-40B4-BE49-F238E27FC236}">
                    <a16:creationId xmlns:a16="http://schemas.microsoft.com/office/drawing/2014/main" xmlns="" id="{24AD28DD-A09D-4B38-9659-D41BDAC22B39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xmlns="" id="{915AB07C-6C1F-4D71-BC6A-C45435D3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691" b="94309" l="6087" r="93913">
                          <a14:foregroundMark x1="76522" y1="60976" x2="53913" y2="47967"/>
                          <a14:foregroundMark x1="82609" y1="26016" x2="66957" y2="59350"/>
                          <a14:foregroundMark x1="78261" y1="59350" x2="41739" y2="60163"/>
                          <a14:foregroundMark x1="75652" y1="47154" x2="33043" y2="50407"/>
                          <a14:foregroundMark x1="64348" y1="35772" x2="23478" y2="48780"/>
                          <a14:foregroundMark x1="32174" y1="40650" x2="60870" y2="69919"/>
                          <a14:foregroundMark x1="76522" y1="78049" x2="17391" y2="59350"/>
                          <a14:foregroundMark x1="17391" y1="59350" x2="35652" y2="74797"/>
                          <a14:foregroundMark x1="48696" y1="65041" x2="55652" y2="88618"/>
                          <a14:foregroundMark x1="51304" y1="88618" x2="38261" y2="90244"/>
                          <a14:foregroundMark x1="39130" y1="86992" x2="10435" y2="60976"/>
                          <a14:foregroundMark x1="48696" y1="50407" x2="92174" y2="52033"/>
                          <a14:foregroundMark x1="51304" y1="21951" x2="73913" y2="21951"/>
                          <a14:foregroundMark x1="69565" y1="23577" x2="93043" y2="46341"/>
                          <a14:foregroundMark x1="65217" y1="17073" x2="23478" y2="32520"/>
                          <a14:foregroundMark x1="51304" y1="10569" x2="27826" y2="21951"/>
                          <a14:foregroundMark x1="27826" y1="21951" x2="14783" y2="39837"/>
                          <a14:foregroundMark x1="21739" y1="30894" x2="27826" y2="84553"/>
                          <a14:foregroundMark x1="27826" y1="84553" x2="26087" y2="85366"/>
                          <a14:foregroundMark x1="65217" y1="86179" x2="68696" y2="86179"/>
                          <a14:foregroundMark x1="71304" y1="84553" x2="89565" y2="73984"/>
                          <a14:foregroundMark x1="87826" y1="73984" x2="89565" y2="67480"/>
                          <a14:foregroundMark x1="89565" y1="67480" x2="86957" y2="43902"/>
                          <a14:foregroundMark x1="9565" y1="38211" x2="26087" y2="88618"/>
                          <a14:foregroundMark x1="26087" y1="88618" x2="26087" y2="88618"/>
                          <a14:foregroundMark x1="26087" y1="88618" x2="6087" y2="51220"/>
                          <a14:foregroundMark x1="52174" y1="89431" x2="43478" y2="94309"/>
                          <a14:foregroundMark x1="65217" y1="84553" x2="53043" y2="94309"/>
                          <a14:foregroundMark x1="93913" y1="61789" x2="93913" y2="609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5695" y="5306298"/>
              <a:ext cx="526498" cy="563124"/>
            </a:xfrm>
            <a:prstGeom prst="rect">
              <a:avLst/>
            </a:prstGeom>
          </p:spPr>
        </p:pic>
        <p:pic>
          <p:nvPicPr>
            <p:cNvPr id="71682" name="Picture 2">
              <a:extLst>
                <a:ext uri="{FF2B5EF4-FFF2-40B4-BE49-F238E27FC236}">
                  <a16:creationId xmlns:a16="http://schemas.microsoft.com/office/drawing/2014/main" xmlns="" id="{F4C00AAD-458A-42B6-BE12-3EFFF685A6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020" y="5338521"/>
              <a:ext cx="1257300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4" name="Picture 4" descr="Pin by AZ2664 on Awesome | Pixel art pokemon, Pixel art, Pokemon">
              <a:extLst>
                <a:ext uri="{FF2B5EF4-FFF2-40B4-BE49-F238E27FC236}">
                  <a16:creationId xmlns:a16="http://schemas.microsoft.com/office/drawing/2014/main" xmlns="" id="{8053420B-6223-40F2-B3E2-8BCF8D6413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40" t="50273" r="24997"/>
            <a:stretch/>
          </p:blipFill>
          <p:spPr bwMode="auto">
            <a:xfrm>
              <a:off x="1596981" y="2123167"/>
              <a:ext cx="2693786" cy="2946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732064" y="1484346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278074" y="1484346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845082" y="1492659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412090" y="1499770"/>
              <a:ext cx="432992" cy="442284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946143" y="1505347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820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F3EB7BDA-5AFB-45DF-AB09-EAF18620ED81}"/>
              </a:ext>
            </a:extLst>
          </p:cNvPr>
          <p:cNvGrpSpPr/>
          <p:nvPr/>
        </p:nvGrpSpPr>
        <p:grpSpPr>
          <a:xfrm>
            <a:off x="6534190" y="1350973"/>
            <a:ext cx="4956273" cy="4793449"/>
            <a:chOff x="7235727" y="13154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D7A7061E-3F97-451B-872B-6FA37D4B9B46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7">
                <a:extLst>
                  <a:ext uri="{FF2B5EF4-FFF2-40B4-BE49-F238E27FC236}">
                    <a16:creationId xmlns:a16="http://schemas.microsoft.com/office/drawing/2014/main" xmlns="" id="{814C7F6A-B1FD-4A39-925F-AAF281DA12A6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xmlns="" id="{DB512082-8BAF-4DCF-A663-AFE591810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9" name="Anillo 26">
              <a:extLst>
                <a:ext uri="{FF2B5EF4-FFF2-40B4-BE49-F238E27FC236}">
                  <a16:creationId xmlns:a16="http://schemas.microsoft.com/office/drawing/2014/main" xmlns="" id="{66759F5B-45FF-43A1-99D7-CE36C4767093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72273" y="1336447"/>
            <a:ext cx="4985539" cy="4812261"/>
            <a:chOff x="672273" y="1336447"/>
            <a:chExt cx="4985539" cy="481226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xmlns="" id="{859F5660-AE8D-48E0-8899-52346CBC457E}"/>
                </a:ext>
              </a:extLst>
            </p:cNvPr>
            <p:cNvGrpSpPr/>
            <p:nvPr/>
          </p:nvGrpSpPr>
          <p:grpSpPr>
            <a:xfrm>
              <a:off x="672273" y="1336447"/>
              <a:ext cx="4985539" cy="4812261"/>
              <a:chOff x="2293018" y="410739"/>
              <a:chExt cx="4985539" cy="4812261"/>
            </a:xfrm>
          </p:grpSpPr>
          <p:sp>
            <p:nvSpPr>
              <p:cNvPr id="7" name="Rectángulo 9">
                <a:extLst>
                  <a:ext uri="{FF2B5EF4-FFF2-40B4-BE49-F238E27FC236}">
                    <a16:creationId xmlns:a16="http://schemas.microsoft.com/office/drawing/2014/main" xmlns="" id="{731A50E0-A222-4F45-817C-D5EE1C1C43BD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8">
                <a:extLst>
                  <a:ext uri="{FF2B5EF4-FFF2-40B4-BE49-F238E27FC236}">
                    <a16:creationId xmlns:a16="http://schemas.microsoft.com/office/drawing/2014/main" xmlns="" id="{EBE117C9-7E7C-4657-A881-8C6B85EF3E03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7">
                <a:extLst>
                  <a:ext uri="{FF2B5EF4-FFF2-40B4-BE49-F238E27FC236}">
                    <a16:creationId xmlns:a16="http://schemas.microsoft.com/office/drawing/2014/main" xmlns="" id="{6D230CB5-E217-40E3-86EB-25CB9F8292B1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1">
                <a:extLst>
                  <a:ext uri="{FF2B5EF4-FFF2-40B4-BE49-F238E27FC236}">
                    <a16:creationId xmlns:a16="http://schemas.microsoft.com/office/drawing/2014/main" xmlns="" id="{995501C6-5D67-4328-B898-21FFD94657F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A44A5CD4-B7FB-4DD1-8BA1-AE32181CFD41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B9384E8-533F-4623-BCC8-06BFA09043F9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xmlns="" id="{D68B956B-1F68-4112-8F8B-05D7A4AE1EBA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xmlns="" id="{E3EED32F-5BA2-42CA-851C-CC5F4F9DCC3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redondeado 5">
                <a:extLst>
                  <a:ext uri="{FF2B5EF4-FFF2-40B4-BE49-F238E27FC236}">
                    <a16:creationId xmlns:a16="http://schemas.microsoft.com/office/drawing/2014/main" xmlns="" id="{9473310A-4298-4749-B370-25EE50C799A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24AD28DD-A09D-4B38-9659-D41BDAC22B39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3730" name="Picture 2">
              <a:extLst>
                <a:ext uri="{FF2B5EF4-FFF2-40B4-BE49-F238E27FC236}">
                  <a16:creationId xmlns:a16="http://schemas.microsoft.com/office/drawing/2014/main" xmlns="" id="{1136B81E-A602-4200-A5BF-24BF164D4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1262" y="5338521"/>
              <a:ext cx="1924001" cy="544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732" name="Picture 4" descr="Drowzee | Pixel art, Pixel art pokemon, Art">
              <a:extLst>
                <a:ext uri="{FF2B5EF4-FFF2-40B4-BE49-F238E27FC236}">
                  <a16:creationId xmlns:a16="http://schemas.microsoft.com/office/drawing/2014/main" xmlns="" id="{09DE5C93-3CE2-477D-8E5E-DA1A5A20A8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01" t="45704" r="29094"/>
            <a:stretch/>
          </p:blipFill>
          <p:spPr bwMode="auto">
            <a:xfrm>
              <a:off x="1530275" y="2144185"/>
              <a:ext cx="2653962" cy="289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xmlns="" id="{915AB07C-6C1F-4D71-BC6A-C45435D3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5691" b="94309" l="6087" r="93913">
                          <a14:foregroundMark x1="76522" y1="60976" x2="53913" y2="47967"/>
                          <a14:foregroundMark x1="82609" y1="26016" x2="66957" y2="59350"/>
                          <a14:foregroundMark x1="78261" y1="59350" x2="41739" y2="60163"/>
                          <a14:foregroundMark x1="75652" y1="47154" x2="33043" y2="50407"/>
                          <a14:foregroundMark x1="64348" y1="35772" x2="23478" y2="48780"/>
                          <a14:foregroundMark x1="32174" y1="40650" x2="60870" y2="69919"/>
                          <a14:foregroundMark x1="76522" y1="78049" x2="17391" y2="59350"/>
                          <a14:foregroundMark x1="17391" y1="59350" x2="35652" y2="74797"/>
                          <a14:foregroundMark x1="48696" y1="65041" x2="55652" y2="88618"/>
                          <a14:foregroundMark x1="51304" y1="88618" x2="38261" y2="90244"/>
                          <a14:foregroundMark x1="39130" y1="86992" x2="10435" y2="60976"/>
                          <a14:foregroundMark x1="48696" y1="50407" x2="92174" y2="52033"/>
                          <a14:foregroundMark x1="51304" y1="21951" x2="73913" y2="21951"/>
                          <a14:foregroundMark x1="69565" y1="23577" x2="93043" y2="46341"/>
                          <a14:foregroundMark x1="65217" y1="17073" x2="23478" y2="32520"/>
                          <a14:foregroundMark x1="51304" y1="10569" x2="27826" y2="21951"/>
                          <a14:foregroundMark x1="27826" y1="21951" x2="14783" y2="39837"/>
                          <a14:foregroundMark x1="21739" y1="30894" x2="27826" y2="84553"/>
                          <a14:foregroundMark x1="27826" y1="84553" x2="26087" y2="85366"/>
                          <a14:foregroundMark x1="65217" y1="86179" x2="68696" y2="86179"/>
                          <a14:foregroundMark x1="71304" y1="84553" x2="89565" y2="73984"/>
                          <a14:foregroundMark x1="87826" y1="73984" x2="89565" y2="67480"/>
                          <a14:foregroundMark x1="89565" y1="67480" x2="86957" y2="43902"/>
                          <a14:foregroundMark x1="9565" y1="38211" x2="26087" y2="88618"/>
                          <a14:foregroundMark x1="26087" y1="88618" x2="26087" y2="88618"/>
                          <a14:foregroundMark x1="26087" y1="88618" x2="6087" y2="51220"/>
                          <a14:foregroundMark x1="52174" y1="89431" x2="43478" y2="94309"/>
                          <a14:foregroundMark x1="65217" y1="84553" x2="53043" y2="94309"/>
                          <a14:foregroundMark x1="93913" y1="61789" x2="93913" y2="609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5695" y="5306298"/>
              <a:ext cx="526498" cy="56312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725974" y="1535692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9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58966" y="1535692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148342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D77B7C02-F837-4837-99D9-CD718BC09E82}"/>
              </a:ext>
            </a:extLst>
          </p:cNvPr>
          <p:cNvGrpSpPr/>
          <p:nvPr/>
        </p:nvGrpSpPr>
        <p:grpSpPr>
          <a:xfrm>
            <a:off x="6392256" y="1428702"/>
            <a:ext cx="4956273" cy="4793449"/>
            <a:chOff x="7102512" y="922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E9BD0F59-E3A0-4D10-B373-7E26152494A9}"/>
                </a:ext>
              </a:extLst>
            </p:cNvPr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30">
                <a:extLst>
                  <a:ext uri="{FF2B5EF4-FFF2-40B4-BE49-F238E27FC236}">
                    <a16:creationId xmlns:a16="http://schemas.microsoft.com/office/drawing/2014/main" xmlns="" id="{79A4AA39-5DD7-4A2A-A669-5C54DD3E459E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31">
                <a:extLst>
                  <a:ext uri="{FF2B5EF4-FFF2-40B4-BE49-F238E27FC236}">
                    <a16:creationId xmlns:a16="http://schemas.microsoft.com/office/drawing/2014/main" xmlns="" id="{3DE7D6AA-23E3-4B0E-8B73-196CF6F0156B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CFFF80FA-F5C7-49BD-A604-0C1DF9783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672273" y="1336447"/>
            <a:ext cx="4985539" cy="4812261"/>
            <a:chOff x="672273" y="1336447"/>
            <a:chExt cx="4985539" cy="481226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xmlns="" id="{859F5660-AE8D-48E0-8899-52346CBC457E}"/>
                </a:ext>
              </a:extLst>
            </p:cNvPr>
            <p:cNvGrpSpPr/>
            <p:nvPr/>
          </p:nvGrpSpPr>
          <p:grpSpPr>
            <a:xfrm>
              <a:off x="672273" y="1336447"/>
              <a:ext cx="4985539" cy="4812261"/>
              <a:chOff x="2293018" y="410739"/>
              <a:chExt cx="4985539" cy="4812261"/>
            </a:xfrm>
          </p:grpSpPr>
          <p:sp>
            <p:nvSpPr>
              <p:cNvPr id="7" name="Rectángulo 9">
                <a:extLst>
                  <a:ext uri="{FF2B5EF4-FFF2-40B4-BE49-F238E27FC236}">
                    <a16:creationId xmlns:a16="http://schemas.microsoft.com/office/drawing/2014/main" xmlns="" id="{731A50E0-A222-4F45-817C-D5EE1C1C43BD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8">
                <a:extLst>
                  <a:ext uri="{FF2B5EF4-FFF2-40B4-BE49-F238E27FC236}">
                    <a16:creationId xmlns:a16="http://schemas.microsoft.com/office/drawing/2014/main" xmlns="" id="{EBE117C9-7E7C-4657-A881-8C6B85EF3E03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7">
                <a:extLst>
                  <a:ext uri="{FF2B5EF4-FFF2-40B4-BE49-F238E27FC236}">
                    <a16:creationId xmlns:a16="http://schemas.microsoft.com/office/drawing/2014/main" xmlns="" id="{6D230CB5-E217-40E3-86EB-25CB9F8292B1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1">
                <a:extLst>
                  <a:ext uri="{FF2B5EF4-FFF2-40B4-BE49-F238E27FC236}">
                    <a16:creationId xmlns:a16="http://schemas.microsoft.com/office/drawing/2014/main" xmlns="" id="{995501C6-5D67-4328-B898-21FFD94657F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A44A5CD4-B7FB-4DD1-8BA1-AE32181CFD41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B9384E8-533F-4623-BCC8-06BFA09043F9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xmlns="" id="{D68B956B-1F68-4112-8F8B-05D7A4AE1EBA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xmlns="" id="{E3EED32F-5BA2-42CA-851C-CC5F4F9DCC3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redondeado 5">
                <a:extLst>
                  <a:ext uri="{FF2B5EF4-FFF2-40B4-BE49-F238E27FC236}">
                    <a16:creationId xmlns:a16="http://schemas.microsoft.com/office/drawing/2014/main" xmlns="" id="{9473310A-4298-4749-B370-25EE50C799A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24AD28DD-A09D-4B38-9659-D41BDAC22B39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4754" name="Picture 2">
              <a:extLst>
                <a:ext uri="{FF2B5EF4-FFF2-40B4-BE49-F238E27FC236}">
                  <a16:creationId xmlns:a16="http://schemas.microsoft.com/office/drawing/2014/main" xmlns="" id="{9A6E13B4-F244-49BA-B6D7-8F076CAEA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5253" y="5361517"/>
              <a:ext cx="1971633" cy="533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756" name="Picture 4" descr="Mr. Mime | Pixel art pokemon, Pixel art pattern, Pixel art">
              <a:extLst>
                <a:ext uri="{FF2B5EF4-FFF2-40B4-BE49-F238E27FC236}">
                  <a16:creationId xmlns:a16="http://schemas.microsoft.com/office/drawing/2014/main" xmlns="" id="{0A4B6481-66AC-431F-AE21-91A0E3EB62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5367" y="1469893"/>
              <a:ext cx="3517175" cy="3517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xmlns="" id="{915AB07C-6C1F-4D71-BC6A-C45435D3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691" b="94309" l="6087" r="93913">
                          <a14:foregroundMark x1="76522" y1="60976" x2="53913" y2="47967"/>
                          <a14:foregroundMark x1="82609" y1="26016" x2="66957" y2="59350"/>
                          <a14:foregroundMark x1="78261" y1="59350" x2="41739" y2="60163"/>
                          <a14:foregroundMark x1="75652" y1="47154" x2="33043" y2="50407"/>
                          <a14:foregroundMark x1="64348" y1="35772" x2="23478" y2="48780"/>
                          <a14:foregroundMark x1="32174" y1="40650" x2="60870" y2="69919"/>
                          <a14:foregroundMark x1="76522" y1="78049" x2="17391" y2="59350"/>
                          <a14:foregroundMark x1="17391" y1="59350" x2="35652" y2="74797"/>
                          <a14:foregroundMark x1="48696" y1="65041" x2="55652" y2="88618"/>
                          <a14:foregroundMark x1="51304" y1="88618" x2="38261" y2="90244"/>
                          <a14:foregroundMark x1="39130" y1="86992" x2="10435" y2="60976"/>
                          <a14:foregroundMark x1="48696" y1="50407" x2="92174" y2="52033"/>
                          <a14:foregroundMark x1="51304" y1="21951" x2="73913" y2="21951"/>
                          <a14:foregroundMark x1="69565" y1="23577" x2="93043" y2="46341"/>
                          <a14:foregroundMark x1="65217" y1="17073" x2="23478" y2="32520"/>
                          <a14:foregroundMark x1="51304" y1="10569" x2="27826" y2="21951"/>
                          <a14:foregroundMark x1="27826" y1="21951" x2="14783" y2="39837"/>
                          <a14:foregroundMark x1="21739" y1="30894" x2="27826" y2="84553"/>
                          <a14:foregroundMark x1="27826" y1="84553" x2="26087" y2="85366"/>
                          <a14:foregroundMark x1="65217" y1="86179" x2="68696" y2="86179"/>
                          <a14:foregroundMark x1="71304" y1="84553" x2="89565" y2="73984"/>
                          <a14:foregroundMark x1="87826" y1="73984" x2="89565" y2="67480"/>
                          <a14:foregroundMark x1="89565" y1="67480" x2="86957" y2="43902"/>
                          <a14:foregroundMark x1="9565" y1="38211" x2="26087" y2="88618"/>
                          <a14:foregroundMark x1="26087" y1="88618" x2="26087" y2="88618"/>
                          <a14:foregroundMark x1="26087" y1="88618" x2="6087" y2="51220"/>
                          <a14:foregroundMark x1="52174" y1="89431" x2="43478" y2="94309"/>
                          <a14:foregroundMark x1="65217" y1="84553" x2="53043" y2="94309"/>
                          <a14:foregroundMark x1="93913" y1="61789" x2="93913" y2="609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5695" y="5306298"/>
              <a:ext cx="526498" cy="56312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417945" y="1542220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963955" y="1542220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524565" y="1543483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72316" y="1542220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63443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3AD0521A-DF2C-40F6-8C01-D16A0CB4737D}"/>
              </a:ext>
            </a:extLst>
          </p:cNvPr>
          <p:cNvGrpSpPr/>
          <p:nvPr/>
        </p:nvGrpSpPr>
        <p:grpSpPr>
          <a:xfrm>
            <a:off x="6511210" y="1343709"/>
            <a:ext cx="4956273" cy="4793449"/>
            <a:chOff x="7102512" y="922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78E41E86-8A32-49C3-B5F2-8ABC1DE3C0AA}"/>
                </a:ext>
              </a:extLst>
            </p:cNvPr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2">
                <a:extLst>
                  <a:ext uri="{FF2B5EF4-FFF2-40B4-BE49-F238E27FC236}">
                    <a16:creationId xmlns:a16="http://schemas.microsoft.com/office/drawing/2014/main" xmlns="" id="{2524303D-A7A9-46B6-B7CB-2EADFC3B03B0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24">
                <a:extLst>
                  <a:ext uri="{FF2B5EF4-FFF2-40B4-BE49-F238E27FC236}">
                    <a16:creationId xmlns:a16="http://schemas.microsoft.com/office/drawing/2014/main" xmlns="" id="{74A61250-0501-44DB-9F80-D856D5683E02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A1980ECA-02A4-4636-A944-6C119582A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600" y="1103225"/>
              <a:ext cx="3004253" cy="2782389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672273" y="1336447"/>
            <a:ext cx="4985539" cy="4812261"/>
            <a:chOff x="672273" y="1336447"/>
            <a:chExt cx="4985539" cy="481226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xmlns="" id="{859F5660-AE8D-48E0-8899-52346CBC457E}"/>
                </a:ext>
              </a:extLst>
            </p:cNvPr>
            <p:cNvGrpSpPr/>
            <p:nvPr/>
          </p:nvGrpSpPr>
          <p:grpSpPr>
            <a:xfrm>
              <a:off x="672273" y="1336447"/>
              <a:ext cx="4985539" cy="4812261"/>
              <a:chOff x="2293018" y="410739"/>
              <a:chExt cx="4985539" cy="4812261"/>
            </a:xfrm>
          </p:grpSpPr>
          <p:sp>
            <p:nvSpPr>
              <p:cNvPr id="7" name="Rectángulo 9">
                <a:extLst>
                  <a:ext uri="{FF2B5EF4-FFF2-40B4-BE49-F238E27FC236}">
                    <a16:creationId xmlns:a16="http://schemas.microsoft.com/office/drawing/2014/main" xmlns="" id="{731A50E0-A222-4F45-817C-D5EE1C1C43BD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8">
                <a:extLst>
                  <a:ext uri="{FF2B5EF4-FFF2-40B4-BE49-F238E27FC236}">
                    <a16:creationId xmlns:a16="http://schemas.microsoft.com/office/drawing/2014/main" xmlns="" id="{EBE117C9-7E7C-4657-A881-8C6B85EF3E03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7">
                <a:extLst>
                  <a:ext uri="{FF2B5EF4-FFF2-40B4-BE49-F238E27FC236}">
                    <a16:creationId xmlns:a16="http://schemas.microsoft.com/office/drawing/2014/main" xmlns="" id="{6D230CB5-E217-40E3-86EB-25CB9F8292B1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1">
                <a:extLst>
                  <a:ext uri="{FF2B5EF4-FFF2-40B4-BE49-F238E27FC236}">
                    <a16:creationId xmlns:a16="http://schemas.microsoft.com/office/drawing/2014/main" xmlns="" id="{995501C6-5D67-4328-B898-21FFD94657F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A44A5CD4-B7FB-4DD1-8BA1-AE32181CFD41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B9384E8-533F-4623-BCC8-06BFA09043F9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xmlns="" id="{D68B956B-1F68-4112-8F8B-05D7A4AE1EBA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xmlns="" id="{E3EED32F-5BA2-42CA-851C-CC5F4F9DCC3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redondeado 5">
                <a:extLst>
                  <a:ext uri="{FF2B5EF4-FFF2-40B4-BE49-F238E27FC236}">
                    <a16:creationId xmlns:a16="http://schemas.microsoft.com/office/drawing/2014/main" xmlns="" id="{9473310A-4298-4749-B370-25EE50C799A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24AD28DD-A09D-4B38-9659-D41BDAC22B39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5778" name="Picture 2">
              <a:extLst>
                <a:ext uri="{FF2B5EF4-FFF2-40B4-BE49-F238E27FC236}">
                  <a16:creationId xmlns:a16="http://schemas.microsoft.com/office/drawing/2014/main" xmlns="" id="{51ABF811-9B78-4AA7-B199-48D8D7B2A8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8952" y="5231709"/>
              <a:ext cx="1131974" cy="682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780" name="Picture 4" descr="Pin by BeckyLeigh Kehler on 8) Video Gaming Pinterest Gallery | Pixel art,  Pokemon mew, Pokemon sprites">
              <a:extLst>
                <a:ext uri="{FF2B5EF4-FFF2-40B4-BE49-F238E27FC236}">
                  <a16:creationId xmlns:a16="http://schemas.microsoft.com/office/drawing/2014/main" xmlns="" id="{6720F6B9-5AA4-4CD2-8D02-5496512BEA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48" t="46515" r="22842" b="-1"/>
            <a:stretch/>
          </p:blipFill>
          <p:spPr bwMode="auto">
            <a:xfrm>
              <a:off x="1608883" y="2360855"/>
              <a:ext cx="2603862" cy="2677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944841" y="1444073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496242" y="1456222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049552" y="1444073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16560" y="1444073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81169" y="1461415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31319" y="1468298"/>
              <a:ext cx="432992" cy="442284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xmlns="" id="{915AB07C-6C1F-4D71-BC6A-C45435D3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691" b="94309" l="6087" r="93913">
                          <a14:foregroundMark x1="76522" y1="60976" x2="53913" y2="47967"/>
                          <a14:foregroundMark x1="82609" y1="26016" x2="66957" y2="59350"/>
                          <a14:foregroundMark x1="78261" y1="59350" x2="41739" y2="60163"/>
                          <a14:foregroundMark x1="75652" y1="47154" x2="33043" y2="50407"/>
                          <a14:foregroundMark x1="64348" y1="35772" x2="23478" y2="48780"/>
                          <a14:foregroundMark x1="32174" y1="40650" x2="60870" y2="69919"/>
                          <a14:foregroundMark x1="76522" y1="78049" x2="17391" y2="59350"/>
                          <a14:foregroundMark x1="17391" y1="59350" x2="35652" y2="74797"/>
                          <a14:foregroundMark x1="48696" y1="65041" x2="55652" y2="88618"/>
                          <a14:foregroundMark x1="51304" y1="88618" x2="38261" y2="90244"/>
                          <a14:foregroundMark x1="39130" y1="86992" x2="10435" y2="60976"/>
                          <a14:foregroundMark x1="48696" y1="50407" x2="92174" y2="52033"/>
                          <a14:foregroundMark x1="51304" y1="21951" x2="73913" y2="21951"/>
                          <a14:foregroundMark x1="69565" y1="23577" x2="93043" y2="46341"/>
                          <a14:foregroundMark x1="65217" y1="17073" x2="23478" y2="32520"/>
                          <a14:foregroundMark x1="51304" y1="10569" x2="27826" y2="21951"/>
                          <a14:foregroundMark x1="27826" y1="21951" x2="14783" y2="39837"/>
                          <a14:foregroundMark x1="21739" y1="30894" x2="27826" y2="84553"/>
                          <a14:foregroundMark x1="27826" y1="84553" x2="26087" y2="85366"/>
                          <a14:foregroundMark x1="65217" y1="86179" x2="68696" y2="86179"/>
                          <a14:foregroundMark x1="71304" y1="84553" x2="89565" y2="73984"/>
                          <a14:foregroundMark x1="87826" y1="73984" x2="89565" y2="67480"/>
                          <a14:foregroundMark x1="89565" y1="67480" x2="86957" y2="43902"/>
                          <a14:foregroundMark x1="9565" y1="38211" x2="26087" y2="88618"/>
                          <a14:foregroundMark x1="26087" y1="88618" x2="26087" y2="88618"/>
                          <a14:foregroundMark x1="26087" y1="88618" x2="6087" y2="51220"/>
                          <a14:foregroundMark x1="52174" y1="89431" x2="43478" y2="94309"/>
                          <a14:foregroundMark x1="65217" y1="84553" x2="53043" y2="94309"/>
                          <a14:foregroundMark x1="93913" y1="61789" x2="93913" y2="609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5695" y="5306298"/>
              <a:ext cx="526498" cy="563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487269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94E4AB8F-EC2B-49FE-A127-5E58E4C56F9D}"/>
              </a:ext>
            </a:extLst>
          </p:cNvPr>
          <p:cNvGrpSpPr/>
          <p:nvPr/>
        </p:nvGrpSpPr>
        <p:grpSpPr>
          <a:xfrm>
            <a:off x="6473844" y="1428702"/>
            <a:ext cx="4956273" cy="4793449"/>
            <a:chOff x="7102512" y="922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4AA3334C-3269-424D-B8D3-61B7AD6C0EFA}"/>
                </a:ext>
              </a:extLst>
            </p:cNvPr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2">
                <a:extLst>
                  <a:ext uri="{FF2B5EF4-FFF2-40B4-BE49-F238E27FC236}">
                    <a16:creationId xmlns:a16="http://schemas.microsoft.com/office/drawing/2014/main" xmlns="" id="{3991455B-84FA-42D0-B73D-3859B4DAC17B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24">
                <a:extLst>
                  <a:ext uri="{FF2B5EF4-FFF2-40B4-BE49-F238E27FC236}">
                    <a16:creationId xmlns:a16="http://schemas.microsoft.com/office/drawing/2014/main" xmlns="" id="{898C0F5C-960E-42B2-8260-159A851E0328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328F486D-7D43-4AE9-9148-E551A094C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600" y="1103225"/>
              <a:ext cx="3004253" cy="2782389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672273" y="1336447"/>
            <a:ext cx="4985539" cy="4812261"/>
            <a:chOff x="672273" y="1336447"/>
            <a:chExt cx="4985539" cy="4812261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xmlns="" id="{859F5660-AE8D-48E0-8899-52346CBC457E}"/>
                </a:ext>
              </a:extLst>
            </p:cNvPr>
            <p:cNvGrpSpPr/>
            <p:nvPr/>
          </p:nvGrpSpPr>
          <p:grpSpPr>
            <a:xfrm>
              <a:off x="672273" y="1336447"/>
              <a:ext cx="4985539" cy="4812261"/>
              <a:chOff x="2293018" y="410739"/>
              <a:chExt cx="4985539" cy="4812261"/>
            </a:xfrm>
          </p:grpSpPr>
          <p:sp>
            <p:nvSpPr>
              <p:cNvPr id="7" name="Rectángulo 9">
                <a:extLst>
                  <a:ext uri="{FF2B5EF4-FFF2-40B4-BE49-F238E27FC236}">
                    <a16:creationId xmlns:a16="http://schemas.microsoft.com/office/drawing/2014/main" xmlns="" id="{731A50E0-A222-4F45-817C-D5EE1C1C43BD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8">
                <a:extLst>
                  <a:ext uri="{FF2B5EF4-FFF2-40B4-BE49-F238E27FC236}">
                    <a16:creationId xmlns:a16="http://schemas.microsoft.com/office/drawing/2014/main" xmlns="" id="{EBE117C9-7E7C-4657-A881-8C6B85EF3E03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7">
                <a:extLst>
                  <a:ext uri="{FF2B5EF4-FFF2-40B4-BE49-F238E27FC236}">
                    <a16:creationId xmlns:a16="http://schemas.microsoft.com/office/drawing/2014/main" xmlns="" id="{6D230CB5-E217-40E3-86EB-25CB9F8292B1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1">
                <a:extLst>
                  <a:ext uri="{FF2B5EF4-FFF2-40B4-BE49-F238E27FC236}">
                    <a16:creationId xmlns:a16="http://schemas.microsoft.com/office/drawing/2014/main" xmlns="" id="{995501C6-5D67-4328-B898-21FFD94657FD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A44A5CD4-B7FB-4DD1-8BA1-AE32181CFD41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B9384E8-533F-4623-BCC8-06BFA09043F9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xmlns="" id="{D68B956B-1F68-4112-8F8B-05D7A4AE1EBA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xmlns="" id="{E3EED32F-5BA2-42CA-851C-CC5F4F9DCC3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 redondeado 5">
                <a:extLst>
                  <a:ext uri="{FF2B5EF4-FFF2-40B4-BE49-F238E27FC236}">
                    <a16:creationId xmlns:a16="http://schemas.microsoft.com/office/drawing/2014/main" xmlns="" id="{9473310A-4298-4749-B370-25EE50C799A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24AD28DD-A09D-4B38-9659-D41BDAC22B39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6802" name="Picture 2">
              <a:extLst>
                <a:ext uri="{FF2B5EF4-FFF2-40B4-BE49-F238E27FC236}">
                  <a16:creationId xmlns:a16="http://schemas.microsoft.com/office/drawing/2014/main" xmlns="" id="{954371CB-D8D0-4D66-B4E7-0828F794B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8136" y="5269241"/>
              <a:ext cx="2011263" cy="6359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804" name="Picture 4" descr="Mewtwo | Pixel art pokemon, Pixel art, Art">
              <a:extLst>
                <a:ext uri="{FF2B5EF4-FFF2-40B4-BE49-F238E27FC236}">
                  <a16:creationId xmlns:a16="http://schemas.microsoft.com/office/drawing/2014/main" xmlns="" id="{24F0E42E-E444-4F84-83AB-CA1BBB4C1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775" y="1719427"/>
              <a:ext cx="3261866" cy="3261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944841" y="1444073"/>
              <a:ext cx="432992" cy="442284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496242" y="1456222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049552" y="1444073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16560" y="1444073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181169" y="1461415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31319" y="1468298"/>
              <a:ext cx="432992" cy="442284"/>
            </a:xfrm>
            <a:prstGeom prst="rect">
              <a:avLst/>
            </a:prstGeom>
          </p:spPr>
        </p:pic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xmlns="" id="{915AB07C-6C1F-4D71-BC6A-C45435D31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691" b="94309" l="6087" r="93913">
                          <a14:foregroundMark x1="76522" y1="60976" x2="53913" y2="47967"/>
                          <a14:foregroundMark x1="82609" y1="26016" x2="66957" y2="59350"/>
                          <a14:foregroundMark x1="78261" y1="59350" x2="41739" y2="60163"/>
                          <a14:foregroundMark x1="75652" y1="47154" x2="33043" y2="50407"/>
                          <a14:foregroundMark x1="64348" y1="35772" x2="23478" y2="48780"/>
                          <a14:foregroundMark x1="32174" y1="40650" x2="60870" y2="69919"/>
                          <a14:foregroundMark x1="76522" y1="78049" x2="17391" y2="59350"/>
                          <a14:foregroundMark x1="17391" y1="59350" x2="35652" y2="74797"/>
                          <a14:foregroundMark x1="48696" y1="65041" x2="55652" y2="88618"/>
                          <a14:foregroundMark x1="51304" y1="88618" x2="38261" y2="90244"/>
                          <a14:foregroundMark x1="39130" y1="86992" x2="10435" y2="60976"/>
                          <a14:foregroundMark x1="48696" y1="50407" x2="92174" y2="52033"/>
                          <a14:foregroundMark x1="51304" y1="21951" x2="73913" y2="21951"/>
                          <a14:foregroundMark x1="69565" y1="23577" x2="93043" y2="46341"/>
                          <a14:foregroundMark x1="65217" y1="17073" x2="23478" y2="32520"/>
                          <a14:foregroundMark x1="51304" y1="10569" x2="27826" y2="21951"/>
                          <a14:foregroundMark x1="27826" y1="21951" x2="14783" y2="39837"/>
                          <a14:foregroundMark x1="21739" y1="30894" x2="27826" y2="84553"/>
                          <a14:foregroundMark x1="27826" y1="84553" x2="26087" y2="85366"/>
                          <a14:foregroundMark x1="65217" y1="86179" x2="68696" y2="86179"/>
                          <a14:foregroundMark x1="71304" y1="84553" x2="89565" y2="73984"/>
                          <a14:foregroundMark x1="87826" y1="73984" x2="89565" y2="67480"/>
                          <a14:foregroundMark x1="89565" y1="67480" x2="86957" y2="43902"/>
                          <a14:foregroundMark x1="9565" y1="38211" x2="26087" y2="88618"/>
                          <a14:foregroundMark x1="26087" y1="88618" x2="26087" y2="88618"/>
                          <a14:foregroundMark x1="26087" y1="88618" x2="6087" y2="51220"/>
                          <a14:foregroundMark x1="52174" y1="89431" x2="43478" y2="94309"/>
                          <a14:foregroundMark x1="65217" y1="84553" x2="53043" y2="94309"/>
                          <a14:foregroundMark x1="93913" y1="61789" x2="93913" y2="6097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75695" y="5306298"/>
              <a:ext cx="526498" cy="5631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56783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xmlns="" id="{97700638-CC0C-43AB-A1A6-DF9E6A7FA4A9}"/>
              </a:ext>
            </a:extLst>
          </p:cNvPr>
          <p:cNvGrpSpPr/>
          <p:nvPr/>
        </p:nvGrpSpPr>
        <p:grpSpPr>
          <a:xfrm>
            <a:off x="6321144" y="1872698"/>
            <a:ext cx="4956273" cy="4793449"/>
            <a:chOff x="7235727" y="13154"/>
            <a:chExt cx="4956273" cy="4793449"/>
          </a:xfrm>
        </p:grpSpPr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xmlns="" id="{D5B1B842-4ABC-4442-8B79-56F7FCECB47B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2" name="Rectángulo redondeado 27">
                <a:extLst>
                  <a:ext uri="{FF2B5EF4-FFF2-40B4-BE49-F238E27FC236}">
                    <a16:creationId xmlns:a16="http://schemas.microsoft.com/office/drawing/2014/main" xmlns="" id="{E3E40B55-24B2-48D9-8C64-AB7235E8587E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3" name="Imagen 22">
                <a:extLst>
                  <a:ext uri="{FF2B5EF4-FFF2-40B4-BE49-F238E27FC236}">
                    <a16:creationId xmlns:a16="http://schemas.microsoft.com/office/drawing/2014/main" xmlns="" id="{5A83348F-E4E5-42D6-A2C7-D3C4E44FFE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21" name="Anillo 26">
              <a:extLst>
                <a:ext uri="{FF2B5EF4-FFF2-40B4-BE49-F238E27FC236}">
                  <a16:creationId xmlns:a16="http://schemas.microsoft.com/office/drawing/2014/main" xmlns="" id="{452C638E-5B1A-42D1-959E-60F4B93237C7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81200" y="1852417"/>
            <a:ext cx="4985539" cy="4812261"/>
            <a:chOff x="281200" y="1852417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8D0B22B8-27E6-4F20-B572-47C8F28D7A87}"/>
                </a:ext>
              </a:extLst>
            </p:cNvPr>
            <p:cNvGrpSpPr/>
            <p:nvPr/>
          </p:nvGrpSpPr>
          <p:grpSpPr>
            <a:xfrm>
              <a:off x="281200" y="1852417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DA6DE1EE-3574-472D-9FF0-444594D73C8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F9ECB1C4-7AA6-4BAC-8981-7AD687EAF9FD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5A1F26A3-A330-4314-9E78-C1C7F994BAB9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0D54260F-7460-4B16-AB4A-63207733259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377AC90-94DA-4CDB-B601-4CB0E0C2642C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AD5BD7B5-1516-4C76-98BF-B041A68C84CC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74690171-7B3E-4C1D-A85D-2D1C3694D17F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00FF99"/>
              </a:solidFill>
              <a:ln>
                <a:solidFill>
                  <a:srgbClr val="00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7F747A9-A7E0-445A-A517-494D5BED915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22730334-13DC-430B-8543-2BCF4F29F81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A926D5E-A1C7-4BAA-B1A8-B4BB6F4FE53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xmlns="" id="{1B53921B-B36C-492E-8DB3-FBF6E84DF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630" b="91111" l="6250" r="89844">
                          <a14:foregroundMark x1="47656" y1="61481" x2="35938" y2="73333"/>
                          <a14:foregroundMark x1="14063" y1="40000" x2="6250" y2="46667"/>
                          <a14:foregroundMark x1="51563" y1="73333" x2="48438" y2="9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6487" y="5719731"/>
              <a:ext cx="599094" cy="631856"/>
            </a:xfrm>
            <a:prstGeom prst="rect">
              <a:avLst/>
            </a:prstGeom>
          </p:spPr>
        </p:pic>
        <p:pic>
          <p:nvPicPr>
            <p:cNvPr id="70658" name="Picture 2">
              <a:extLst>
                <a:ext uri="{FF2B5EF4-FFF2-40B4-BE49-F238E27FC236}">
                  <a16:creationId xmlns:a16="http://schemas.microsoft.com/office/drawing/2014/main" xmlns="" id="{279D0D76-3FE9-4A25-A00F-BCD0605E6C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7724" y="5643430"/>
              <a:ext cx="2272588" cy="720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660" name="Picture 4" descr="Koffing | Pixel art pokemon, Pixel art, Cute icons">
              <a:extLst>
                <a:ext uri="{FF2B5EF4-FFF2-40B4-BE49-F238E27FC236}">
                  <a16:creationId xmlns:a16="http://schemas.microsoft.com/office/drawing/2014/main" xmlns="" id="{BEFEB146-C122-43CB-BBBA-23370610579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5" t="49173" r="20877"/>
            <a:stretch/>
          </p:blipFill>
          <p:spPr bwMode="auto">
            <a:xfrm>
              <a:off x="1177906" y="2660363"/>
              <a:ext cx="3077357" cy="29258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55018" y="1984268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FFC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88010" y="1984268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59019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2B538123-BB2F-4461-94D7-DDFC8142C12A}"/>
              </a:ext>
            </a:extLst>
          </p:cNvPr>
          <p:cNvGrpSpPr/>
          <p:nvPr/>
        </p:nvGrpSpPr>
        <p:grpSpPr>
          <a:xfrm>
            <a:off x="6305845" y="1944672"/>
            <a:ext cx="4956273" cy="4793449"/>
            <a:chOff x="7154942" y="2406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F2151502-C49F-446C-8596-7BB0A0AAB176}"/>
                </a:ext>
              </a:extLst>
            </p:cNvPr>
            <p:cNvGrpSpPr/>
            <p:nvPr/>
          </p:nvGrpSpPr>
          <p:grpSpPr>
            <a:xfrm>
              <a:off x="7154942" y="2406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9">
                <a:extLst>
                  <a:ext uri="{FF2B5EF4-FFF2-40B4-BE49-F238E27FC236}">
                    <a16:creationId xmlns:a16="http://schemas.microsoft.com/office/drawing/2014/main" xmlns="" id="{0B82F635-26F4-4C23-B914-DB2C3DDCC290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30">
                <a:extLst>
                  <a:ext uri="{FF2B5EF4-FFF2-40B4-BE49-F238E27FC236}">
                    <a16:creationId xmlns:a16="http://schemas.microsoft.com/office/drawing/2014/main" xmlns="" id="{72361B20-6460-4B8F-B9D7-BD1F7CD4F033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1BD88D1C-362A-4DA9-BFE0-E445BB1B4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37" b="99036" l="25099" r="48752">
                          <a14:foregroundMark x1="28318" y1="62410" x2="34625" y2="85542"/>
                          <a14:foregroundMark x1="36859" y1="52530" x2="34363" y2="65783"/>
                          <a14:foregroundMark x1="45532" y1="60241" x2="45729" y2="74699"/>
                        </a14:backgroundRemoval>
                      </a14:imgEffect>
                    </a14:imgLayer>
                  </a14:imgProps>
                </a:ext>
              </a:extLst>
            </a:blip>
            <a:srcRect l="25214" r="50786"/>
            <a:stretch/>
          </p:blipFill>
          <p:spPr>
            <a:xfrm>
              <a:off x="8170036" y="963180"/>
              <a:ext cx="2926080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81200" y="1852417"/>
            <a:ext cx="4985539" cy="4812261"/>
            <a:chOff x="281200" y="1852417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8D0B22B8-27E6-4F20-B572-47C8F28D7A87}"/>
                </a:ext>
              </a:extLst>
            </p:cNvPr>
            <p:cNvGrpSpPr/>
            <p:nvPr/>
          </p:nvGrpSpPr>
          <p:grpSpPr>
            <a:xfrm>
              <a:off x="281200" y="1852417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DA6DE1EE-3574-472D-9FF0-444594D73C8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F9ECB1C4-7AA6-4BAC-8981-7AD687EAF9FD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5A1F26A3-A330-4314-9E78-C1C7F994BAB9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0D54260F-7460-4B16-AB4A-63207733259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377AC90-94DA-4CDB-B601-4CB0E0C2642C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AD5BD7B5-1516-4C76-98BF-B041A68C84CC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74690171-7B3E-4C1D-A85D-2D1C3694D17F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00FF99"/>
              </a:solidFill>
              <a:ln>
                <a:solidFill>
                  <a:srgbClr val="00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7F747A9-A7E0-445A-A517-494D5BED915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22730334-13DC-430B-8543-2BCF4F29F81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A926D5E-A1C7-4BAA-B1A8-B4BB6F4FE53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7828" name="Picture 4">
              <a:extLst>
                <a:ext uri="{FF2B5EF4-FFF2-40B4-BE49-F238E27FC236}">
                  <a16:creationId xmlns:a16="http://schemas.microsoft.com/office/drawing/2014/main" xmlns="" id="{B208B80E-2EA0-44AE-A6DA-2EE37840A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843" y="5786837"/>
              <a:ext cx="1778397" cy="613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830" name="Picture 6" descr="Pin on 8 bit">
              <a:extLst>
                <a:ext uri="{FF2B5EF4-FFF2-40B4-BE49-F238E27FC236}">
                  <a16:creationId xmlns:a16="http://schemas.microsoft.com/office/drawing/2014/main" xmlns="" id="{7907FA42-C64E-4740-B2FD-3E4B3F2DB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89" t="56453" r="27628" b="1"/>
            <a:stretch/>
          </p:blipFill>
          <p:spPr bwMode="auto">
            <a:xfrm>
              <a:off x="1202630" y="2921034"/>
              <a:ext cx="2676661" cy="2662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xmlns="" id="{1B53921B-B36C-492E-8DB3-FBF6E84DF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630" b="91111" l="6250" r="89844">
                          <a14:foregroundMark x1="47656" y1="61481" x2="35938" y2="73333"/>
                          <a14:foregroundMark x1="14063" y1="40000" x2="6250" y2="46667"/>
                          <a14:foregroundMark x1="51563" y1="73333" x2="48438" y2="9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6487" y="5719731"/>
              <a:ext cx="599094" cy="631856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17080" y="2116189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84088" y="2116189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lumMod val="75000"/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051096" y="2116189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2128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8FC81A29-9676-49BB-A0B3-830A34A023A5}"/>
              </a:ext>
            </a:extLst>
          </p:cNvPr>
          <p:cNvGrpSpPr/>
          <p:nvPr/>
        </p:nvGrpSpPr>
        <p:grpSpPr>
          <a:xfrm>
            <a:off x="6262989" y="1944672"/>
            <a:ext cx="4956273" cy="4793449"/>
            <a:chOff x="7102512" y="922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E8586FD5-2AE7-44E0-BEBC-3E711A7E5EBB}"/>
                </a:ext>
              </a:extLst>
            </p:cNvPr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30">
                <a:extLst>
                  <a:ext uri="{FF2B5EF4-FFF2-40B4-BE49-F238E27FC236}">
                    <a16:creationId xmlns:a16="http://schemas.microsoft.com/office/drawing/2014/main" xmlns="" id="{23FDD0E9-DD71-468A-ADD7-D48CCA6F77AD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31">
                <a:extLst>
                  <a:ext uri="{FF2B5EF4-FFF2-40B4-BE49-F238E27FC236}">
                    <a16:creationId xmlns:a16="http://schemas.microsoft.com/office/drawing/2014/main" xmlns="" id="{021DCDC5-0593-4A88-BFB7-D8D6813C0A00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CF460744-50A8-47B1-9BAD-B079F1AFB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81200" y="1852417"/>
            <a:ext cx="4985539" cy="4812261"/>
            <a:chOff x="281200" y="1852417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8D0B22B8-27E6-4F20-B572-47C8F28D7A87}"/>
                </a:ext>
              </a:extLst>
            </p:cNvPr>
            <p:cNvGrpSpPr/>
            <p:nvPr/>
          </p:nvGrpSpPr>
          <p:grpSpPr>
            <a:xfrm>
              <a:off x="281200" y="1852417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DA6DE1EE-3574-472D-9FF0-444594D73C8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F9ECB1C4-7AA6-4BAC-8981-7AD687EAF9FD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5A1F26A3-A330-4314-9E78-C1C7F994BAB9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0D54260F-7460-4B16-AB4A-63207733259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377AC90-94DA-4CDB-B601-4CB0E0C2642C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AD5BD7B5-1516-4C76-98BF-B041A68C84CC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74690171-7B3E-4C1D-A85D-2D1C3694D17F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00FF99"/>
              </a:solidFill>
              <a:ln>
                <a:solidFill>
                  <a:srgbClr val="00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7F747A9-A7E0-445A-A517-494D5BED915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22730334-13DC-430B-8543-2BCF4F29F81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A926D5E-A1C7-4BAA-B1A8-B4BB6F4FE53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8850" name="Picture 2">
              <a:extLst>
                <a:ext uri="{FF2B5EF4-FFF2-40B4-BE49-F238E27FC236}">
                  <a16:creationId xmlns:a16="http://schemas.microsoft.com/office/drawing/2014/main" xmlns="" id="{E3BBB3AE-E063-4BF1-BC1F-F01CF1AD7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8055" y="5826721"/>
              <a:ext cx="1970889" cy="6340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852" name="Picture 4" descr="Nidoran♀ | Pixel art pokemon, Pixel art, Pokemon sprites">
              <a:extLst>
                <a:ext uri="{FF2B5EF4-FFF2-40B4-BE49-F238E27FC236}">
                  <a16:creationId xmlns:a16="http://schemas.microsoft.com/office/drawing/2014/main" xmlns="" id="{1C3C3CE7-63B0-46B2-808F-EE7BFC6C37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4" t="59901" r="28867"/>
            <a:stretch/>
          </p:blipFill>
          <p:spPr bwMode="auto">
            <a:xfrm>
              <a:off x="1200003" y="2925786"/>
              <a:ext cx="2737867" cy="27048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xmlns="" id="{1B53921B-B36C-492E-8DB3-FBF6E84DF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630" b="91111" l="6250" r="89844">
                          <a14:foregroundMark x1="47656" y1="61481" x2="35938" y2="73333"/>
                          <a14:foregroundMark x1="14063" y1="40000" x2="6250" y2="46667"/>
                          <a14:foregroundMark x1="51563" y1="73333" x2="48438" y2="9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6487" y="5719731"/>
              <a:ext cx="599094" cy="631856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34081" y="2058420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80091" y="2058420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40701" y="2059683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88452" y="2058420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3533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E7BFC5E1-89D0-489D-A5E4-131BBE7731CD}"/>
              </a:ext>
            </a:extLst>
          </p:cNvPr>
          <p:cNvGrpSpPr/>
          <p:nvPr/>
        </p:nvGrpSpPr>
        <p:grpSpPr>
          <a:xfrm>
            <a:off x="6151878" y="1852417"/>
            <a:ext cx="4956273" cy="4793449"/>
            <a:chOff x="7102512" y="92255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1E8F77B4-A55A-42E7-87FE-00911BB38AB0}"/>
                </a:ext>
              </a:extLst>
            </p:cNvPr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30">
                <a:extLst>
                  <a:ext uri="{FF2B5EF4-FFF2-40B4-BE49-F238E27FC236}">
                    <a16:creationId xmlns:a16="http://schemas.microsoft.com/office/drawing/2014/main" xmlns="" id="{0C051156-4863-482A-AE80-2A294BD305C3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Anillo 31">
                <a:extLst>
                  <a:ext uri="{FF2B5EF4-FFF2-40B4-BE49-F238E27FC236}">
                    <a16:creationId xmlns:a16="http://schemas.microsoft.com/office/drawing/2014/main" xmlns="" id="{48A86ED4-5483-4FC3-AD2E-D749C4FE135E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xmlns="" id="{DC27A04E-952A-4CE6-987C-AEE8DA6EFC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281200" y="1852417"/>
            <a:ext cx="4985539" cy="4812261"/>
            <a:chOff x="281200" y="1852417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8D0B22B8-27E6-4F20-B572-47C8F28D7A87}"/>
                </a:ext>
              </a:extLst>
            </p:cNvPr>
            <p:cNvGrpSpPr/>
            <p:nvPr/>
          </p:nvGrpSpPr>
          <p:grpSpPr>
            <a:xfrm>
              <a:off x="281200" y="1852417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DA6DE1EE-3574-472D-9FF0-444594D73C8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F9ECB1C4-7AA6-4BAC-8981-7AD687EAF9FD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5A1F26A3-A330-4314-9E78-C1C7F994BAB9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0D54260F-7460-4B16-AB4A-63207733259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377AC90-94DA-4CDB-B601-4CB0E0C2642C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AD5BD7B5-1516-4C76-98BF-B041A68C84CC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74690171-7B3E-4C1D-A85D-2D1C3694D17F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00FF99"/>
              </a:solidFill>
              <a:ln>
                <a:solidFill>
                  <a:srgbClr val="00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7F747A9-A7E0-445A-A517-494D5BED915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22730334-13DC-430B-8543-2BCF4F29F81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A926D5E-A1C7-4BAA-B1A8-B4BB6F4FE53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79874" name="Picture 2">
              <a:extLst>
                <a:ext uri="{FF2B5EF4-FFF2-40B4-BE49-F238E27FC236}">
                  <a16:creationId xmlns:a16="http://schemas.microsoft.com/office/drawing/2014/main" xmlns="" id="{7D823B38-A208-45AD-8904-860FC37DCB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9112" y="5828083"/>
              <a:ext cx="1865423" cy="600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876" name="Picture 4" descr="Nidoran♂ | Pixel art pokemon, Pixel art, Pokemon">
              <a:extLst>
                <a:ext uri="{FF2B5EF4-FFF2-40B4-BE49-F238E27FC236}">
                  <a16:creationId xmlns:a16="http://schemas.microsoft.com/office/drawing/2014/main" xmlns="" id="{9E8BF933-300B-4B1F-B35E-032AD30B0A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56538" r="28234" b="2589"/>
            <a:stretch/>
          </p:blipFill>
          <p:spPr bwMode="auto">
            <a:xfrm>
              <a:off x="1079014" y="2842558"/>
              <a:ext cx="2909928" cy="2725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xmlns="" id="{1B53921B-B36C-492E-8DB3-FBF6E84DF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630" b="91111" l="6250" r="89844">
                          <a14:foregroundMark x1="47656" y1="61481" x2="35938" y2="73333"/>
                          <a14:foregroundMark x1="14063" y1="40000" x2="6250" y2="46667"/>
                          <a14:foregroundMark x1="51563" y1="73333" x2="48438" y2="9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6487" y="5719731"/>
              <a:ext cx="599094" cy="631856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134081" y="2058420"/>
              <a:ext cx="432992" cy="442284"/>
            </a:xfrm>
            <a:prstGeom prst="rect">
              <a:avLst/>
            </a:prstGeom>
          </p:spPr>
        </p:pic>
        <p:pic>
          <p:nvPicPr>
            <p:cNvPr id="24" name="Imagen 23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680091" y="2058420"/>
              <a:ext cx="432992" cy="442284"/>
            </a:xfrm>
            <a:prstGeom prst="rect">
              <a:avLst/>
            </a:prstGeom>
          </p:spPr>
        </p:pic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240701" y="2059683"/>
              <a:ext cx="432992" cy="442284"/>
            </a:xfrm>
            <a:prstGeom prst="rect">
              <a:avLst/>
            </a:prstGeom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788452" y="2058420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25038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10763DBC-8722-4570-91D0-39BFD72D6178}"/>
              </a:ext>
            </a:extLst>
          </p:cNvPr>
          <p:cNvGrpSpPr/>
          <p:nvPr/>
        </p:nvGrpSpPr>
        <p:grpSpPr>
          <a:xfrm>
            <a:off x="6376615" y="1866943"/>
            <a:ext cx="4956273" cy="4793449"/>
            <a:chOff x="7235727" y="13154"/>
            <a:chExt cx="4956273" cy="4793449"/>
          </a:xfrm>
        </p:grpSpPr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xmlns="" id="{9AFA4299-67B9-475D-910B-1BE7DE18BE65}"/>
                </a:ext>
              </a:extLst>
            </p:cNvPr>
            <p:cNvGrpSpPr/>
            <p:nvPr/>
          </p:nvGrpSpPr>
          <p:grpSpPr>
            <a:xfrm>
              <a:off x="7235727" y="13154"/>
              <a:ext cx="4956273" cy="4793449"/>
              <a:chOff x="7235727" y="13154"/>
              <a:chExt cx="4956273" cy="4793449"/>
            </a:xfrm>
          </p:grpSpPr>
          <p:sp>
            <p:nvSpPr>
              <p:cNvPr id="20" name="Rectángulo redondeado 27">
                <a:extLst>
                  <a:ext uri="{FF2B5EF4-FFF2-40B4-BE49-F238E27FC236}">
                    <a16:creationId xmlns:a16="http://schemas.microsoft.com/office/drawing/2014/main" xmlns="" id="{D8D53958-3CB9-4711-A5BD-A7F55EB83D64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21" name="Imagen 20">
                <a:extLst>
                  <a:ext uri="{FF2B5EF4-FFF2-40B4-BE49-F238E27FC236}">
                    <a16:creationId xmlns:a16="http://schemas.microsoft.com/office/drawing/2014/main" xmlns="" id="{F63D849F-B6AB-4C64-9EFB-7C2A1CED420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373" b="100000" l="0" r="26478">
                            <a14:foregroundMark x1="10644" y1="49880" x2="11695" y2="63614"/>
                            <a14:foregroundMark x1="3614" y1="62410" x2="9264" y2="80964"/>
                            <a14:backgroundMark x1="2957" y1="24096" x2="4008" y2="24337"/>
                            <a14:backgroundMark x1="2825" y1="24578" x2="2628" y2="32530"/>
                            <a14:backgroundMark x1="2628" y1="69880" x2="2694" y2="83855"/>
                            <a14:backgroundMark x1="3482" y1="81687" x2="4468" y2="82651"/>
                            <a14:backgroundMark x1="4599" y1="82651" x2="4599" y2="88434"/>
                            <a14:backgroundMark x1="20565" y1="81928" x2="22208" y2="81687"/>
                            <a14:backgroundMark x1="23850" y1="66265" x2="23916" y2="41205"/>
                            <a14:backgroundMark x1="22733" y1="39277" x2="23522" y2="38554"/>
                          </a14:backgroundRemoval>
                        </a14:imgEffect>
                      </a14:imgLayer>
                    </a14:imgProps>
                  </a:ext>
                </a:extLst>
              </a:blip>
              <a:srcRect r="75500"/>
              <a:stretch/>
            </p:blipFill>
            <p:spPr>
              <a:xfrm>
                <a:off x="8220342" y="735680"/>
                <a:ext cx="2987041" cy="3324363"/>
              </a:xfrm>
              <a:prstGeom prst="rect">
                <a:avLst/>
              </a:prstGeom>
            </p:spPr>
          </p:pic>
        </p:grpSp>
        <p:sp>
          <p:nvSpPr>
            <p:cNvPr id="19" name="Anillo 26">
              <a:extLst>
                <a:ext uri="{FF2B5EF4-FFF2-40B4-BE49-F238E27FC236}">
                  <a16:creationId xmlns:a16="http://schemas.microsoft.com/office/drawing/2014/main" xmlns="" id="{53E98064-A630-443F-8712-1A40EF7186CB}"/>
                </a:ext>
              </a:extLst>
            </p:cNvPr>
            <p:cNvSpPr/>
            <p:nvPr/>
          </p:nvSpPr>
          <p:spPr>
            <a:xfrm>
              <a:off x="7297323" y="83313"/>
              <a:ext cx="4833077" cy="4629096"/>
            </a:xfrm>
            <a:prstGeom prst="donut">
              <a:avLst>
                <a:gd name="adj" fmla="val 512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81200" y="1852417"/>
            <a:ext cx="4985539" cy="4812261"/>
            <a:chOff x="281200" y="1852417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8D0B22B8-27E6-4F20-B572-47C8F28D7A87}"/>
                </a:ext>
              </a:extLst>
            </p:cNvPr>
            <p:cNvGrpSpPr/>
            <p:nvPr/>
          </p:nvGrpSpPr>
          <p:grpSpPr>
            <a:xfrm>
              <a:off x="281200" y="1852417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DA6DE1EE-3574-472D-9FF0-444594D73C82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A3F7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F9ECB1C4-7AA6-4BAC-8981-7AD687EAF9FD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rgbClr val="CC1C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5A1F26A3-A330-4314-9E78-C1C7F994BAB9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0D54260F-7460-4B16-AB4A-63207733259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A481A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0377AC90-94DA-4CDB-B601-4CB0E0C2642C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AD5BD7B5-1516-4C76-98BF-B041A68C84CC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rgbClr val="A66BD3"/>
              </a:solidFill>
              <a:ln>
                <a:solidFill>
                  <a:srgbClr val="A66B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74690171-7B3E-4C1D-A85D-2D1C3694D17F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00FF99"/>
              </a:solidFill>
              <a:ln>
                <a:solidFill>
                  <a:srgbClr val="00FF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87F747A9-A7E0-445A-A517-494D5BED9158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22730334-13DC-430B-8543-2BCF4F29F81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7A926D5E-A1C7-4BAA-B1A8-B4BB6F4FE53D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80898" name="Picture 2">
              <a:extLst>
                <a:ext uri="{FF2B5EF4-FFF2-40B4-BE49-F238E27FC236}">
                  <a16:creationId xmlns:a16="http://schemas.microsoft.com/office/drawing/2014/main" xmlns="" id="{057961F2-166F-4D60-9A25-9087F0278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929" y="5713085"/>
              <a:ext cx="1488386" cy="692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900" name="Picture 4" descr="Pin by BeckyLeigh Kehler on 8) Video Gaming Pinterest Gallery | Pixel art  pokemon, Pixel art pattern, Pixel art">
              <a:extLst>
                <a:ext uri="{FF2B5EF4-FFF2-40B4-BE49-F238E27FC236}">
                  <a16:creationId xmlns:a16="http://schemas.microsoft.com/office/drawing/2014/main" xmlns="" id="{98D0CE18-BD60-4D20-9068-C38582E21E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09" t="49764" r="23609"/>
            <a:stretch/>
          </p:blipFill>
          <p:spPr bwMode="auto">
            <a:xfrm>
              <a:off x="1265318" y="2783669"/>
              <a:ext cx="2746625" cy="2749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xmlns="" id="{1B53921B-B36C-492E-8DB3-FBF6E84DF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630" b="91111" l="6250" r="89844">
                          <a14:foregroundMark x1="47656" y1="61481" x2="35938" y2="73333"/>
                          <a14:foregroundMark x1="14063" y1="40000" x2="6250" y2="46667"/>
                          <a14:foregroundMark x1="51563" y1="73333" x2="48438" y2="91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6487" y="5719731"/>
              <a:ext cx="599094" cy="631856"/>
            </a:xfrm>
            <a:prstGeom prst="rect">
              <a:avLst/>
            </a:prstGeom>
          </p:spPr>
        </p:pic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433398" y="2072067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234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19" name="Grupo 18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21" name="Rectángulo redondeado 20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2" name="Anillo 21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Imagen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6600" y="1103225"/>
              <a:ext cx="3004253" cy="2782389"/>
            </a:xfrm>
            <a:prstGeom prst="rect">
              <a:avLst/>
            </a:prstGeom>
          </p:spPr>
        </p:pic>
      </p:grpSp>
      <p:grpSp>
        <p:nvGrpSpPr>
          <p:cNvPr id="25" name="Grupo 24"/>
          <p:cNvGrpSpPr/>
          <p:nvPr/>
        </p:nvGrpSpPr>
        <p:grpSpPr>
          <a:xfrm>
            <a:off x="107046" y="92255"/>
            <a:ext cx="4985539" cy="4812261"/>
            <a:chOff x="107046" y="237830"/>
            <a:chExt cx="4985539" cy="4812261"/>
          </a:xfrm>
        </p:grpSpPr>
        <p:grpSp>
          <p:nvGrpSpPr>
            <p:cNvPr id="24" name="Grupo 23"/>
            <p:cNvGrpSpPr/>
            <p:nvPr/>
          </p:nvGrpSpPr>
          <p:grpSpPr>
            <a:xfrm>
              <a:off x="107046" y="237830"/>
              <a:ext cx="4985539" cy="4812261"/>
              <a:chOff x="107046" y="237830"/>
              <a:chExt cx="4985539" cy="4812261"/>
            </a:xfrm>
          </p:grpSpPr>
          <p:grpSp>
            <p:nvGrpSpPr>
              <p:cNvPr id="2" name="Grupo 1"/>
              <p:cNvGrpSpPr/>
              <p:nvPr/>
            </p:nvGrpSpPr>
            <p:grpSpPr>
              <a:xfrm>
                <a:off x="107046" y="237830"/>
                <a:ext cx="4985539" cy="4812261"/>
                <a:chOff x="793307" y="1022869"/>
                <a:chExt cx="4985539" cy="4812261"/>
              </a:xfrm>
            </p:grpSpPr>
            <p:grpSp>
              <p:nvGrpSpPr>
                <p:cNvPr id="4" name="Grupo 3">
                  <a:extLst>
                    <a:ext uri="{FF2B5EF4-FFF2-40B4-BE49-F238E27FC236}">
                      <a16:creationId xmlns:a16="http://schemas.microsoft.com/office/drawing/2014/main" xmlns="" id="{DB9E40A0-CAC9-461D-9E0F-11411C03F080}"/>
                    </a:ext>
                  </a:extLst>
                </p:cNvPr>
                <p:cNvGrpSpPr/>
                <p:nvPr/>
              </p:nvGrpSpPr>
              <p:grpSpPr>
                <a:xfrm>
                  <a:off x="793307" y="1022869"/>
                  <a:ext cx="4985539" cy="4812261"/>
                  <a:chOff x="2293018" y="410739"/>
                  <a:chExt cx="4985539" cy="4812261"/>
                </a:xfrm>
              </p:grpSpPr>
              <p:sp>
                <p:nvSpPr>
                  <p:cNvPr id="5" name="Rectángulo 9">
                    <a:extLst>
                      <a:ext uri="{FF2B5EF4-FFF2-40B4-BE49-F238E27FC236}">
                        <a16:creationId xmlns:a16="http://schemas.microsoft.com/office/drawing/2014/main" xmlns="" id="{9ACDC86E-BD44-47B3-81BF-B0A1FD47463F}"/>
                      </a:ext>
                    </a:extLst>
                  </p:cNvPr>
                  <p:cNvSpPr/>
                  <p:nvPr/>
                </p:nvSpPr>
                <p:spPr>
                  <a:xfrm>
                    <a:off x="4553453" y="2899720"/>
                    <a:ext cx="2711503" cy="2323280"/>
                  </a:xfrm>
                  <a:custGeom>
                    <a:avLst/>
                    <a:gdLst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710471 w 2710471"/>
                      <a:gd name="connsiteY2" fmla="*/ 2311732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0471"/>
                      <a:gd name="connsiteY0" fmla="*/ 0 h 2311732"/>
                      <a:gd name="connsiteX1" fmla="*/ 2710471 w 2710471"/>
                      <a:gd name="connsiteY1" fmla="*/ 0 h 2311732"/>
                      <a:gd name="connsiteX2" fmla="*/ 2521001 w 2710471"/>
                      <a:gd name="connsiteY2" fmla="*/ 2056359 h 2311732"/>
                      <a:gd name="connsiteX3" fmla="*/ 0 w 2710471"/>
                      <a:gd name="connsiteY3" fmla="*/ 2311732 h 2311732"/>
                      <a:gd name="connsiteX4" fmla="*/ 0 w 2710471"/>
                      <a:gd name="connsiteY4" fmla="*/ 0 h 2311732"/>
                      <a:gd name="connsiteX0" fmla="*/ 0 w 2711503"/>
                      <a:gd name="connsiteY0" fmla="*/ 0 h 2311732"/>
                      <a:gd name="connsiteX1" fmla="*/ 2710471 w 2711503"/>
                      <a:gd name="connsiteY1" fmla="*/ 0 h 2311732"/>
                      <a:gd name="connsiteX2" fmla="*/ 2521001 w 2711503"/>
                      <a:gd name="connsiteY2" fmla="*/ 2056359 h 2311732"/>
                      <a:gd name="connsiteX3" fmla="*/ 0 w 2711503"/>
                      <a:gd name="connsiteY3" fmla="*/ 2311732 h 2311732"/>
                      <a:gd name="connsiteX4" fmla="*/ 0 w 2711503"/>
                      <a:gd name="connsiteY4" fmla="*/ 0 h 2311732"/>
                      <a:gd name="connsiteX0" fmla="*/ 0 w 2711503"/>
                      <a:gd name="connsiteY0" fmla="*/ 0 h 2323280"/>
                      <a:gd name="connsiteX1" fmla="*/ 2710471 w 2711503"/>
                      <a:gd name="connsiteY1" fmla="*/ 0 h 2323280"/>
                      <a:gd name="connsiteX2" fmla="*/ 2521001 w 2711503"/>
                      <a:gd name="connsiteY2" fmla="*/ 2056359 h 2323280"/>
                      <a:gd name="connsiteX3" fmla="*/ 0 w 2711503"/>
                      <a:gd name="connsiteY3" fmla="*/ 2311732 h 2323280"/>
                      <a:gd name="connsiteX4" fmla="*/ 0 w 2711503"/>
                      <a:gd name="connsiteY4" fmla="*/ 0 h 23232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1503" h="2323280">
                        <a:moveTo>
                          <a:pt x="0" y="0"/>
                        </a:moveTo>
                        <a:lnTo>
                          <a:pt x="2710471" y="0"/>
                        </a:lnTo>
                        <a:cubicBezTo>
                          <a:pt x="2647314" y="685453"/>
                          <a:pt x="2839531" y="1840463"/>
                          <a:pt x="2521001" y="2056359"/>
                        </a:cubicBezTo>
                        <a:cubicBezTo>
                          <a:pt x="2257316" y="2512185"/>
                          <a:pt x="840334" y="2226608"/>
                          <a:pt x="0" y="2311732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6" name="Rectángulo 8">
                    <a:extLst>
                      <a:ext uri="{FF2B5EF4-FFF2-40B4-BE49-F238E27FC236}">
                        <a16:creationId xmlns:a16="http://schemas.microsoft.com/office/drawing/2014/main" xmlns="" id="{2A806916-6B0F-422F-AF98-CDF59A801FAB}"/>
                      </a:ext>
                    </a:extLst>
                  </p:cNvPr>
                  <p:cNvSpPr/>
                  <p:nvPr/>
                </p:nvSpPr>
                <p:spPr>
                  <a:xfrm>
                    <a:off x="2293018" y="2814726"/>
                    <a:ext cx="2287220" cy="2403988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230659 w 2272587"/>
                      <a:gd name="connsiteY3" fmla="*/ 2143966 h 2481717"/>
                      <a:gd name="connsiteX4" fmla="*/ 0 w 2272587"/>
                      <a:gd name="connsiteY4" fmla="*/ 0 h 2481717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30659 w 2280825"/>
                      <a:gd name="connsiteY3" fmla="*/ 2143966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63610 w 2280825"/>
                      <a:gd name="connsiteY3" fmla="*/ 2127490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247134 w 2280825"/>
                      <a:gd name="connsiteY3" fmla="*/ 2135728 h 2424052"/>
                      <a:gd name="connsiteX4" fmla="*/ 0 w 2280825"/>
                      <a:gd name="connsiteY4" fmla="*/ 0 h 2424052"/>
                      <a:gd name="connsiteX0" fmla="*/ 0 w 2280825"/>
                      <a:gd name="connsiteY0" fmla="*/ 0 h 2424052"/>
                      <a:gd name="connsiteX1" fmla="*/ 2272587 w 2280825"/>
                      <a:gd name="connsiteY1" fmla="*/ 0 h 2424052"/>
                      <a:gd name="connsiteX2" fmla="*/ 2280825 w 2280825"/>
                      <a:gd name="connsiteY2" fmla="*/ 2424052 h 2424052"/>
                      <a:gd name="connsiteX3" fmla="*/ 346346 w 2280825"/>
                      <a:gd name="connsiteY3" fmla="*/ 2202182 h 2424052"/>
                      <a:gd name="connsiteX4" fmla="*/ 0 w 2280825"/>
                      <a:gd name="connsiteY4" fmla="*/ 0 h 2424052"/>
                      <a:gd name="connsiteX0" fmla="*/ 7027 w 2287852"/>
                      <a:gd name="connsiteY0" fmla="*/ 0 h 2424052"/>
                      <a:gd name="connsiteX1" fmla="*/ 2279614 w 2287852"/>
                      <a:gd name="connsiteY1" fmla="*/ 0 h 2424052"/>
                      <a:gd name="connsiteX2" fmla="*/ 2287852 w 2287852"/>
                      <a:gd name="connsiteY2" fmla="*/ 2424052 h 2424052"/>
                      <a:gd name="connsiteX3" fmla="*/ 353373 w 2287852"/>
                      <a:gd name="connsiteY3" fmla="*/ 2202182 h 2424052"/>
                      <a:gd name="connsiteX4" fmla="*/ 7027 w 2287852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  <a:gd name="connsiteX0" fmla="*/ 14686 w 2295511"/>
                      <a:gd name="connsiteY0" fmla="*/ 0 h 2424052"/>
                      <a:gd name="connsiteX1" fmla="*/ 2287273 w 2295511"/>
                      <a:gd name="connsiteY1" fmla="*/ 0 h 2424052"/>
                      <a:gd name="connsiteX2" fmla="*/ 2295511 w 2295511"/>
                      <a:gd name="connsiteY2" fmla="*/ 2424052 h 2424052"/>
                      <a:gd name="connsiteX3" fmla="*/ 344497 w 2295511"/>
                      <a:gd name="connsiteY3" fmla="*/ 2218795 h 2424052"/>
                      <a:gd name="connsiteX4" fmla="*/ 14686 w 2295511"/>
                      <a:gd name="connsiteY4" fmla="*/ 0 h 2424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95511" h="2424052">
                        <a:moveTo>
                          <a:pt x="14686" y="0"/>
                        </a:moveTo>
                        <a:lnTo>
                          <a:pt x="2287273" y="0"/>
                        </a:lnTo>
                        <a:lnTo>
                          <a:pt x="2295511" y="2424052"/>
                        </a:lnTo>
                        <a:cubicBezTo>
                          <a:pt x="1614868" y="2311468"/>
                          <a:pt x="341399" y="2586752"/>
                          <a:pt x="344497" y="2218795"/>
                        </a:cubicBezTo>
                        <a:cubicBezTo>
                          <a:pt x="-210901" y="2056625"/>
                          <a:pt x="91572" y="714655"/>
                          <a:pt x="146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7" name="Rectángulo 7">
                    <a:extLst>
                      <a:ext uri="{FF2B5EF4-FFF2-40B4-BE49-F238E27FC236}">
                        <a16:creationId xmlns:a16="http://schemas.microsoft.com/office/drawing/2014/main" xmlns="" id="{FB522F70-AB7D-4E87-9E0E-6B77594D0E02}"/>
                      </a:ext>
                    </a:extLst>
                  </p:cNvPr>
                  <p:cNvSpPr/>
                  <p:nvPr/>
                </p:nvSpPr>
                <p:spPr>
                  <a:xfrm>
                    <a:off x="5102020" y="410739"/>
                    <a:ext cx="2176537" cy="1810334"/>
                  </a:xfrm>
                  <a:custGeom>
                    <a:avLst/>
                    <a:gdLst>
                      <a:gd name="connsiteX0" fmla="*/ 0 w 2176537"/>
                      <a:gd name="connsiteY0" fmla="*/ 0 h 1810334"/>
                      <a:gd name="connsiteX1" fmla="*/ 2176537 w 2176537"/>
                      <a:gd name="connsiteY1" fmla="*/ 0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  <a:gd name="connsiteX0" fmla="*/ 0 w 2176537"/>
                      <a:gd name="connsiteY0" fmla="*/ 0 h 1810334"/>
                      <a:gd name="connsiteX1" fmla="*/ 1937640 w 2176537"/>
                      <a:gd name="connsiteY1" fmla="*/ 214184 h 1810334"/>
                      <a:gd name="connsiteX2" fmla="*/ 2176537 w 2176537"/>
                      <a:gd name="connsiteY2" fmla="*/ 1810334 h 1810334"/>
                      <a:gd name="connsiteX3" fmla="*/ 0 w 2176537"/>
                      <a:gd name="connsiteY3" fmla="*/ 1810334 h 1810334"/>
                      <a:gd name="connsiteX4" fmla="*/ 0 w 2176537"/>
                      <a:gd name="connsiteY4" fmla="*/ 0 h 18103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176537" h="1810334">
                        <a:moveTo>
                          <a:pt x="0" y="0"/>
                        </a:moveTo>
                        <a:cubicBezTo>
                          <a:pt x="645880" y="71395"/>
                          <a:pt x="1613036" y="-87870"/>
                          <a:pt x="1937640" y="214184"/>
                        </a:cubicBezTo>
                        <a:cubicBezTo>
                          <a:pt x="2305597" y="672094"/>
                          <a:pt x="2096905" y="1278284"/>
                          <a:pt x="2176537" y="1810334"/>
                        </a:cubicBezTo>
                        <a:lnTo>
                          <a:pt x="0" y="18103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" name="Rectángulo 1">
                    <a:extLst>
                      <a:ext uri="{FF2B5EF4-FFF2-40B4-BE49-F238E27FC236}">
                        <a16:creationId xmlns:a16="http://schemas.microsoft.com/office/drawing/2014/main" xmlns="" id="{3E86E215-A823-45BD-AA30-81D2D68D99E3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2272587" cy="2481717"/>
                  </a:xfrm>
                  <a:custGeom>
                    <a:avLst/>
                    <a:gdLst>
                      <a:gd name="connsiteX0" fmla="*/ 0 w 2272587"/>
                      <a:gd name="connsiteY0" fmla="*/ 0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0 w 2272587"/>
                      <a:gd name="connsiteY4" fmla="*/ 0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96562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96562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  <a:gd name="connsiteX0" fmla="*/ 197708 w 2272587"/>
                      <a:gd name="connsiteY0" fmla="*/ 288324 h 2481717"/>
                      <a:gd name="connsiteX1" fmla="*/ 2272587 w 2272587"/>
                      <a:gd name="connsiteY1" fmla="*/ 0 h 2481717"/>
                      <a:gd name="connsiteX2" fmla="*/ 2272587 w 2272587"/>
                      <a:gd name="connsiteY2" fmla="*/ 2481717 h 2481717"/>
                      <a:gd name="connsiteX3" fmla="*/ 0 w 2272587"/>
                      <a:gd name="connsiteY3" fmla="*/ 2481717 h 2481717"/>
                      <a:gd name="connsiteX4" fmla="*/ 197708 w 2272587"/>
                      <a:gd name="connsiteY4" fmla="*/ 288324 h 248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72587" h="2481717">
                        <a:moveTo>
                          <a:pt x="197708" y="288324"/>
                        </a:moveTo>
                        <a:cubicBezTo>
                          <a:pt x="469204" y="-172994"/>
                          <a:pt x="1580961" y="98854"/>
                          <a:pt x="2272587" y="0"/>
                        </a:cubicBezTo>
                        <a:lnTo>
                          <a:pt x="2272587" y="2481717"/>
                        </a:lnTo>
                        <a:lnTo>
                          <a:pt x="0" y="2481717"/>
                        </a:lnTo>
                        <a:cubicBezTo>
                          <a:pt x="65903" y="1750586"/>
                          <a:pt x="-131806" y="574612"/>
                          <a:pt x="197708" y="288324"/>
                        </a:cubicBezTo>
                        <a:close/>
                      </a:path>
                    </a:pathLst>
                  </a:cu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0" name="Rectángulo 9">
                    <a:extLst>
                      <a:ext uri="{FF2B5EF4-FFF2-40B4-BE49-F238E27FC236}">
                        <a16:creationId xmlns:a16="http://schemas.microsoft.com/office/drawing/2014/main" xmlns="" id="{52C06AE9-AFEB-4D7E-B55B-18353773CF25}"/>
                      </a:ext>
                    </a:extLst>
                  </p:cNvPr>
                  <p:cNvSpPr/>
                  <p:nvPr/>
                </p:nvSpPr>
                <p:spPr>
                  <a:xfrm>
                    <a:off x="3010613" y="418001"/>
                    <a:ext cx="2091407" cy="180307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" name="Rectángulo 10">
                    <a:extLst>
                      <a:ext uri="{FF2B5EF4-FFF2-40B4-BE49-F238E27FC236}">
                        <a16:creationId xmlns:a16="http://schemas.microsoft.com/office/drawing/2014/main" xmlns="" id="{CF3C7CAE-D6C4-4F10-A005-E10D4CAF32A5}"/>
                      </a:ext>
                    </a:extLst>
                  </p:cNvPr>
                  <p:cNvSpPr/>
                  <p:nvPr/>
                </p:nvSpPr>
                <p:spPr>
                  <a:xfrm>
                    <a:off x="3910385" y="2080275"/>
                    <a:ext cx="1880815" cy="1383910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2" name="Rectángulo 11">
                    <a:extLst>
                      <a:ext uri="{FF2B5EF4-FFF2-40B4-BE49-F238E27FC236}">
                        <a16:creationId xmlns:a16="http://schemas.microsoft.com/office/drawing/2014/main" xmlns="" id="{0683C02D-416D-455A-B0E6-CEA13A005EAB}"/>
                      </a:ext>
                    </a:extLst>
                  </p:cNvPr>
                  <p:cNvSpPr/>
                  <p:nvPr/>
                </p:nvSpPr>
                <p:spPr>
                  <a:xfrm>
                    <a:off x="5212703" y="1940321"/>
                    <a:ext cx="970268" cy="3278393"/>
                  </a:xfrm>
                  <a:prstGeom prst="rect">
                    <a:avLst/>
                  </a:prstGeom>
                  <a:solidFill>
                    <a:schemeClr val="accent4"/>
                  </a:solidFill>
                  <a:ln>
                    <a:solidFill>
                      <a:schemeClr val="accent4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3" name="Rectángulo 12">
                    <a:extLst>
                      <a:ext uri="{FF2B5EF4-FFF2-40B4-BE49-F238E27FC236}">
                        <a16:creationId xmlns:a16="http://schemas.microsoft.com/office/drawing/2014/main" xmlns="" id="{964A46F9-D3F3-4DD8-8729-857EDAD65725}"/>
                      </a:ext>
                    </a:extLst>
                  </p:cNvPr>
                  <p:cNvSpPr/>
                  <p:nvPr/>
                </p:nvSpPr>
                <p:spPr>
                  <a:xfrm>
                    <a:off x="6001792" y="1277041"/>
                    <a:ext cx="1262132" cy="2481717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4" name="Rectángulo redondeado 5">
                    <a:extLst>
                      <a:ext uri="{FF2B5EF4-FFF2-40B4-BE49-F238E27FC236}">
                        <a16:creationId xmlns:a16="http://schemas.microsoft.com/office/drawing/2014/main" xmlns="" id="{3EE6AFA8-3259-4AB3-8E7C-A09F122F93A6}"/>
                      </a:ext>
                    </a:extLst>
                  </p:cNvPr>
                  <p:cNvSpPr/>
                  <p:nvPr/>
                </p:nvSpPr>
                <p:spPr>
                  <a:xfrm>
                    <a:off x="2307651" y="418002"/>
                    <a:ext cx="4956273" cy="4793449"/>
                  </a:xfrm>
                  <a:prstGeom prst="roundRect">
                    <a:avLst/>
                  </a:prstGeom>
                  <a:noFill/>
                  <a:ln w="571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6" name="CuadroTexto 15">
                    <a:extLst>
                      <a:ext uri="{FF2B5EF4-FFF2-40B4-BE49-F238E27FC236}">
                        <a16:creationId xmlns:a16="http://schemas.microsoft.com/office/drawing/2014/main" xmlns="" id="{6B2CD542-A752-4F0B-A230-A9D4A98988A9}"/>
                      </a:ext>
                    </a:extLst>
                  </p:cNvPr>
                  <p:cNvSpPr txBox="1"/>
                  <p:nvPr/>
                </p:nvSpPr>
                <p:spPr>
                  <a:xfrm>
                    <a:off x="3499714" y="4424362"/>
                    <a:ext cx="3101447" cy="70788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s-ES" sz="4000" b="1">
                      <a:latin typeface="Pokemon Hollow" panose="040B0500000000000000" pitchFamily="82" charset="2"/>
                    </a:endParaRPr>
                  </a:p>
                </p:txBody>
              </p:sp>
            </p:grpSp>
            <p:pic>
              <p:nvPicPr>
                <p:cNvPr id="5122" name="Picture 2" descr="Pin on Actually save forever">
                  <a:extLst>
                    <a:ext uri="{FF2B5EF4-FFF2-40B4-BE49-F238E27FC236}">
                      <a16:creationId xmlns:a16="http://schemas.microsoft.com/office/drawing/2014/main" xmlns="" id="{47716EB8-1261-4D3A-8F8A-9104D20F2A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42172" y="1441086"/>
                  <a:ext cx="3156189" cy="315618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124" name="Picture 4">
                  <a:extLst>
                    <a:ext uri="{FF2B5EF4-FFF2-40B4-BE49-F238E27FC236}">
                      <a16:creationId xmlns:a16="http://schemas.microsoft.com/office/drawing/2014/main" xmlns="" id="{DD0DCB8C-24AD-4147-8854-4EF95D415F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biLevel thresh="5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20637" y="4894103"/>
                  <a:ext cx="2382544" cy="7028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7" name="Imagen 16"/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brightnessContrast bright="-20000" contrast="4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6091" y="4886114"/>
                  <a:ext cx="531108" cy="600702"/>
                </a:xfrm>
                <a:prstGeom prst="rect">
                  <a:avLst/>
                </a:prstGeom>
              </p:spPr>
            </p:pic>
          </p:grpSp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6275" y="4348669"/>
                <a:ext cx="382469" cy="432356"/>
              </a:xfrm>
              <a:prstGeom prst="rect">
                <a:avLst/>
              </a:prstGeom>
            </p:spPr>
          </p:pic>
        </p:grpSp>
        <p:grpSp>
          <p:nvGrpSpPr>
            <p:cNvPr id="27" name="Grupo 26"/>
            <p:cNvGrpSpPr/>
            <p:nvPr/>
          </p:nvGrpSpPr>
          <p:grpSpPr>
            <a:xfrm>
              <a:off x="1281814" y="475750"/>
              <a:ext cx="2646514" cy="466509"/>
              <a:chOff x="9189176" y="6293384"/>
              <a:chExt cx="2646514" cy="466509"/>
            </a:xfrm>
          </p:grpSpPr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1402698" y="6293384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954099" y="630553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0" name="Imagen 29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07409" y="6293384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74417" y="6293384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2" name="Imagen 31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39026" y="631072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33" name="Imagen 32"/>
              <p:cNvPicPr>
                <a:picLocks noChangeAspect="1"/>
              </p:cNvPicPr>
              <p:nvPr/>
            </p:nvPicPr>
            <p:blipFill>
              <a:blip r:embed="rId8">
                <a:duotone>
                  <a:prstClr val="black"/>
                  <a:srgbClr val="7030A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89176" y="6317609"/>
                <a:ext cx="432992" cy="44228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24149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xmlns="" id="{F8F19A50-4CFD-4F7A-AB8C-A9E9455C9E3D}"/>
              </a:ext>
            </a:extLst>
          </p:cNvPr>
          <p:cNvGrpSpPr/>
          <p:nvPr/>
        </p:nvGrpSpPr>
        <p:grpSpPr>
          <a:xfrm>
            <a:off x="6345100" y="1935245"/>
            <a:ext cx="4956273" cy="4793449"/>
            <a:chOff x="7065469" y="295680"/>
            <a:chExt cx="4956273" cy="4793449"/>
          </a:xfrm>
        </p:grpSpPr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xmlns="" id="{18BC2E53-9100-4AA9-803B-BB85F7632A70}"/>
                </a:ext>
              </a:extLst>
            </p:cNvPr>
            <p:cNvGrpSpPr/>
            <p:nvPr/>
          </p:nvGrpSpPr>
          <p:grpSpPr>
            <a:xfrm>
              <a:off x="7065469" y="295680"/>
              <a:ext cx="4956273" cy="4793449"/>
              <a:chOff x="7235727" y="13154"/>
              <a:chExt cx="4956273" cy="4793449"/>
            </a:xfrm>
          </p:grpSpPr>
          <p:sp>
            <p:nvSpPr>
              <p:cNvPr id="24" name="Rectángulo redondeado 31">
                <a:extLst>
                  <a:ext uri="{FF2B5EF4-FFF2-40B4-BE49-F238E27FC236}">
                    <a16:creationId xmlns:a16="http://schemas.microsoft.com/office/drawing/2014/main" xmlns="" id="{115491BC-0B79-4129-91B2-8AA163E89B89}"/>
                  </a:ext>
                </a:extLst>
              </p:cNvPr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Anillo 32">
                <a:extLst>
                  <a:ext uri="{FF2B5EF4-FFF2-40B4-BE49-F238E27FC236}">
                    <a16:creationId xmlns:a16="http://schemas.microsoft.com/office/drawing/2014/main" xmlns="" id="{42C08C6B-E228-4B85-912E-431FD52E55F6}"/>
                  </a:ext>
                </a:extLst>
              </p:cNvPr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xmlns="" id="{370A05F6-94AC-43D9-B08E-9FBA93175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5143"/>
            <a:stretch/>
          </p:blipFill>
          <p:spPr>
            <a:xfrm>
              <a:off x="8110910" y="890269"/>
              <a:ext cx="3030582" cy="3324363"/>
            </a:xfrm>
            <a:prstGeom prst="rect">
              <a:avLst/>
            </a:prstGeom>
          </p:spPr>
        </p:pic>
      </p:grpSp>
      <p:grpSp>
        <p:nvGrpSpPr>
          <p:cNvPr id="2" name="Grupo 1"/>
          <p:cNvGrpSpPr/>
          <p:nvPr/>
        </p:nvGrpSpPr>
        <p:grpSpPr>
          <a:xfrm>
            <a:off x="196358" y="1842990"/>
            <a:ext cx="4985539" cy="4812261"/>
            <a:chOff x="196358" y="1842990"/>
            <a:chExt cx="4985539" cy="4812261"/>
          </a:xfrm>
        </p:grpSpPr>
        <p:grpSp>
          <p:nvGrpSpPr>
            <p:cNvPr id="4" name="Grupo 3">
              <a:extLst>
                <a:ext uri="{FF2B5EF4-FFF2-40B4-BE49-F238E27FC236}">
                  <a16:creationId xmlns:a16="http://schemas.microsoft.com/office/drawing/2014/main" xmlns="" id="{25D26F4B-46E5-473F-AB79-146E2C17821A}"/>
                </a:ext>
              </a:extLst>
            </p:cNvPr>
            <p:cNvGrpSpPr/>
            <p:nvPr/>
          </p:nvGrpSpPr>
          <p:grpSpPr>
            <a:xfrm>
              <a:off x="196358" y="1842990"/>
              <a:ext cx="4985539" cy="4812261"/>
              <a:chOff x="2293018" y="410739"/>
              <a:chExt cx="4985539" cy="4812261"/>
            </a:xfrm>
          </p:grpSpPr>
          <p:sp>
            <p:nvSpPr>
              <p:cNvPr id="5" name="Rectángulo 9">
                <a:extLst>
                  <a:ext uri="{FF2B5EF4-FFF2-40B4-BE49-F238E27FC236}">
                    <a16:creationId xmlns:a16="http://schemas.microsoft.com/office/drawing/2014/main" xmlns="" id="{04B8ED85-D5EC-4BD2-9DD9-CC5EB50AC2CB}"/>
                  </a:ext>
                </a:extLst>
              </p:cNvPr>
              <p:cNvSpPr/>
              <p:nvPr/>
            </p:nvSpPr>
            <p:spPr>
              <a:xfrm>
                <a:off x="4553453" y="2899720"/>
                <a:ext cx="2711503" cy="2323280"/>
              </a:xfrm>
              <a:custGeom>
                <a:avLst/>
                <a:gdLst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710471 w 2710471"/>
                  <a:gd name="connsiteY2" fmla="*/ 2311732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0471"/>
                  <a:gd name="connsiteY0" fmla="*/ 0 h 2311732"/>
                  <a:gd name="connsiteX1" fmla="*/ 2710471 w 2710471"/>
                  <a:gd name="connsiteY1" fmla="*/ 0 h 2311732"/>
                  <a:gd name="connsiteX2" fmla="*/ 2521001 w 2710471"/>
                  <a:gd name="connsiteY2" fmla="*/ 2056359 h 2311732"/>
                  <a:gd name="connsiteX3" fmla="*/ 0 w 2710471"/>
                  <a:gd name="connsiteY3" fmla="*/ 2311732 h 2311732"/>
                  <a:gd name="connsiteX4" fmla="*/ 0 w 2710471"/>
                  <a:gd name="connsiteY4" fmla="*/ 0 h 2311732"/>
                  <a:gd name="connsiteX0" fmla="*/ 0 w 2711503"/>
                  <a:gd name="connsiteY0" fmla="*/ 0 h 2311732"/>
                  <a:gd name="connsiteX1" fmla="*/ 2710471 w 2711503"/>
                  <a:gd name="connsiteY1" fmla="*/ 0 h 2311732"/>
                  <a:gd name="connsiteX2" fmla="*/ 2521001 w 2711503"/>
                  <a:gd name="connsiteY2" fmla="*/ 2056359 h 2311732"/>
                  <a:gd name="connsiteX3" fmla="*/ 0 w 2711503"/>
                  <a:gd name="connsiteY3" fmla="*/ 2311732 h 2311732"/>
                  <a:gd name="connsiteX4" fmla="*/ 0 w 2711503"/>
                  <a:gd name="connsiteY4" fmla="*/ 0 h 2311732"/>
                  <a:gd name="connsiteX0" fmla="*/ 0 w 2711503"/>
                  <a:gd name="connsiteY0" fmla="*/ 0 h 2323280"/>
                  <a:gd name="connsiteX1" fmla="*/ 2710471 w 2711503"/>
                  <a:gd name="connsiteY1" fmla="*/ 0 h 2323280"/>
                  <a:gd name="connsiteX2" fmla="*/ 2521001 w 2711503"/>
                  <a:gd name="connsiteY2" fmla="*/ 2056359 h 2323280"/>
                  <a:gd name="connsiteX3" fmla="*/ 0 w 2711503"/>
                  <a:gd name="connsiteY3" fmla="*/ 2311732 h 2323280"/>
                  <a:gd name="connsiteX4" fmla="*/ 0 w 2711503"/>
                  <a:gd name="connsiteY4" fmla="*/ 0 h 2323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1503" h="2323280">
                    <a:moveTo>
                      <a:pt x="0" y="0"/>
                    </a:moveTo>
                    <a:lnTo>
                      <a:pt x="2710471" y="0"/>
                    </a:lnTo>
                    <a:cubicBezTo>
                      <a:pt x="2647314" y="685453"/>
                      <a:pt x="2839531" y="1840463"/>
                      <a:pt x="2521001" y="2056359"/>
                    </a:cubicBezTo>
                    <a:cubicBezTo>
                      <a:pt x="2257316" y="2512185"/>
                      <a:pt x="840334" y="2226608"/>
                      <a:pt x="0" y="23117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" name="Rectángulo 8">
                <a:extLst>
                  <a:ext uri="{FF2B5EF4-FFF2-40B4-BE49-F238E27FC236}">
                    <a16:creationId xmlns:a16="http://schemas.microsoft.com/office/drawing/2014/main" xmlns="" id="{82E5BF63-C92B-4C0E-8435-2C442EFC9F3B}"/>
                  </a:ext>
                </a:extLst>
              </p:cNvPr>
              <p:cNvSpPr/>
              <p:nvPr/>
            </p:nvSpPr>
            <p:spPr>
              <a:xfrm>
                <a:off x="2293018" y="2814726"/>
                <a:ext cx="2287220" cy="2403988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230659 w 2272587"/>
                  <a:gd name="connsiteY3" fmla="*/ 2143966 h 2481717"/>
                  <a:gd name="connsiteX4" fmla="*/ 0 w 2272587"/>
                  <a:gd name="connsiteY4" fmla="*/ 0 h 2481717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30659 w 2280825"/>
                  <a:gd name="connsiteY3" fmla="*/ 2143966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63610 w 2280825"/>
                  <a:gd name="connsiteY3" fmla="*/ 2127490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247134 w 2280825"/>
                  <a:gd name="connsiteY3" fmla="*/ 2135728 h 2424052"/>
                  <a:gd name="connsiteX4" fmla="*/ 0 w 2280825"/>
                  <a:gd name="connsiteY4" fmla="*/ 0 h 2424052"/>
                  <a:gd name="connsiteX0" fmla="*/ 0 w 2280825"/>
                  <a:gd name="connsiteY0" fmla="*/ 0 h 2424052"/>
                  <a:gd name="connsiteX1" fmla="*/ 2272587 w 2280825"/>
                  <a:gd name="connsiteY1" fmla="*/ 0 h 2424052"/>
                  <a:gd name="connsiteX2" fmla="*/ 2280825 w 2280825"/>
                  <a:gd name="connsiteY2" fmla="*/ 2424052 h 2424052"/>
                  <a:gd name="connsiteX3" fmla="*/ 346346 w 2280825"/>
                  <a:gd name="connsiteY3" fmla="*/ 2202182 h 2424052"/>
                  <a:gd name="connsiteX4" fmla="*/ 0 w 2280825"/>
                  <a:gd name="connsiteY4" fmla="*/ 0 h 2424052"/>
                  <a:gd name="connsiteX0" fmla="*/ 7027 w 2287852"/>
                  <a:gd name="connsiteY0" fmla="*/ 0 h 2424052"/>
                  <a:gd name="connsiteX1" fmla="*/ 2279614 w 2287852"/>
                  <a:gd name="connsiteY1" fmla="*/ 0 h 2424052"/>
                  <a:gd name="connsiteX2" fmla="*/ 2287852 w 2287852"/>
                  <a:gd name="connsiteY2" fmla="*/ 2424052 h 2424052"/>
                  <a:gd name="connsiteX3" fmla="*/ 353373 w 2287852"/>
                  <a:gd name="connsiteY3" fmla="*/ 2202182 h 2424052"/>
                  <a:gd name="connsiteX4" fmla="*/ 7027 w 2287852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  <a:gd name="connsiteX0" fmla="*/ 14686 w 2295511"/>
                  <a:gd name="connsiteY0" fmla="*/ 0 h 2424052"/>
                  <a:gd name="connsiteX1" fmla="*/ 2287273 w 2295511"/>
                  <a:gd name="connsiteY1" fmla="*/ 0 h 2424052"/>
                  <a:gd name="connsiteX2" fmla="*/ 2295511 w 2295511"/>
                  <a:gd name="connsiteY2" fmla="*/ 2424052 h 2424052"/>
                  <a:gd name="connsiteX3" fmla="*/ 344497 w 2295511"/>
                  <a:gd name="connsiteY3" fmla="*/ 2218795 h 2424052"/>
                  <a:gd name="connsiteX4" fmla="*/ 14686 w 2295511"/>
                  <a:gd name="connsiteY4" fmla="*/ 0 h 242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5511" h="2424052">
                    <a:moveTo>
                      <a:pt x="14686" y="0"/>
                    </a:moveTo>
                    <a:lnTo>
                      <a:pt x="2287273" y="0"/>
                    </a:lnTo>
                    <a:lnTo>
                      <a:pt x="2295511" y="2424052"/>
                    </a:lnTo>
                    <a:cubicBezTo>
                      <a:pt x="1614868" y="2311468"/>
                      <a:pt x="341399" y="2586752"/>
                      <a:pt x="344497" y="2218795"/>
                    </a:cubicBezTo>
                    <a:cubicBezTo>
                      <a:pt x="-210901" y="2056625"/>
                      <a:pt x="91572" y="714655"/>
                      <a:pt x="14686" y="0"/>
                    </a:cubicBezTo>
                    <a:close/>
                  </a:path>
                </a:pathLst>
              </a:custGeom>
              <a:solidFill>
                <a:srgbClr val="34124E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7" name="Rectángulo 7">
                <a:extLst>
                  <a:ext uri="{FF2B5EF4-FFF2-40B4-BE49-F238E27FC236}">
                    <a16:creationId xmlns:a16="http://schemas.microsoft.com/office/drawing/2014/main" xmlns="" id="{20253201-D94F-4F43-B534-CC64E45613E7}"/>
                  </a:ext>
                </a:extLst>
              </p:cNvPr>
              <p:cNvSpPr/>
              <p:nvPr/>
            </p:nvSpPr>
            <p:spPr>
              <a:xfrm>
                <a:off x="5102020" y="410739"/>
                <a:ext cx="2176537" cy="1810334"/>
              </a:xfrm>
              <a:custGeom>
                <a:avLst/>
                <a:gdLst>
                  <a:gd name="connsiteX0" fmla="*/ 0 w 2176537"/>
                  <a:gd name="connsiteY0" fmla="*/ 0 h 1810334"/>
                  <a:gd name="connsiteX1" fmla="*/ 2176537 w 2176537"/>
                  <a:gd name="connsiteY1" fmla="*/ 0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  <a:gd name="connsiteX0" fmla="*/ 0 w 2176537"/>
                  <a:gd name="connsiteY0" fmla="*/ 0 h 1810334"/>
                  <a:gd name="connsiteX1" fmla="*/ 1937640 w 2176537"/>
                  <a:gd name="connsiteY1" fmla="*/ 214184 h 1810334"/>
                  <a:gd name="connsiteX2" fmla="*/ 2176537 w 2176537"/>
                  <a:gd name="connsiteY2" fmla="*/ 1810334 h 1810334"/>
                  <a:gd name="connsiteX3" fmla="*/ 0 w 2176537"/>
                  <a:gd name="connsiteY3" fmla="*/ 1810334 h 1810334"/>
                  <a:gd name="connsiteX4" fmla="*/ 0 w 2176537"/>
                  <a:gd name="connsiteY4" fmla="*/ 0 h 181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6537" h="1810334">
                    <a:moveTo>
                      <a:pt x="0" y="0"/>
                    </a:moveTo>
                    <a:cubicBezTo>
                      <a:pt x="645880" y="71395"/>
                      <a:pt x="1613036" y="-87870"/>
                      <a:pt x="1937640" y="214184"/>
                    </a:cubicBezTo>
                    <a:cubicBezTo>
                      <a:pt x="2305597" y="672094"/>
                      <a:pt x="2096905" y="1278284"/>
                      <a:pt x="2176537" y="1810334"/>
                    </a:cubicBezTo>
                    <a:lnTo>
                      <a:pt x="0" y="18103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1CD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1">
                <a:extLst>
                  <a:ext uri="{FF2B5EF4-FFF2-40B4-BE49-F238E27FC236}">
                    <a16:creationId xmlns:a16="http://schemas.microsoft.com/office/drawing/2014/main" xmlns="" id="{33BA8F7E-A2DF-4567-88F2-CAB283CEC0FB}"/>
                  </a:ext>
                </a:extLst>
              </p:cNvPr>
              <p:cNvSpPr/>
              <p:nvPr/>
            </p:nvSpPr>
            <p:spPr>
              <a:xfrm>
                <a:off x="2307651" y="418002"/>
                <a:ext cx="2272587" cy="2481717"/>
              </a:xfrm>
              <a:custGeom>
                <a:avLst/>
                <a:gdLst>
                  <a:gd name="connsiteX0" fmla="*/ 0 w 2272587"/>
                  <a:gd name="connsiteY0" fmla="*/ 0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0 w 2272587"/>
                  <a:gd name="connsiteY4" fmla="*/ 0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96562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96562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  <a:gd name="connsiteX0" fmla="*/ 197708 w 2272587"/>
                  <a:gd name="connsiteY0" fmla="*/ 288324 h 2481717"/>
                  <a:gd name="connsiteX1" fmla="*/ 2272587 w 2272587"/>
                  <a:gd name="connsiteY1" fmla="*/ 0 h 2481717"/>
                  <a:gd name="connsiteX2" fmla="*/ 2272587 w 2272587"/>
                  <a:gd name="connsiteY2" fmla="*/ 2481717 h 2481717"/>
                  <a:gd name="connsiteX3" fmla="*/ 0 w 2272587"/>
                  <a:gd name="connsiteY3" fmla="*/ 2481717 h 2481717"/>
                  <a:gd name="connsiteX4" fmla="*/ 197708 w 2272587"/>
                  <a:gd name="connsiteY4" fmla="*/ 288324 h 248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2587" h="2481717">
                    <a:moveTo>
                      <a:pt x="197708" y="288324"/>
                    </a:moveTo>
                    <a:cubicBezTo>
                      <a:pt x="469204" y="-172994"/>
                      <a:pt x="1580961" y="98854"/>
                      <a:pt x="2272587" y="0"/>
                    </a:cubicBezTo>
                    <a:lnTo>
                      <a:pt x="2272587" y="2481717"/>
                    </a:lnTo>
                    <a:lnTo>
                      <a:pt x="0" y="2481717"/>
                    </a:lnTo>
                    <a:cubicBezTo>
                      <a:pt x="65903" y="1750586"/>
                      <a:pt x="-131806" y="574612"/>
                      <a:pt x="197708" y="288324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79B0318D-CA56-4487-96BA-1CA48DD4203F}"/>
                  </a:ext>
                </a:extLst>
              </p:cNvPr>
              <p:cNvSpPr/>
              <p:nvPr/>
            </p:nvSpPr>
            <p:spPr>
              <a:xfrm>
                <a:off x="3010613" y="418001"/>
                <a:ext cx="2091407" cy="1803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xmlns="" id="{CBFADAAD-9EC3-4736-B84C-55577E2FCB0D}"/>
                  </a:ext>
                </a:extLst>
              </p:cNvPr>
              <p:cNvSpPr/>
              <p:nvPr/>
            </p:nvSpPr>
            <p:spPr>
              <a:xfrm>
                <a:off x="3910385" y="2080275"/>
                <a:ext cx="1880815" cy="138391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5DA8585E-3681-4354-B002-9EFF1DD4BEBE}"/>
                  </a:ext>
                </a:extLst>
              </p:cNvPr>
              <p:cNvSpPr/>
              <p:nvPr/>
            </p:nvSpPr>
            <p:spPr>
              <a:xfrm>
                <a:off x="5212703" y="1940321"/>
                <a:ext cx="970268" cy="3278393"/>
              </a:xfrm>
              <a:prstGeom prst="rect">
                <a:avLst/>
              </a:prstGeom>
              <a:solidFill>
                <a:srgbClr val="34124E"/>
              </a:solidFill>
              <a:ln>
                <a:solidFill>
                  <a:srgbClr val="34124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xmlns="" id="{5DFA38BA-3BDF-45D2-8A58-1853F6DAD6E2}"/>
                  </a:ext>
                </a:extLst>
              </p:cNvPr>
              <p:cNvSpPr/>
              <p:nvPr/>
            </p:nvSpPr>
            <p:spPr>
              <a:xfrm>
                <a:off x="6001792" y="1277041"/>
                <a:ext cx="1262132" cy="248171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Rectángulo redondeado 5">
                <a:extLst>
                  <a:ext uri="{FF2B5EF4-FFF2-40B4-BE49-F238E27FC236}">
                    <a16:creationId xmlns:a16="http://schemas.microsoft.com/office/drawing/2014/main" xmlns="" id="{25399D6D-8C08-48DA-8DB9-D19DAD6666C3}"/>
                  </a:ext>
                </a:extLst>
              </p:cNvPr>
              <p:cNvSpPr/>
              <p:nvPr/>
            </p:nvSpPr>
            <p:spPr>
              <a:xfrm>
                <a:off x="2307651" y="418002"/>
                <a:ext cx="4956273" cy="4793449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C3AED10B-54B3-462F-990B-EABABE52070B}"/>
                  </a:ext>
                </a:extLst>
              </p:cNvPr>
              <p:cNvSpPr txBox="1"/>
              <p:nvPr/>
            </p:nvSpPr>
            <p:spPr>
              <a:xfrm>
                <a:off x="3499714" y="4424362"/>
                <a:ext cx="31014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s-ES" sz="4000" b="1">
                  <a:latin typeface="Pokemon Hollow" panose="040B0500000000000000" pitchFamily="82" charset="2"/>
                </a:endParaRPr>
              </a:p>
            </p:txBody>
          </p:sp>
        </p:grpSp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xmlns="" id="{8CAE2213-2FFC-4CC8-8DA1-133FCC71B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3939" y1="88281" x2="43939" y2="88281"/>
                          <a14:foregroundMark x1="10606" y1="44531" x2="10606" y2="44531"/>
                          <a14:foregroundMark x1="51515" y1="10938" x2="51515" y2="10938"/>
                          <a14:foregroundMark x1="55303" y1="9375" x2="51515" y2="10938"/>
                          <a14:foregroundMark x1="43182" y1="60156" x2="25758" y2="66406"/>
                          <a14:foregroundMark x1="25758" y1="66406" x2="25758" y2="6640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79272" y="5776461"/>
              <a:ext cx="611184" cy="592664"/>
            </a:xfrm>
            <a:prstGeom prst="rect">
              <a:avLst/>
            </a:prstGeom>
          </p:spPr>
        </p:pic>
        <p:pic>
          <p:nvPicPr>
            <p:cNvPr id="72706" name="Picture 2">
              <a:extLst>
                <a:ext uri="{FF2B5EF4-FFF2-40B4-BE49-F238E27FC236}">
                  <a16:creationId xmlns:a16="http://schemas.microsoft.com/office/drawing/2014/main" xmlns="" id="{3CD85ABF-2DA7-4DE6-89BB-9B38FF3AF9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3630" y="5776461"/>
              <a:ext cx="1880816" cy="643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708" name="Picture 4" descr="Dratini | Pixel art pokemon, Pixel art, Pokemon">
              <a:extLst>
                <a:ext uri="{FF2B5EF4-FFF2-40B4-BE49-F238E27FC236}">
                  <a16:creationId xmlns:a16="http://schemas.microsoft.com/office/drawing/2014/main" xmlns="" id="{6043161C-972E-451B-97D5-DC3C2BA036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093" t="60783" r="28554" b="1697"/>
            <a:stretch/>
          </p:blipFill>
          <p:spPr bwMode="auto">
            <a:xfrm>
              <a:off x="1260379" y="2922027"/>
              <a:ext cx="2599821" cy="24172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Imagen 25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3329538" y="2005404"/>
              <a:ext cx="432992" cy="442284"/>
            </a:xfrm>
            <a:prstGeom prst="rect">
              <a:avLst/>
            </a:prstGeom>
          </p:spPr>
        </p:pic>
        <p:pic>
          <p:nvPicPr>
            <p:cNvPr id="27" name="Imagen 26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875548" y="2005404"/>
              <a:ext cx="432992" cy="442284"/>
            </a:xfrm>
            <a:prstGeom prst="rect">
              <a:avLst/>
            </a:prstGeom>
          </p:spPr>
        </p:pic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442556" y="2013717"/>
              <a:ext cx="432992" cy="442284"/>
            </a:xfrm>
            <a:prstGeom prst="rect">
              <a:avLst/>
            </a:prstGeom>
          </p:spPr>
        </p:pic>
        <p:pic>
          <p:nvPicPr>
            <p:cNvPr id="29" name="Imagen 28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009564" y="2020828"/>
              <a:ext cx="432992" cy="442284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543617" y="2026405"/>
              <a:ext cx="432992" cy="44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0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149486" y="92255"/>
            <a:ext cx="4985539" cy="4812261"/>
            <a:chOff x="793307" y="1022869"/>
            <a:chExt cx="4985539" cy="4812261"/>
          </a:xfrm>
        </p:grpSpPr>
        <p:grpSp>
          <p:nvGrpSpPr>
            <p:cNvPr id="17" name="Grupo 16"/>
            <p:cNvGrpSpPr/>
            <p:nvPr/>
          </p:nvGrpSpPr>
          <p:grpSpPr>
            <a:xfrm>
              <a:off x="793307" y="1022869"/>
              <a:ext cx="4985539" cy="4812261"/>
              <a:chOff x="793307" y="1022869"/>
              <a:chExt cx="4985539" cy="4812261"/>
            </a:xfrm>
          </p:grpSpPr>
          <p:grpSp>
            <p:nvGrpSpPr>
              <p:cNvPr id="4" name="Grupo 3">
                <a:extLst>
                  <a:ext uri="{FF2B5EF4-FFF2-40B4-BE49-F238E27FC236}">
                    <a16:creationId xmlns:a16="http://schemas.microsoft.com/office/drawing/2014/main" xmlns="" id="{DB9E40A0-CAC9-461D-9E0F-11411C03F080}"/>
                  </a:ext>
                </a:extLst>
              </p:cNvPr>
              <p:cNvGrpSpPr/>
              <p:nvPr/>
            </p:nvGrpSpPr>
            <p:grpSpPr>
              <a:xfrm>
                <a:off x="793307" y="1022869"/>
                <a:ext cx="4985539" cy="4812261"/>
                <a:chOff x="2293018" y="410739"/>
                <a:chExt cx="4985539" cy="4812261"/>
              </a:xfrm>
            </p:grpSpPr>
            <p:sp>
              <p:nvSpPr>
                <p:cNvPr id="5" name="Rectángulo 9">
                  <a:extLst>
                    <a:ext uri="{FF2B5EF4-FFF2-40B4-BE49-F238E27FC236}">
                      <a16:creationId xmlns:a16="http://schemas.microsoft.com/office/drawing/2014/main" xmlns="" id="{9ACDC86E-BD44-47B3-81BF-B0A1FD47463F}"/>
                    </a:ext>
                  </a:extLst>
                </p:cNvPr>
                <p:cNvSpPr/>
                <p:nvPr/>
              </p:nvSpPr>
              <p:spPr>
                <a:xfrm>
                  <a:off x="4553453" y="2899720"/>
                  <a:ext cx="2711503" cy="2323280"/>
                </a:xfrm>
                <a:custGeom>
                  <a:avLst/>
                  <a:gdLst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710471 w 2710471"/>
                    <a:gd name="connsiteY2" fmla="*/ 2311732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0471"/>
                    <a:gd name="connsiteY0" fmla="*/ 0 h 2311732"/>
                    <a:gd name="connsiteX1" fmla="*/ 2710471 w 2710471"/>
                    <a:gd name="connsiteY1" fmla="*/ 0 h 2311732"/>
                    <a:gd name="connsiteX2" fmla="*/ 2521001 w 2710471"/>
                    <a:gd name="connsiteY2" fmla="*/ 2056359 h 2311732"/>
                    <a:gd name="connsiteX3" fmla="*/ 0 w 2710471"/>
                    <a:gd name="connsiteY3" fmla="*/ 2311732 h 2311732"/>
                    <a:gd name="connsiteX4" fmla="*/ 0 w 2710471"/>
                    <a:gd name="connsiteY4" fmla="*/ 0 h 2311732"/>
                    <a:gd name="connsiteX0" fmla="*/ 0 w 2711503"/>
                    <a:gd name="connsiteY0" fmla="*/ 0 h 2311732"/>
                    <a:gd name="connsiteX1" fmla="*/ 2710471 w 2711503"/>
                    <a:gd name="connsiteY1" fmla="*/ 0 h 2311732"/>
                    <a:gd name="connsiteX2" fmla="*/ 2521001 w 2711503"/>
                    <a:gd name="connsiteY2" fmla="*/ 2056359 h 2311732"/>
                    <a:gd name="connsiteX3" fmla="*/ 0 w 2711503"/>
                    <a:gd name="connsiteY3" fmla="*/ 2311732 h 2311732"/>
                    <a:gd name="connsiteX4" fmla="*/ 0 w 2711503"/>
                    <a:gd name="connsiteY4" fmla="*/ 0 h 2311732"/>
                    <a:gd name="connsiteX0" fmla="*/ 0 w 2711503"/>
                    <a:gd name="connsiteY0" fmla="*/ 0 h 2323280"/>
                    <a:gd name="connsiteX1" fmla="*/ 2710471 w 2711503"/>
                    <a:gd name="connsiteY1" fmla="*/ 0 h 2323280"/>
                    <a:gd name="connsiteX2" fmla="*/ 2521001 w 2711503"/>
                    <a:gd name="connsiteY2" fmla="*/ 2056359 h 2323280"/>
                    <a:gd name="connsiteX3" fmla="*/ 0 w 2711503"/>
                    <a:gd name="connsiteY3" fmla="*/ 2311732 h 2323280"/>
                    <a:gd name="connsiteX4" fmla="*/ 0 w 2711503"/>
                    <a:gd name="connsiteY4" fmla="*/ 0 h 2323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11503" h="2323280">
                      <a:moveTo>
                        <a:pt x="0" y="0"/>
                      </a:moveTo>
                      <a:lnTo>
                        <a:pt x="2710471" y="0"/>
                      </a:lnTo>
                      <a:cubicBezTo>
                        <a:pt x="2647314" y="685453"/>
                        <a:pt x="2839531" y="1840463"/>
                        <a:pt x="2521001" y="2056359"/>
                      </a:cubicBezTo>
                      <a:cubicBezTo>
                        <a:pt x="2257316" y="2512185"/>
                        <a:pt x="840334" y="2226608"/>
                        <a:pt x="0" y="231173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6" name="Rectángulo 8">
                  <a:extLst>
                    <a:ext uri="{FF2B5EF4-FFF2-40B4-BE49-F238E27FC236}">
                      <a16:creationId xmlns:a16="http://schemas.microsoft.com/office/drawing/2014/main" xmlns="" id="{2A806916-6B0F-422F-AF98-CDF59A801FAB}"/>
                    </a:ext>
                  </a:extLst>
                </p:cNvPr>
                <p:cNvSpPr/>
                <p:nvPr/>
              </p:nvSpPr>
              <p:spPr>
                <a:xfrm>
                  <a:off x="2293018" y="2814726"/>
                  <a:ext cx="2287220" cy="2403988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230659 w 2272587"/>
                    <a:gd name="connsiteY3" fmla="*/ 2143966 h 2481717"/>
                    <a:gd name="connsiteX4" fmla="*/ 0 w 2272587"/>
                    <a:gd name="connsiteY4" fmla="*/ 0 h 2481717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30659 w 2280825"/>
                    <a:gd name="connsiteY3" fmla="*/ 2143966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63610 w 2280825"/>
                    <a:gd name="connsiteY3" fmla="*/ 2127490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247134 w 2280825"/>
                    <a:gd name="connsiteY3" fmla="*/ 2135728 h 2424052"/>
                    <a:gd name="connsiteX4" fmla="*/ 0 w 2280825"/>
                    <a:gd name="connsiteY4" fmla="*/ 0 h 2424052"/>
                    <a:gd name="connsiteX0" fmla="*/ 0 w 2280825"/>
                    <a:gd name="connsiteY0" fmla="*/ 0 h 2424052"/>
                    <a:gd name="connsiteX1" fmla="*/ 2272587 w 2280825"/>
                    <a:gd name="connsiteY1" fmla="*/ 0 h 2424052"/>
                    <a:gd name="connsiteX2" fmla="*/ 2280825 w 2280825"/>
                    <a:gd name="connsiteY2" fmla="*/ 2424052 h 2424052"/>
                    <a:gd name="connsiteX3" fmla="*/ 346346 w 2280825"/>
                    <a:gd name="connsiteY3" fmla="*/ 2202182 h 2424052"/>
                    <a:gd name="connsiteX4" fmla="*/ 0 w 2280825"/>
                    <a:gd name="connsiteY4" fmla="*/ 0 h 2424052"/>
                    <a:gd name="connsiteX0" fmla="*/ 7027 w 2287852"/>
                    <a:gd name="connsiteY0" fmla="*/ 0 h 2424052"/>
                    <a:gd name="connsiteX1" fmla="*/ 2279614 w 2287852"/>
                    <a:gd name="connsiteY1" fmla="*/ 0 h 2424052"/>
                    <a:gd name="connsiteX2" fmla="*/ 2287852 w 2287852"/>
                    <a:gd name="connsiteY2" fmla="*/ 2424052 h 2424052"/>
                    <a:gd name="connsiteX3" fmla="*/ 353373 w 2287852"/>
                    <a:gd name="connsiteY3" fmla="*/ 2202182 h 2424052"/>
                    <a:gd name="connsiteX4" fmla="*/ 7027 w 2287852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  <a:gd name="connsiteX0" fmla="*/ 14686 w 2295511"/>
                    <a:gd name="connsiteY0" fmla="*/ 0 h 2424052"/>
                    <a:gd name="connsiteX1" fmla="*/ 2287273 w 2295511"/>
                    <a:gd name="connsiteY1" fmla="*/ 0 h 2424052"/>
                    <a:gd name="connsiteX2" fmla="*/ 2295511 w 2295511"/>
                    <a:gd name="connsiteY2" fmla="*/ 2424052 h 2424052"/>
                    <a:gd name="connsiteX3" fmla="*/ 344497 w 2295511"/>
                    <a:gd name="connsiteY3" fmla="*/ 2218795 h 2424052"/>
                    <a:gd name="connsiteX4" fmla="*/ 14686 w 2295511"/>
                    <a:gd name="connsiteY4" fmla="*/ 0 h 2424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95511" h="2424052">
                      <a:moveTo>
                        <a:pt x="14686" y="0"/>
                      </a:moveTo>
                      <a:lnTo>
                        <a:pt x="2287273" y="0"/>
                      </a:lnTo>
                      <a:lnTo>
                        <a:pt x="2295511" y="2424052"/>
                      </a:lnTo>
                      <a:cubicBezTo>
                        <a:pt x="1614868" y="2311468"/>
                        <a:pt x="341399" y="2586752"/>
                        <a:pt x="344497" y="2218795"/>
                      </a:cubicBezTo>
                      <a:cubicBezTo>
                        <a:pt x="-210901" y="2056625"/>
                        <a:pt x="91572" y="714655"/>
                        <a:pt x="14686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7" name="Rectángulo 7">
                  <a:extLst>
                    <a:ext uri="{FF2B5EF4-FFF2-40B4-BE49-F238E27FC236}">
                      <a16:creationId xmlns:a16="http://schemas.microsoft.com/office/drawing/2014/main" xmlns="" id="{FB522F70-AB7D-4E87-9E0E-6B77594D0E02}"/>
                    </a:ext>
                  </a:extLst>
                </p:cNvPr>
                <p:cNvSpPr/>
                <p:nvPr/>
              </p:nvSpPr>
              <p:spPr>
                <a:xfrm>
                  <a:off x="5102020" y="410739"/>
                  <a:ext cx="2176537" cy="1810334"/>
                </a:xfrm>
                <a:custGeom>
                  <a:avLst/>
                  <a:gdLst>
                    <a:gd name="connsiteX0" fmla="*/ 0 w 2176537"/>
                    <a:gd name="connsiteY0" fmla="*/ 0 h 1810334"/>
                    <a:gd name="connsiteX1" fmla="*/ 2176537 w 2176537"/>
                    <a:gd name="connsiteY1" fmla="*/ 0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  <a:gd name="connsiteX0" fmla="*/ 0 w 2176537"/>
                    <a:gd name="connsiteY0" fmla="*/ 0 h 1810334"/>
                    <a:gd name="connsiteX1" fmla="*/ 1937640 w 2176537"/>
                    <a:gd name="connsiteY1" fmla="*/ 214184 h 1810334"/>
                    <a:gd name="connsiteX2" fmla="*/ 2176537 w 2176537"/>
                    <a:gd name="connsiteY2" fmla="*/ 1810334 h 1810334"/>
                    <a:gd name="connsiteX3" fmla="*/ 0 w 2176537"/>
                    <a:gd name="connsiteY3" fmla="*/ 1810334 h 1810334"/>
                    <a:gd name="connsiteX4" fmla="*/ 0 w 2176537"/>
                    <a:gd name="connsiteY4" fmla="*/ 0 h 1810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76537" h="1810334">
                      <a:moveTo>
                        <a:pt x="0" y="0"/>
                      </a:moveTo>
                      <a:cubicBezTo>
                        <a:pt x="645880" y="71395"/>
                        <a:pt x="1613036" y="-87870"/>
                        <a:pt x="1937640" y="214184"/>
                      </a:cubicBezTo>
                      <a:cubicBezTo>
                        <a:pt x="2305597" y="672094"/>
                        <a:pt x="2096905" y="1278284"/>
                        <a:pt x="2176537" y="1810334"/>
                      </a:cubicBezTo>
                      <a:lnTo>
                        <a:pt x="0" y="18103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2D050"/>
                </a:solidFill>
                <a:ln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8" name="Rectángulo 1">
                  <a:extLst>
                    <a:ext uri="{FF2B5EF4-FFF2-40B4-BE49-F238E27FC236}">
                      <a16:creationId xmlns:a16="http://schemas.microsoft.com/office/drawing/2014/main" xmlns="" id="{3E86E215-A823-45BD-AA30-81D2D68D99E3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2272587" cy="2481717"/>
                </a:xfrm>
                <a:custGeom>
                  <a:avLst/>
                  <a:gdLst>
                    <a:gd name="connsiteX0" fmla="*/ 0 w 2272587"/>
                    <a:gd name="connsiteY0" fmla="*/ 0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0 w 2272587"/>
                    <a:gd name="connsiteY4" fmla="*/ 0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96562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96562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  <a:gd name="connsiteX0" fmla="*/ 197708 w 2272587"/>
                    <a:gd name="connsiteY0" fmla="*/ 288324 h 2481717"/>
                    <a:gd name="connsiteX1" fmla="*/ 2272587 w 2272587"/>
                    <a:gd name="connsiteY1" fmla="*/ 0 h 2481717"/>
                    <a:gd name="connsiteX2" fmla="*/ 2272587 w 2272587"/>
                    <a:gd name="connsiteY2" fmla="*/ 2481717 h 2481717"/>
                    <a:gd name="connsiteX3" fmla="*/ 0 w 2272587"/>
                    <a:gd name="connsiteY3" fmla="*/ 2481717 h 2481717"/>
                    <a:gd name="connsiteX4" fmla="*/ 197708 w 2272587"/>
                    <a:gd name="connsiteY4" fmla="*/ 288324 h 248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72587" h="2481717">
                      <a:moveTo>
                        <a:pt x="197708" y="288324"/>
                      </a:moveTo>
                      <a:cubicBezTo>
                        <a:pt x="469204" y="-172994"/>
                        <a:pt x="1580961" y="98854"/>
                        <a:pt x="2272587" y="0"/>
                      </a:cubicBezTo>
                      <a:lnTo>
                        <a:pt x="2272587" y="2481717"/>
                      </a:lnTo>
                      <a:lnTo>
                        <a:pt x="0" y="2481717"/>
                      </a:lnTo>
                      <a:cubicBezTo>
                        <a:pt x="65903" y="1750586"/>
                        <a:pt x="-131806" y="574612"/>
                        <a:pt x="197708" y="288324"/>
                      </a:cubicBezTo>
                      <a:close/>
                    </a:path>
                  </a:pathLst>
                </a:cu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pic>
              <p:nvPicPr>
                <p:cNvPr id="9" name="Imagen 8">
                  <a:extLst>
                    <a:ext uri="{FF2B5EF4-FFF2-40B4-BE49-F238E27FC236}">
                      <a16:creationId xmlns:a16="http://schemas.microsoft.com/office/drawing/2014/main" xmlns="" id="{8C04BAFC-EE0D-4EC6-9EDF-D14BC63E6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777851" y="4452368"/>
                  <a:ext cx="465523" cy="526523"/>
                </a:xfrm>
                <a:prstGeom prst="rect">
                  <a:avLst/>
                </a:prstGeom>
              </p:spPr>
            </p:pic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xmlns="" id="{52C06AE9-AFEB-4D7E-B55B-18353773CF25}"/>
                    </a:ext>
                  </a:extLst>
                </p:cNvPr>
                <p:cNvSpPr/>
                <p:nvPr/>
              </p:nvSpPr>
              <p:spPr>
                <a:xfrm>
                  <a:off x="3010613" y="418001"/>
                  <a:ext cx="2091407" cy="1803070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1" name="Rectángulo 10">
                  <a:extLst>
                    <a:ext uri="{FF2B5EF4-FFF2-40B4-BE49-F238E27FC236}">
                      <a16:creationId xmlns:a16="http://schemas.microsoft.com/office/drawing/2014/main" xmlns="" id="{CF3C7CAE-D6C4-4F10-A005-E10D4CAF32A5}"/>
                    </a:ext>
                  </a:extLst>
                </p:cNvPr>
                <p:cNvSpPr/>
                <p:nvPr/>
              </p:nvSpPr>
              <p:spPr>
                <a:xfrm>
                  <a:off x="3910385" y="2080275"/>
                  <a:ext cx="1880815" cy="13839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2" name="Rectángulo 11">
                  <a:extLst>
                    <a:ext uri="{FF2B5EF4-FFF2-40B4-BE49-F238E27FC236}">
                      <a16:creationId xmlns:a16="http://schemas.microsoft.com/office/drawing/2014/main" xmlns="" id="{0683C02D-416D-455A-B0E6-CEA13A005EAB}"/>
                    </a:ext>
                  </a:extLst>
                </p:cNvPr>
                <p:cNvSpPr/>
                <p:nvPr/>
              </p:nvSpPr>
              <p:spPr>
                <a:xfrm>
                  <a:off x="5212703" y="1940321"/>
                  <a:ext cx="970268" cy="3278393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3" name="Rectángulo 12">
                  <a:extLst>
                    <a:ext uri="{FF2B5EF4-FFF2-40B4-BE49-F238E27FC236}">
                      <a16:creationId xmlns:a16="http://schemas.microsoft.com/office/drawing/2014/main" xmlns="" id="{964A46F9-D3F3-4DD8-8729-857EDAD65725}"/>
                    </a:ext>
                  </a:extLst>
                </p:cNvPr>
                <p:cNvSpPr/>
                <p:nvPr/>
              </p:nvSpPr>
              <p:spPr>
                <a:xfrm>
                  <a:off x="6001792" y="1277041"/>
                  <a:ext cx="1262132" cy="2481717"/>
                </a:xfrm>
                <a:prstGeom prst="rect">
                  <a:avLst/>
                </a:prstGeom>
                <a:solidFill>
                  <a:srgbClr val="00FF99"/>
                </a:solidFill>
                <a:ln>
                  <a:solidFill>
                    <a:srgbClr val="00FF9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4" name="Rectángulo redondeado 5">
                  <a:extLst>
                    <a:ext uri="{FF2B5EF4-FFF2-40B4-BE49-F238E27FC236}">
                      <a16:creationId xmlns:a16="http://schemas.microsoft.com/office/drawing/2014/main" xmlns="" id="{3EE6AFA8-3259-4AB3-8E7C-A09F122F93A6}"/>
                    </a:ext>
                  </a:extLst>
                </p:cNvPr>
                <p:cNvSpPr/>
                <p:nvPr/>
              </p:nvSpPr>
              <p:spPr>
                <a:xfrm>
                  <a:off x="2307651" y="418002"/>
                  <a:ext cx="4956273" cy="4793449"/>
                </a:xfrm>
                <a:prstGeom prst="roundRect">
                  <a:avLst/>
                </a:prstGeom>
                <a:noFill/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xmlns="" id="{6B2CD542-A752-4F0B-A230-A9D4A98988A9}"/>
                    </a:ext>
                  </a:extLst>
                </p:cNvPr>
                <p:cNvSpPr txBox="1"/>
                <p:nvPr/>
              </p:nvSpPr>
              <p:spPr>
                <a:xfrm>
                  <a:off x="3499714" y="4424362"/>
                  <a:ext cx="310144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sz="4000" b="1">
                    <a:latin typeface="Pokemon Hollow" panose="040B0500000000000000" pitchFamily="82" charset="2"/>
                  </a:endParaRPr>
                </a:p>
              </p:txBody>
            </p:sp>
          </p:grpSp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51" y="5064498"/>
                <a:ext cx="584512" cy="595610"/>
              </a:xfrm>
              <a:prstGeom prst="rect">
                <a:avLst/>
              </a:prstGeom>
            </p:spPr>
          </p:pic>
        </p:grpSp>
        <p:pic>
          <p:nvPicPr>
            <p:cNvPr id="7184" name="Picture 16">
              <a:extLst>
                <a:ext uri="{FF2B5EF4-FFF2-40B4-BE49-F238E27FC236}">
                  <a16:creationId xmlns:a16="http://schemas.microsoft.com/office/drawing/2014/main" xmlns="" id="{A519D876-B6F4-418F-8363-FDE4E9CB3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8135" y="4915071"/>
              <a:ext cx="2622975" cy="683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Bulbasaur | •Pokémon• En Español Amino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877" t="34902" r="25262" b="24932"/>
            <a:stretch/>
          </p:blipFill>
          <p:spPr bwMode="auto">
            <a:xfrm>
              <a:off x="1619748" y="2082403"/>
              <a:ext cx="3058168" cy="2621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5" name="Grupo 24"/>
            <p:cNvGrpSpPr/>
            <p:nvPr/>
          </p:nvGrpSpPr>
          <p:grpSpPr>
            <a:xfrm>
              <a:off x="2396765" y="1333855"/>
              <a:ext cx="1778621" cy="443547"/>
              <a:chOff x="9175478" y="5422883"/>
              <a:chExt cx="1778621" cy="443547"/>
            </a:xfrm>
          </p:grpSpPr>
          <p:pic>
            <p:nvPicPr>
              <p:cNvPr id="26" name="Imagen 25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52110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7" name="Imagen 26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10067117" y="5422883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8" name="Imagen 27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627727" y="5424146"/>
                <a:ext cx="432992" cy="442284"/>
              </a:xfrm>
              <a:prstGeom prst="rect">
                <a:avLst/>
              </a:prstGeom>
            </p:spPr>
          </p:pic>
          <p:pic>
            <p:nvPicPr>
              <p:cNvPr id="29" name="Imagen 28"/>
              <p:cNvPicPr>
                <a:picLocks noChangeAspect="1"/>
              </p:cNvPicPr>
              <p:nvPr/>
            </p:nvPicPr>
            <p:blipFill>
              <a:blip r:embed="rId6">
                <a:duotone>
                  <a:prstClr val="black"/>
                  <a:srgbClr val="00B0F0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9175478" y="5422883"/>
                <a:ext cx="432992" cy="442284"/>
              </a:xfrm>
              <a:prstGeom prst="rect">
                <a:avLst/>
              </a:prstGeom>
            </p:spPr>
          </p:pic>
        </p:grpSp>
      </p:grpSp>
      <p:grpSp>
        <p:nvGrpSpPr>
          <p:cNvPr id="30" name="Grupo 29"/>
          <p:cNvGrpSpPr/>
          <p:nvPr/>
        </p:nvGrpSpPr>
        <p:grpSpPr>
          <a:xfrm>
            <a:off x="7102512" y="92255"/>
            <a:ext cx="4956273" cy="4793449"/>
            <a:chOff x="7102512" y="92255"/>
            <a:chExt cx="4956273" cy="4793449"/>
          </a:xfrm>
        </p:grpSpPr>
        <p:grpSp>
          <p:nvGrpSpPr>
            <p:cNvPr id="31" name="Grupo 30"/>
            <p:cNvGrpSpPr/>
            <p:nvPr/>
          </p:nvGrpSpPr>
          <p:grpSpPr>
            <a:xfrm>
              <a:off x="7102512" y="92255"/>
              <a:ext cx="4956273" cy="4793449"/>
              <a:chOff x="7235727" y="13154"/>
              <a:chExt cx="4956273" cy="4793449"/>
            </a:xfrm>
          </p:grpSpPr>
          <p:sp>
            <p:nvSpPr>
              <p:cNvPr id="33" name="Rectángulo redondeado 32"/>
              <p:cNvSpPr/>
              <p:nvPr/>
            </p:nvSpPr>
            <p:spPr>
              <a:xfrm>
                <a:off x="7235727" y="13154"/>
                <a:ext cx="4956273" cy="4793449"/>
              </a:xfrm>
              <a:prstGeom prst="roundRect">
                <a:avLst/>
              </a:prstGeom>
              <a:solidFill>
                <a:srgbClr val="00B0F0"/>
              </a:solidFill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4" name="Anillo 33"/>
              <p:cNvSpPr/>
              <p:nvPr/>
            </p:nvSpPr>
            <p:spPr>
              <a:xfrm>
                <a:off x="7297323" y="83313"/>
                <a:ext cx="4833077" cy="4629096"/>
              </a:xfrm>
              <a:prstGeom prst="donut">
                <a:avLst>
                  <a:gd name="adj" fmla="val 512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2" name="Imagen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614" b="100000" l="50263" r="76413">
                          <a14:foregroundMark x1="61958" y1="52048" x2="58936" y2="77349"/>
                          <a14:foregroundMark x1="53285" y1="60964" x2="54205" y2="67229"/>
                        </a14:backgroundRemoval>
                      </a14:imgEffect>
                    </a14:imgLayer>
                  </a14:imgProps>
                </a:ext>
              </a:extLst>
            </a:blip>
            <a:srcRect l="49928" r="25643"/>
            <a:stretch/>
          </p:blipFill>
          <p:spPr>
            <a:xfrm>
              <a:off x="8091480" y="741805"/>
              <a:ext cx="2978332" cy="3324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7722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</Words>
  <Application>Microsoft Office PowerPoint</Application>
  <PresentationFormat>Panorámica</PresentationFormat>
  <Paragraphs>2</Paragraphs>
  <Slides>80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Light</vt:lpstr>
      <vt:lpstr>Pokemon Hollow</vt:lpstr>
      <vt:lpstr>Pokemon Solid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12</cp:revision>
  <dcterms:created xsi:type="dcterms:W3CDTF">2021-03-24T10:15:04Z</dcterms:created>
  <dcterms:modified xsi:type="dcterms:W3CDTF">2021-03-26T11:55:40Z</dcterms:modified>
</cp:coreProperties>
</file>