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4430" y="101823"/>
            <a:ext cx="799288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Завдання до лабораторної роботи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Реалізувати прототип, що демонструє роботу із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колайдерами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та тригерами. Прототип включає в себе кулю, яка «висить» у повітрі та нахилену площину. При натисканні на ліву кнопку миші куля починає падати. При 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наближені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sz="2000" u="sng" dirty="0" smtClean="0">
                <a:latin typeface="Times New Roman" pitchFamily="18" charset="0"/>
                <a:cs typeface="Times New Roman" pitchFamily="18" charset="0"/>
              </a:rPr>
              <a:t>не при дотику до площини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 до нахиленої площини куля змінює колір та «зберігає його» допоки котиться по ній. Після скочування із нахиленої площини, куля повертає свій початковий колір.  Демонстрацію процесу зображено за допомогою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віде-фрагменту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2844924"/>
            <a:ext cx="7688412" cy="39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Andrii</dc:creator>
  <cp:lastModifiedBy>Пользователь Windows</cp:lastModifiedBy>
  <cp:revision>2</cp:revision>
  <dcterms:created xsi:type="dcterms:W3CDTF">2023-02-27T05:15:34Z</dcterms:created>
  <dcterms:modified xsi:type="dcterms:W3CDTF">2023-02-27T05:29:33Z</dcterms:modified>
</cp:coreProperties>
</file>