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Financial</a:t>
            </a:r>
            <a:r>
              <a:rPr lang="en-US" baseline="0"/>
              <a:t> Details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</c:dPt>
          <c:cat>
            <c:numRef>
              <c:f>Sheet1!$A$2:$A$13</c:f>
              <c:numCache>
                <c:formatCode>mmm\-yy</c:formatCode>
                <c:ptCount val="12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 formatCode="d\-mmm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7.5</c:v>
                </c:pt>
                <c:pt idx="1">
                  <c:v>7.2</c:v>
                </c:pt>
                <c:pt idx="2">
                  <c:v>8</c:v>
                </c:pt>
                <c:pt idx="3">
                  <c:v>7.5</c:v>
                </c:pt>
                <c:pt idx="4">
                  <c:v>7.7</c:v>
                </c:pt>
                <c:pt idx="5">
                  <c:v>7.6</c:v>
                </c:pt>
                <c:pt idx="6">
                  <c:v>10</c:v>
                </c:pt>
                <c:pt idx="7">
                  <c:v>7</c:v>
                </c:pt>
                <c:pt idx="8">
                  <c:v>7.5</c:v>
                </c:pt>
                <c:pt idx="9">
                  <c:v>7.4</c:v>
                </c:pt>
                <c:pt idx="10">
                  <c:v>7.2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DC-4168-BB40-C7659AE2D9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Expenses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</c:dPt>
          <c:cat>
            <c:numRef>
              <c:f>Sheet1!$A$2:$A$13</c:f>
              <c:numCache>
                <c:formatCode>mmm\-yy</c:formatCode>
                <c:ptCount val="12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 formatCode="d\-mmm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2.5</c:v>
                </c:pt>
                <c:pt idx="2">
                  <c:v>2.4</c:v>
                </c:pt>
                <c:pt idx="3">
                  <c:v>2.4</c:v>
                </c:pt>
                <c:pt idx="4">
                  <c:v>2.5</c:v>
                </c:pt>
                <c:pt idx="5">
                  <c:v>2.6</c:v>
                </c:pt>
                <c:pt idx="6">
                  <c:v>6</c:v>
                </c:pt>
                <c:pt idx="7">
                  <c:v>2.5</c:v>
                </c:pt>
                <c:pt idx="8">
                  <c:v>2.4</c:v>
                </c:pt>
                <c:pt idx="9">
                  <c:v>2.5</c:v>
                </c:pt>
                <c:pt idx="10">
                  <c:v>2.4</c:v>
                </c:pt>
                <c:pt idx="11">
                  <c:v>2.4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8DC-4168-BB40-C7659AE2D9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</c:dPt>
          <c:cat>
            <c:numRef>
              <c:f>Sheet1!$A$2:$A$13</c:f>
              <c:numCache>
                <c:formatCode>mmm\-yy</c:formatCode>
                <c:ptCount val="12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 formatCode="d\-mmm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  <c:pt idx="10">
                  <c:v>45597</c:v>
                </c:pt>
                <c:pt idx="11">
                  <c:v>45627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5.0999999999999996</c:v>
                </c:pt>
                <c:pt idx="1">
                  <c:v>4.7</c:v>
                </c:pt>
                <c:pt idx="2">
                  <c:v>5.6</c:v>
                </c:pt>
                <c:pt idx="3">
                  <c:v>5.0999999999999996</c:v>
                </c:pt>
                <c:pt idx="4">
                  <c:v>5.2</c:v>
                </c:pt>
                <c:pt idx="5">
                  <c:v>5</c:v>
                </c:pt>
                <c:pt idx="6">
                  <c:v>4</c:v>
                </c:pt>
                <c:pt idx="7">
                  <c:v>4.5</c:v>
                </c:pt>
                <c:pt idx="8">
                  <c:v>5.0999999999999996</c:v>
                </c:pt>
                <c:pt idx="9">
                  <c:v>4.9000000000000004</c:v>
                </c:pt>
                <c:pt idx="10">
                  <c:v>4.8000000000000007</c:v>
                </c:pt>
                <c:pt idx="11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8DC-4168-BB40-C7659AE2D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5899807"/>
        <c:axId val="1985900287"/>
      </c:lineChart>
      <c:dateAx>
        <c:axId val="1985899807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900287"/>
        <c:crosses val="autoZero"/>
        <c:auto val="1"/>
        <c:lblOffset val="100"/>
        <c:baseTimeUnit val="months"/>
      </c:dateAx>
      <c:valAx>
        <c:axId val="198590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89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FCE90-0BAE-4B83-BF23-52A8A723A3FA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E0169-5D17-4183-8D8C-5A1512F38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0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4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AF8B5-2494-6607-32A5-1F77F77F2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FA0C3-81B5-5785-76E9-8860F99B1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5C654-0837-3DFE-E99C-9D4914E68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2CADE-BFB7-49AD-6838-A0F58D00B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8FE8-C1AB-1C93-E404-29140AA7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58E2AF-73CC-26FC-7BF0-03CB150E8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65742-0149-9104-AE6F-73CB9D759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3F833-B346-ABDC-0FA6-5FE1799E9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9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8740-BDD5-84E7-12FD-7AF7D9FF0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D3A60-4295-8E08-485D-C68531A01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6E0164-046A-7C05-3940-2EAFB67DB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401EE-2602-516F-70BF-0972B84C0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3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0523C-4397-6384-497B-8EB9A0791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DFBAF-2A6A-B5C0-C1B5-9D5E4605F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F8A678-3193-1A3E-6EDF-804997691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245-6063-F5B2-CF8E-BDD05BBB5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20B22-53D1-A745-D141-F367EA38A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A84D28-C066-9B64-21E3-31F37A2A2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FA51A-6BB8-3DB5-9557-18AC5CCEB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B341-6D4E-AA1F-4693-266498A30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A26C8-294B-650E-1467-C171F7BA4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CC06E-C4FD-58F4-8F07-7BE5B47D79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C493F-3A06-3D8B-627E-640420F74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352FA-F740-46B9-829C-7CEA6F6F14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F8823-05BC-9631-B638-872D02F3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60C18-CA63-D0F6-335F-7D3C74407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1A568-33FF-9E9E-30CD-B7ECE4F0D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D179-DB5A-6F64-8CCA-0D96DAA13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0169-5D17-4183-8D8C-5A1512F38D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A855-8EC0-CE8E-E070-B42EDD24A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4455D-A83D-E5C2-59FF-A68577309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D168-408C-8D8B-E07B-9A12B096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4A0C4-79E9-8C4D-AA00-AE7B5649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FC00-6960-D44E-53D2-104A0D51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5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996F-A34A-3C4D-3C86-D88F52CD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1382B-EF8C-2F18-5BAA-F7999937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7292-E1CE-A10E-55AA-4CF8781A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AAF9-8C14-A487-378A-864B77C2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241FE-015B-EE8F-F20F-295FC945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8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4B8FA-6D67-1B76-2BF0-DCE0D726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B264F-6501-B9CD-611B-4CE560A1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AA8F-C2D7-D37E-0F6F-5516B612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776C-CDEF-B25D-4C53-0E729D39C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26DB-C799-6762-68C0-35B334C8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D1D8-473E-362C-4A08-75791D2A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B451-78F7-001F-C40F-E294F718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2B27-8744-6640-9695-4B1F8146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5EB00-C5EA-8836-96C7-10D1E20C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D8F1-8A4E-47F3-B49A-27CBDF0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5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7EFB-C367-9285-9C28-353D32B6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CF38-BA46-566D-F9FA-6784A8F3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FA2B-832C-1565-F493-C15C71C7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D3D8-62E9-DE25-CA83-191D6BA1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7414-4E94-16DD-0537-D44479CB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53FC-D438-7E42-E100-75203B09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3663-356B-29ED-4D9D-0467E4FFA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7603F-6A81-9240-D08E-4818CB12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1D8C-E55A-BB7C-361B-4F54B4647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02065-1511-3D5D-99B3-562C0B31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68778-1857-4C59-3518-983B74D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2854-B06F-BD83-020F-F261EF685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CF8C-F52B-DF7F-264F-A1FEEEF8D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1665-0302-C4A6-2E21-586620D94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C9C46-B743-9FCA-EA80-35562338B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46029-988E-78E6-A994-8D355A071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43091-4A1C-7DC9-EB2A-72C74199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073ACE-A599-0EFE-F4A7-F8962DE2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2B832-1BFD-C434-1045-51C839DC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060E-21A5-521F-40C4-8BA79AF7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24626B-1AD8-1821-C3BE-65247924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8F103-1BAE-0C0F-16B2-052FC5E5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EF6B-A459-46A0-7CE4-B425FD07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3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8E109-4B8E-C9A7-D09F-C94CC736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7A7E9-1BD7-716F-C860-E2EE6DAD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00DE1-10DC-B572-5CD7-3F0A8E8D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494A-90EB-7EB7-1F33-BCA67B96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B45A-7104-4ECB-CE28-05CDDC136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66ACF-2725-9084-BE7C-553E79B50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00266-5523-29DE-F6EB-F11EE9B7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A9A40-D982-7C11-A942-830B0B23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10CC-D380-C852-D710-1F49AC793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BA5F-F502-BFA6-4139-92C58AEB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22AD3-BDAC-AC25-1ABF-366F5939F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5FD82-75D1-0890-AA3C-4545187F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DDBCC-2E54-E4F3-524E-58EDF4BF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72EB1-D695-FCED-8948-7ACCE134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A6914-6300-D8A5-1212-2D16AB1F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62A55-B1DA-E60A-A461-A935E3D4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C3BC1-7222-C7F8-7413-563EBD6C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73062-F376-5F20-D74D-C9C9D68D9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C2F6E-BDE0-45D2-B3B6-8D4C90BB8B8C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86B4-D148-E1AE-234D-97E4A841F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9DF3-CC45-6BA0-F1D8-6D2B22DFB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498DC-7040-4FD0-A371-F962EADAF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8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1872A7-CB90-4198-C93B-60AE82514EF6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E76C9-FEC9-E14E-1047-0220E770CE32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75AB08-9706-29D5-2107-FF0AB632EC04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704D7F-E687-FA45-9A14-213468883056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899F4-527C-09AA-819B-5553B5AB0080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0384BB-9AC7-1306-42A5-C3627A7175A5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CEB951-E115-0B1E-696F-52F8C6CEF5FA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ED6744-EBDC-07AA-0817-D60A7AFC2243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 Account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CFBCE81-3322-1E56-4187-68ACD0311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36803"/>
              </p:ext>
            </p:extLst>
          </p:nvPr>
        </p:nvGraphicFramePr>
        <p:xfrm>
          <a:off x="335280" y="1239517"/>
          <a:ext cx="945896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453445894"/>
                    </a:ext>
                  </a:extLst>
                </a:gridCol>
                <a:gridCol w="5252720">
                  <a:extLst>
                    <a:ext uri="{9D8B030D-6E8A-4147-A177-3AD203B41FA5}">
                      <a16:colId xmlns:a16="http://schemas.microsoft.com/office/drawing/2014/main" val="1239203745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518723360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54509846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1518093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Qty.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3431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7873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12649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07023"/>
                  </a:ext>
                </a:extLst>
              </a:tr>
              <a:tr h="1905000">
                <a:tc gridSpan="5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505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6586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D86DFEA0-61E9-EF97-D59A-21C425AFB562}"/>
              </a:ext>
            </a:extLst>
          </p:cNvPr>
          <p:cNvSpPr/>
          <p:nvPr/>
        </p:nvSpPr>
        <p:spPr>
          <a:xfrm>
            <a:off x="0" y="1871394"/>
            <a:ext cx="335280" cy="38283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F299E8-C1CE-D2CA-063A-D3F538A7F3C9}"/>
              </a:ext>
            </a:extLst>
          </p:cNvPr>
          <p:cNvSpPr/>
          <p:nvPr/>
        </p:nvSpPr>
        <p:spPr>
          <a:xfrm>
            <a:off x="0" y="1871394"/>
            <a:ext cx="335280" cy="1097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E838F33-B6D7-EC73-13F8-A534BA52E601}"/>
              </a:ext>
            </a:extLst>
          </p:cNvPr>
          <p:cNvGrpSpPr/>
          <p:nvPr/>
        </p:nvGrpSpPr>
        <p:grpSpPr>
          <a:xfrm>
            <a:off x="9288382" y="1930400"/>
            <a:ext cx="422436" cy="506492"/>
            <a:chOff x="7396480" y="292854"/>
            <a:chExt cx="558796" cy="558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6259DC-040D-F716-7435-9015CF18A623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7C86D76A-D636-B040-05C0-038C580D992E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7C83891-01B6-DADF-EF5F-821E4589556A}"/>
              </a:ext>
            </a:extLst>
          </p:cNvPr>
          <p:cNvGrpSpPr/>
          <p:nvPr/>
        </p:nvGrpSpPr>
        <p:grpSpPr>
          <a:xfrm>
            <a:off x="9288382" y="2570480"/>
            <a:ext cx="422436" cy="506492"/>
            <a:chOff x="7396480" y="292854"/>
            <a:chExt cx="558796" cy="558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47BFAA-9C89-A9FA-C5E9-1D4C0506A450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6EEA9E9A-D21E-3C21-5B51-0FA4958405C1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96BE0D-FC72-F2EA-7A32-4CB3FD63CA87}"/>
              </a:ext>
            </a:extLst>
          </p:cNvPr>
          <p:cNvGrpSpPr/>
          <p:nvPr/>
        </p:nvGrpSpPr>
        <p:grpSpPr>
          <a:xfrm>
            <a:off x="9288382" y="3210560"/>
            <a:ext cx="422436" cy="506492"/>
            <a:chOff x="7396480" y="292854"/>
            <a:chExt cx="558796" cy="558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3364B01-A963-19C9-5D33-07E889BFE958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AB4903AE-5BF5-3E01-82C3-E2D7594A760F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CF6B96A-4E3F-8AC6-ADF7-3D12D55AFAD1}"/>
              </a:ext>
            </a:extLst>
          </p:cNvPr>
          <p:cNvGrpSpPr/>
          <p:nvPr/>
        </p:nvGrpSpPr>
        <p:grpSpPr>
          <a:xfrm>
            <a:off x="3384244" y="4003040"/>
            <a:ext cx="526392" cy="523539"/>
            <a:chOff x="1871368" y="4202452"/>
            <a:chExt cx="801647" cy="80164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E012F4-C864-1FA3-DB14-B8955203E237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lus Sign 44">
              <a:extLst>
                <a:ext uri="{FF2B5EF4-FFF2-40B4-BE49-F238E27FC236}">
                  <a16:creationId xmlns:a16="http://schemas.microsoft.com/office/drawing/2014/main" id="{AA37DAEE-E829-D932-1811-8EBCB42D23D0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9C9D4A6-D2EC-417C-B5CC-1CC154829D0B}"/>
              </a:ext>
            </a:extLst>
          </p:cNvPr>
          <p:cNvSpPr/>
          <p:nvPr/>
        </p:nvSpPr>
        <p:spPr>
          <a:xfrm>
            <a:off x="4500884" y="6400800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Discount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3F0030-8EA3-1F30-2266-57E9AC35081F}"/>
              </a:ext>
            </a:extLst>
          </p:cNvPr>
          <p:cNvSpPr/>
          <p:nvPr/>
        </p:nvSpPr>
        <p:spPr>
          <a:xfrm>
            <a:off x="5984244" y="6400800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Clear All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536886-6547-8D7E-1355-7DA5486151A5}"/>
              </a:ext>
            </a:extLst>
          </p:cNvPr>
          <p:cNvSpPr/>
          <p:nvPr/>
        </p:nvSpPr>
        <p:spPr>
          <a:xfrm>
            <a:off x="7467604" y="6400800"/>
            <a:ext cx="2082796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Confirm Purchase</a:t>
            </a:r>
          </a:p>
        </p:txBody>
      </p:sp>
    </p:spTree>
    <p:extLst>
      <p:ext uri="{BB962C8B-B14F-4D97-AF65-F5344CB8AC3E}">
        <p14:creationId xmlns:p14="http://schemas.microsoft.com/office/powerpoint/2010/main" val="2922834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25ABCA4-D189-7824-FEB9-9490D298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C8ED79-E83B-B078-C92E-F39178CFD1CA}"/>
              </a:ext>
            </a:extLst>
          </p:cNvPr>
          <p:cNvSpPr/>
          <p:nvPr/>
        </p:nvSpPr>
        <p:spPr>
          <a:xfrm>
            <a:off x="0" y="-6"/>
            <a:ext cx="12192000" cy="6858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379E3B-A909-4DF5-FC13-2AE5F7CBFC18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7FFC4-393D-F165-E261-804A76E6F3D9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70E48-9102-64DD-EC52-713C05074C55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2339D7-68DE-7F6E-DA8E-C3060888A7DE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3DDF13-A00F-8E84-6681-476655323BF4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F6D7FB-756A-992D-B5A5-2CA13E72F603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4CA9F3-9E2A-25A6-619B-C056E1D32F54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0AB3C8-33D7-9B4E-5140-58AF31A43D1C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 Account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586095-5A9D-9360-10E9-3A2EB92F4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602122"/>
              </p:ext>
            </p:extLst>
          </p:nvPr>
        </p:nvGraphicFramePr>
        <p:xfrm>
          <a:off x="415636" y="2621280"/>
          <a:ext cx="865562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721">
                  <a:extLst>
                    <a:ext uri="{9D8B030D-6E8A-4147-A177-3AD203B41FA5}">
                      <a16:colId xmlns:a16="http://schemas.microsoft.com/office/drawing/2014/main" val="2484494577"/>
                    </a:ext>
                  </a:extLst>
                </a:gridCol>
                <a:gridCol w="7484907">
                  <a:extLst>
                    <a:ext uri="{9D8B030D-6E8A-4147-A177-3AD203B41FA5}">
                      <a16:colId xmlns:a16="http://schemas.microsoft.com/office/drawing/2014/main" val="197570149"/>
                    </a:ext>
                  </a:extLst>
                </a:gridCol>
              </a:tblGrid>
              <a:tr h="69088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2146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Number: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9493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4D98721-D0AA-027D-32AF-1640E2395BA9}"/>
              </a:ext>
            </a:extLst>
          </p:cNvPr>
          <p:cNvSpPr/>
          <p:nvPr/>
        </p:nvSpPr>
        <p:spPr>
          <a:xfrm>
            <a:off x="6230736" y="4395355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3AC95-FDB3-1726-D370-025A1D930D58}"/>
              </a:ext>
            </a:extLst>
          </p:cNvPr>
          <p:cNvSpPr/>
          <p:nvPr/>
        </p:nvSpPr>
        <p:spPr>
          <a:xfrm>
            <a:off x="7831744" y="4395355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30793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C5B2A87-33CA-7AA1-D59B-B7C381A8C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94C877-0755-AE78-B08A-CBE3C4A9E05B}"/>
              </a:ext>
            </a:extLst>
          </p:cNvPr>
          <p:cNvSpPr/>
          <p:nvPr/>
        </p:nvSpPr>
        <p:spPr>
          <a:xfrm>
            <a:off x="0" y="-12"/>
            <a:ext cx="12192000" cy="6858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AD28E-8846-456E-8016-402A057B3FF4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BC33A-4529-FDC1-A7B9-86F1F217D852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73E4AB-E036-D99A-EA56-28AF484972C9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A1F1E-0AFF-7FBB-B7D6-492C966C5B5C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02E0E-4D59-FEF1-BE68-40EB8DAAA5FF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27FCEE-7D1C-D84A-3AD9-2D37BE77289B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Cart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44CB0E1-F818-5DE3-039C-E0592D61DFA5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D8D33D-999A-7791-DBA9-6EAB465EA62D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Customer Account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7D701B8-8D3E-2899-DD55-83203BD25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17363"/>
              </p:ext>
            </p:extLst>
          </p:nvPr>
        </p:nvGraphicFramePr>
        <p:xfrm>
          <a:off x="335280" y="1245577"/>
          <a:ext cx="9458960" cy="5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20">
                  <a:extLst>
                    <a:ext uri="{9D8B030D-6E8A-4147-A177-3AD203B41FA5}">
                      <a16:colId xmlns:a16="http://schemas.microsoft.com/office/drawing/2014/main" val="3453445894"/>
                    </a:ext>
                  </a:extLst>
                </a:gridCol>
                <a:gridCol w="5252720">
                  <a:extLst>
                    <a:ext uri="{9D8B030D-6E8A-4147-A177-3AD203B41FA5}">
                      <a16:colId xmlns:a16="http://schemas.microsoft.com/office/drawing/2014/main" val="1239203745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1518723360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545098460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115180931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Qty.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34317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87873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12649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007023"/>
                  </a:ext>
                </a:extLst>
              </a:tr>
              <a:tr h="1905000">
                <a:tc gridSpan="5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505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16586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74D02EE-42F1-DE19-C333-17EA77062C24}"/>
              </a:ext>
            </a:extLst>
          </p:cNvPr>
          <p:cNvSpPr/>
          <p:nvPr/>
        </p:nvSpPr>
        <p:spPr>
          <a:xfrm>
            <a:off x="0" y="1871394"/>
            <a:ext cx="335280" cy="38283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C8F28-3701-6E03-D552-90119548F0CF}"/>
              </a:ext>
            </a:extLst>
          </p:cNvPr>
          <p:cNvSpPr/>
          <p:nvPr/>
        </p:nvSpPr>
        <p:spPr>
          <a:xfrm>
            <a:off x="0" y="1871394"/>
            <a:ext cx="335280" cy="10972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30582C-DD92-58AA-7FDE-0F99BEC1AEB6}"/>
              </a:ext>
            </a:extLst>
          </p:cNvPr>
          <p:cNvGrpSpPr/>
          <p:nvPr/>
        </p:nvGrpSpPr>
        <p:grpSpPr>
          <a:xfrm>
            <a:off x="9288382" y="1930400"/>
            <a:ext cx="422436" cy="506492"/>
            <a:chOff x="7396480" y="292854"/>
            <a:chExt cx="558796" cy="558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C72878-8446-F963-6F4D-3989C78C487C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8A611F46-CC3D-A840-7A19-DCB4D99627DE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6B344E-170F-59FD-8931-862B76F8D5AA}"/>
              </a:ext>
            </a:extLst>
          </p:cNvPr>
          <p:cNvGrpSpPr/>
          <p:nvPr/>
        </p:nvGrpSpPr>
        <p:grpSpPr>
          <a:xfrm>
            <a:off x="9288382" y="2570480"/>
            <a:ext cx="422436" cy="506492"/>
            <a:chOff x="7396480" y="292854"/>
            <a:chExt cx="558796" cy="558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7ADD67-C605-F606-D3AA-15549120BBCF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5C3B8A9E-9038-DEA2-ED7D-F5206BD90EE8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229D304-022A-147B-5ED7-BE7F11B0F4B1}"/>
              </a:ext>
            </a:extLst>
          </p:cNvPr>
          <p:cNvGrpSpPr/>
          <p:nvPr/>
        </p:nvGrpSpPr>
        <p:grpSpPr>
          <a:xfrm>
            <a:off x="9288382" y="3210560"/>
            <a:ext cx="422436" cy="506492"/>
            <a:chOff x="7396480" y="292854"/>
            <a:chExt cx="558796" cy="558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8BCD366-0B43-75C8-C444-640E4F14E264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33DE7095-7781-2C17-7381-C0A36335930F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108098-5FE4-3041-6700-0212C11FF2FE}"/>
              </a:ext>
            </a:extLst>
          </p:cNvPr>
          <p:cNvGrpSpPr/>
          <p:nvPr/>
        </p:nvGrpSpPr>
        <p:grpSpPr>
          <a:xfrm>
            <a:off x="3384244" y="4003040"/>
            <a:ext cx="526392" cy="523539"/>
            <a:chOff x="1871368" y="4202452"/>
            <a:chExt cx="801647" cy="80164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71598E-E055-A2DA-B126-E939C33EFB95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lus Sign 44">
              <a:extLst>
                <a:ext uri="{FF2B5EF4-FFF2-40B4-BE49-F238E27FC236}">
                  <a16:creationId xmlns:a16="http://schemas.microsoft.com/office/drawing/2014/main" id="{2727AAB3-4F7F-959B-9FE6-C8D789287501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B0EABCB-B284-B137-C4A3-B6E59994C078}"/>
              </a:ext>
            </a:extLst>
          </p:cNvPr>
          <p:cNvSpPr/>
          <p:nvPr/>
        </p:nvSpPr>
        <p:spPr>
          <a:xfrm>
            <a:off x="4500884" y="6400800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Discount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2D3A60-F419-82B6-93FF-4997228DAEDA}"/>
              </a:ext>
            </a:extLst>
          </p:cNvPr>
          <p:cNvSpPr/>
          <p:nvPr/>
        </p:nvSpPr>
        <p:spPr>
          <a:xfrm>
            <a:off x="5984244" y="6400800"/>
            <a:ext cx="1239520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Clear All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47DD10-E419-23D4-E2D5-2CA089A01B86}"/>
              </a:ext>
            </a:extLst>
          </p:cNvPr>
          <p:cNvSpPr/>
          <p:nvPr/>
        </p:nvSpPr>
        <p:spPr>
          <a:xfrm>
            <a:off x="7467604" y="6400800"/>
            <a:ext cx="2082796" cy="355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Confirm Purchase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3CACC3-F203-6CC5-9A04-C947CF5BF5BD}"/>
              </a:ext>
            </a:extLst>
          </p:cNvPr>
          <p:cNvSpPr/>
          <p:nvPr/>
        </p:nvSpPr>
        <p:spPr>
          <a:xfrm>
            <a:off x="414528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5F4BD-1D20-969B-CBD9-555C273677B4}"/>
              </a:ext>
            </a:extLst>
          </p:cNvPr>
          <p:cNvSpPr/>
          <p:nvPr/>
        </p:nvSpPr>
        <p:spPr>
          <a:xfrm>
            <a:off x="6217000" y="-6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047350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34C66211-C42E-3DEC-096A-CB719A66A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5E21D8-25DA-AB28-B128-A5769B9881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75475-3D09-21F2-7D1F-B6DF10AFDB97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69253-65B8-005A-FE2E-E1F33D45016C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48E840-2152-A859-5436-356069414756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0F562B-5E60-9898-37C2-5E184884475C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AA3847-7007-8BEC-B80A-FD5F55F9C5C9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FE4DA5-3BBC-1BBC-8B13-529F611C76DC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1D8F39-277A-CF67-ADE6-CB48E08C2B7B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CCBF0C-08E4-CD6C-B0E9-BC4CE7F1AEB7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Performance Metrics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7D061C-2CA4-588E-1759-20BD38FF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143733"/>
              </p:ext>
            </p:extLst>
          </p:nvPr>
        </p:nvGraphicFramePr>
        <p:xfrm>
          <a:off x="187036" y="1439203"/>
          <a:ext cx="9445337" cy="5273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44">
                  <a:extLst>
                    <a:ext uri="{9D8B030D-6E8A-4147-A177-3AD203B41FA5}">
                      <a16:colId xmlns:a16="http://schemas.microsoft.com/office/drawing/2014/main" val="1985125816"/>
                    </a:ext>
                  </a:extLst>
                </a:gridCol>
                <a:gridCol w="7250793">
                  <a:extLst>
                    <a:ext uri="{9D8B030D-6E8A-4147-A177-3AD203B41FA5}">
                      <a16:colId xmlns:a16="http://schemas.microsoft.com/office/drawing/2014/main" val="313408899"/>
                    </a:ext>
                  </a:extLst>
                </a:gridCol>
              </a:tblGrid>
              <a:tr h="131833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31857"/>
                  </a:ext>
                </a:extLst>
              </a:tr>
              <a:tr h="131833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Starting date of work:</a:t>
                      </a: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91595"/>
                  </a:ext>
                </a:extLst>
              </a:tr>
              <a:tr h="131833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Position:</a:t>
                      </a: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717056"/>
                  </a:ext>
                </a:extLst>
              </a:tr>
              <a:tr h="1318331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/>
                          </a:solidFill>
                        </a:rPr>
                        <a:t>Salary:</a:t>
                      </a: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solidFill>
                          <a:schemeClr val="tx1"/>
                        </a:solidFill>
                      </a:endParaRPr>
                    </a:p>
                  </a:txBody>
                  <a:tcPr marL="84940" marR="84940" marT="42470" marB="424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2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404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4E7CCA-EDCF-82FE-579F-2455411F8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383571-00FA-10F9-B3C9-928A060E7A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7F2617-D005-309E-FC0B-052CF2B60E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CEC07-8268-1F77-3682-9BB12714AF44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7DE41-BD84-5907-546C-F43810CAAB86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1A1EB-2040-0D6F-4A7B-B1C66AD83F5E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F320B-7605-2EBC-8721-415D07C000DB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8EF4C7-46B0-527F-73FD-271A6FF331A2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EF3D1-442A-63DC-85EE-16AA20BA4BDB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32E5F5-805B-5385-08C5-09D0F21224F4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CDC476-1C42-FEAA-153D-9C192B4309F8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Performance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14D7D0-7041-8CDE-E7E1-0B5CBC349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69957"/>
              </p:ext>
            </p:extLst>
          </p:nvPr>
        </p:nvGraphicFramePr>
        <p:xfrm>
          <a:off x="245687" y="1553478"/>
          <a:ext cx="9293166" cy="5082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813">
                  <a:extLst>
                    <a:ext uri="{9D8B030D-6E8A-4147-A177-3AD203B41FA5}">
                      <a16:colId xmlns:a16="http://schemas.microsoft.com/office/drawing/2014/main" val="701561205"/>
                    </a:ext>
                  </a:extLst>
                </a:gridCol>
                <a:gridCol w="2182091">
                  <a:extLst>
                    <a:ext uri="{9D8B030D-6E8A-4147-A177-3AD203B41FA5}">
                      <a16:colId xmlns:a16="http://schemas.microsoft.com/office/drawing/2014/main" val="2013350008"/>
                    </a:ext>
                  </a:extLst>
                </a:gridCol>
                <a:gridCol w="4499262">
                  <a:extLst>
                    <a:ext uri="{9D8B030D-6E8A-4147-A177-3AD203B41FA5}">
                      <a16:colId xmlns:a16="http://schemas.microsoft.com/office/drawing/2014/main" val="791555109"/>
                    </a:ext>
                  </a:extLst>
                </a:gridCol>
              </a:tblGrid>
              <a:tr h="1283240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Work Sessions 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This week: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37021"/>
                  </a:ext>
                </a:extLst>
              </a:tr>
              <a:tr h="1266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This month: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904348"/>
                  </a:ext>
                </a:extLst>
              </a:tr>
              <a:tr h="12663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This year: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888363"/>
                  </a:ext>
                </a:extLst>
              </a:tr>
              <a:tr h="126638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Average Purchases Per Session: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966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0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7133327-EA0A-B0B4-CFF4-826CF1DC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76F78CF-3892-C6A6-85BE-05BA502A7D73}"/>
              </a:ext>
            </a:extLst>
          </p:cNvPr>
          <p:cNvSpPr/>
          <p:nvPr/>
        </p:nvSpPr>
        <p:spPr>
          <a:xfrm>
            <a:off x="7621" y="0"/>
            <a:ext cx="121843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2D324-C2BE-14BC-B2F4-E1AFB596DC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D3A2F4-A705-8840-4DF4-52D9A390833C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3C87FD-81F0-ED86-DF78-8E027DA3F61D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F8923-ADC8-1D89-0597-1629B0451826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2B77A-8B32-7845-F4CF-9857C79D0914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3396F-BBD2-E966-22C2-CD02D3D86A8B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E55578-66E8-5571-9B15-3718CC23E768}"/>
              </a:ext>
            </a:extLst>
          </p:cNvPr>
          <p:cNvSpPr/>
          <p:nvPr/>
        </p:nvSpPr>
        <p:spPr>
          <a:xfrm>
            <a:off x="9794240" y="123952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Registed Details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A6D17D-4B69-CE18-D0D0-B16F32BD7081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37E1F-8576-33FF-20C0-77C3BEAA2061}"/>
              </a:ext>
            </a:extLst>
          </p:cNvPr>
          <p:cNvSpPr/>
          <p:nvPr/>
        </p:nvSpPr>
        <p:spPr>
          <a:xfrm>
            <a:off x="9794240" y="2621280"/>
            <a:ext cx="2397760" cy="1381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Performance 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9129AC-565D-152E-8CDA-2D13B96E9D33}"/>
              </a:ext>
            </a:extLst>
          </p:cNvPr>
          <p:cNvSpPr/>
          <p:nvPr/>
        </p:nvSpPr>
        <p:spPr>
          <a:xfrm>
            <a:off x="9794240" y="4003040"/>
            <a:ext cx="23977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EBA403-2A8F-0BF9-5312-4A9DED3295BC}"/>
              </a:ext>
            </a:extLst>
          </p:cNvPr>
          <p:cNvSpPr/>
          <p:nvPr/>
        </p:nvSpPr>
        <p:spPr>
          <a:xfrm>
            <a:off x="414528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0B5CA6-EBB5-69AA-23A9-418F3BF675D4}"/>
              </a:ext>
            </a:extLst>
          </p:cNvPr>
          <p:cNvSpPr/>
          <p:nvPr/>
        </p:nvSpPr>
        <p:spPr>
          <a:xfrm>
            <a:off x="6217000" y="-6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A0F585-3BF7-B4DF-C538-672B1C182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09299"/>
              </p:ext>
            </p:extLst>
          </p:nvPr>
        </p:nvGraphicFramePr>
        <p:xfrm>
          <a:off x="335280" y="1239513"/>
          <a:ext cx="9458960" cy="515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16484949"/>
                    </a:ext>
                  </a:extLst>
                </a:gridCol>
                <a:gridCol w="1896687">
                  <a:extLst>
                    <a:ext uri="{9D8B030D-6E8A-4147-A177-3AD203B41FA5}">
                      <a16:colId xmlns:a16="http://schemas.microsoft.com/office/drawing/2014/main" val="807324804"/>
                    </a:ext>
                  </a:extLst>
                </a:gridCol>
                <a:gridCol w="1631373">
                  <a:extLst>
                    <a:ext uri="{9D8B030D-6E8A-4147-A177-3AD203B41FA5}">
                      <a16:colId xmlns:a16="http://schemas.microsoft.com/office/drawing/2014/main" val="4287179375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147760012"/>
                    </a:ext>
                  </a:extLst>
                </a:gridCol>
                <a:gridCol w="785322">
                  <a:extLst>
                    <a:ext uri="{9D8B030D-6E8A-4147-A177-3AD203B41FA5}">
                      <a16:colId xmlns:a16="http://schemas.microsoft.com/office/drawing/2014/main" val="35367548"/>
                    </a:ext>
                  </a:extLst>
                </a:gridCol>
              </a:tblGrid>
              <a:tr h="64386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Starting Date of 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91132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70505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16357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82573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787052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032658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633228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61508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F26961E5-77C1-0D68-09FC-FAF11BB828AB}"/>
              </a:ext>
            </a:extLst>
          </p:cNvPr>
          <p:cNvSpPr/>
          <p:nvPr/>
        </p:nvSpPr>
        <p:spPr>
          <a:xfrm>
            <a:off x="10391" y="1258615"/>
            <a:ext cx="335280" cy="513179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FCEB7E-82BE-156A-54A6-DDBBD0581A2B}"/>
              </a:ext>
            </a:extLst>
          </p:cNvPr>
          <p:cNvSpPr/>
          <p:nvPr/>
        </p:nvSpPr>
        <p:spPr>
          <a:xfrm>
            <a:off x="7621" y="1239512"/>
            <a:ext cx="335280" cy="1417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EDF96C-DF07-E26A-CE04-82FCEC232832}"/>
              </a:ext>
            </a:extLst>
          </p:cNvPr>
          <p:cNvGrpSpPr/>
          <p:nvPr/>
        </p:nvGrpSpPr>
        <p:grpSpPr>
          <a:xfrm>
            <a:off x="9225280" y="1930400"/>
            <a:ext cx="422436" cy="506492"/>
            <a:chOff x="7396480" y="292854"/>
            <a:chExt cx="558796" cy="5587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36DE90-E7C8-8973-AA47-73629CEB17F1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E2467053-54FD-ED9F-52FF-38DB85A47D73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DED81A-30B4-4113-9B18-3B6AF6DA2926}"/>
              </a:ext>
            </a:extLst>
          </p:cNvPr>
          <p:cNvGrpSpPr/>
          <p:nvPr/>
        </p:nvGrpSpPr>
        <p:grpSpPr>
          <a:xfrm>
            <a:off x="9229295" y="2600498"/>
            <a:ext cx="422436" cy="506492"/>
            <a:chOff x="7396480" y="292854"/>
            <a:chExt cx="558796" cy="5587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DE1A29-B186-6F45-A8EE-581EFAAAF684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51A250CC-25E0-C3C7-653B-BD160830F6DC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8C3C44-C503-E278-2F17-E0D22E5E4827}"/>
              </a:ext>
            </a:extLst>
          </p:cNvPr>
          <p:cNvGrpSpPr/>
          <p:nvPr/>
        </p:nvGrpSpPr>
        <p:grpSpPr>
          <a:xfrm>
            <a:off x="9233310" y="3270596"/>
            <a:ext cx="422436" cy="506492"/>
            <a:chOff x="7396480" y="292854"/>
            <a:chExt cx="558796" cy="5587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D207CD-ACD1-6375-F980-65C1E3F14B74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32D39794-B57A-7907-27F6-7A9061744086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99BBFD-49F1-9D7E-9FF7-CAAF7A40B1B3}"/>
              </a:ext>
            </a:extLst>
          </p:cNvPr>
          <p:cNvGrpSpPr/>
          <p:nvPr/>
        </p:nvGrpSpPr>
        <p:grpSpPr>
          <a:xfrm>
            <a:off x="9237325" y="3899130"/>
            <a:ext cx="422436" cy="506492"/>
            <a:chOff x="7396480" y="292854"/>
            <a:chExt cx="558796" cy="55879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7ABDD7-57CF-F442-39E3-14029FC2E14C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DA2F4271-CE38-0B23-8194-3F6FB2E10912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0012D8-850B-3922-4E7D-4540B75A32CA}"/>
              </a:ext>
            </a:extLst>
          </p:cNvPr>
          <p:cNvGrpSpPr/>
          <p:nvPr/>
        </p:nvGrpSpPr>
        <p:grpSpPr>
          <a:xfrm>
            <a:off x="9241340" y="4538055"/>
            <a:ext cx="422436" cy="506492"/>
            <a:chOff x="7396480" y="292854"/>
            <a:chExt cx="558796" cy="5587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7A2B3B4-43F5-907A-C647-5EE625CE0AC4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B0788744-FD0A-C496-D253-27370C550119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D2BDB5-8440-F30E-0CAB-3BA9D4BECD4D}"/>
              </a:ext>
            </a:extLst>
          </p:cNvPr>
          <p:cNvGrpSpPr/>
          <p:nvPr/>
        </p:nvGrpSpPr>
        <p:grpSpPr>
          <a:xfrm>
            <a:off x="9250077" y="5197762"/>
            <a:ext cx="422436" cy="506492"/>
            <a:chOff x="7396480" y="292854"/>
            <a:chExt cx="558796" cy="55879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9E53F74-5E77-C43D-43D5-DD121755BF39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3D2DA374-E362-CCFA-8B9F-0583E48512BF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B6887A6-B918-C4A5-8AB8-1A996DAC8ADA}"/>
              </a:ext>
            </a:extLst>
          </p:cNvPr>
          <p:cNvGrpSpPr/>
          <p:nvPr/>
        </p:nvGrpSpPr>
        <p:grpSpPr>
          <a:xfrm>
            <a:off x="9249370" y="5878251"/>
            <a:ext cx="422436" cy="506492"/>
            <a:chOff x="7396480" y="292854"/>
            <a:chExt cx="558796" cy="5587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1B07F7-6651-D2B3-AD94-762864AE2997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" name="Multiplication Sign 37">
              <a:extLst>
                <a:ext uri="{FF2B5EF4-FFF2-40B4-BE49-F238E27FC236}">
                  <a16:creationId xmlns:a16="http://schemas.microsoft.com/office/drawing/2014/main" id="{0D54E339-C255-1E08-03DE-F4C8D5846E96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22F1BC-430E-204C-E61D-BCC6B77B96C3}"/>
              </a:ext>
            </a:extLst>
          </p:cNvPr>
          <p:cNvGrpSpPr/>
          <p:nvPr/>
        </p:nvGrpSpPr>
        <p:grpSpPr>
          <a:xfrm>
            <a:off x="1924185" y="6456424"/>
            <a:ext cx="296909" cy="335561"/>
            <a:chOff x="1871368" y="4202452"/>
            <a:chExt cx="801647" cy="80164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F46DECA-D160-B45D-D9CC-A8D97176A9D1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lus Sign 40">
              <a:extLst>
                <a:ext uri="{FF2B5EF4-FFF2-40B4-BE49-F238E27FC236}">
                  <a16:creationId xmlns:a16="http://schemas.microsoft.com/office/drawing/2014/main" id="{9BFEE58B-68FB-4423-F077-17D9FD4C6B9E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0160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67B1CF8-6A98-8566-5277-E10B6853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77199FF-9A41-6022-FCC1-9A56C72C46A8}"/>
              </a:ext>
            </a:extLst>
          </p:cNvPr>
          <p:cNvSpPr/>
          <p:nvPr/>
        </p:nvSpPr>
        <p:spPr>
          <a:xfrm>
            <a:off x="7621" y="0"/>
            <a:ext cx="1218437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62107-EACE-CC88-D5DA-38C349912480}"/>
              </a:ext>
            </a:extLst>
          </p:cNvPr>
          <p:cNvSpPr/>
          <p:nvPr/>
        </p:nvSpPr>
        <p:spPr>
          <a:xfrm>
            <a:off x="121000" y="-6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6536E-9013-8160-03A8-D64C035C09A7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B4567-3C02-AC47-D973-37168FE4955A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AF86FD-9C04-40F2-74F9-579AD6022E11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EEA54-596C-FCE4-444D-7D5C34F10DBD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D80844-ACF3-E9C7-9841-40ECE3D55567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95BF8C-D58C-4479-8E8C-FE9E8B1E40AC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F15CC-0C41-7DF8-3AC9-49FCA234BBFD}"/>
              </a:ext>
            </a:extLst>
          </p:cNvPr>
          <p:cNvSpPr/>
          <p:nvPr/>
        </p:nvSpPr>
        <p:spPr>
          <a:xfrm>
            <a:off x="4145280" y="-3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D6D43E-2A84-F2D5-F213-B2D0625CE1DB}"/>
              </a:ext>
            </a:extLst>
          </p:cNvPr>
          <p:cNvSpPr/>
          <p:nvPr/>
        </p:nvSpPr>
        <p:spPr>
          <a:xfrm>
            <a:off x="6217000" y="-6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</a:t>
            </a:r>
          </a:p>
        </p:txBody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7BAA74BB-3444-4F02-D05D-6161B39044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313590"/>
              </p:ext>
            </p:extLst>
          </p:nvPr>
        </p:nvGraphicFramePr>
        <p:xfrm>
          <a:off x="913940" y="133942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30083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21D481D-4275-CAD3-7BA1-5ED04BE93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CE5D2F2-2DDE-40B4-6916-E9014D463A96}"/>
              </a:ext>
            </a:extLst>
          </p:cNvPr>
          <p:cNvSpPr/>
          <p:nvPr/>
        </p:nvSpPr>
        <p:spPr>
          <a:xfrm>
            <a:off x="0" y="0"/>
            <a:ext cx="121803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18852-6869-63D2-ECCD-C9F8F88C96D9}"/>
              </a:ext>
            </a:extLst>
          </p:cNvPr>
          <p:cNvSpPr/>
          <p:nvPr/>
        </p:nvSpPr>
        <p:spPr>
          <a:xfrm>
            <a:off x="0" y="0"/>
            <a:ext cx="12192000" cy="12395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0ECE6-4547-767F-4208-6FF748C34468}"/>
              </a:ext>
            </a:extLst>
          </p:cNvPr>
          <p:cNvSpPr/>
          <p:nvPr/>
        </p:nvSpPr>
        <p:spPr>
          <a:xfrm>
            <a:off x="9794240" y="1239520"/>
            <a:ext cx="2397760" cy="56184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C6FD1A-6C80-CE19-7EE4-A77A85448BD3}"/>
              </a:ext>
            </a:extLst>
          </p:cNvPr>
          <p:cNvSpPr/>
          <p:nvPr/>
        </p:nvSpPr>
        <p:spPr>
          <a:xfrm>
            <a:off x="10363200" y="0"/>
            <a:ext cx="1828800" cy="12395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Log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217C16-9BB0-4D18-B57E-3A422072C865}"/>
              </a:ext>
            </a:extLst>
          </p:cNvPr>
          <p:cNvSpPr/>
          <p:nvPr/>
        </p:nvSpPr>
        <p:spPr>
          <a:xfrm>
            <a:off x="0" y="0"/>
            <a:ext cx="2072640" cy="1239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956197-6AF6-3F1D-CC06-133F4E25354C}"/>
              </a:ext>
            </a:extLst>
          </p:cNvPr>
          <p:cNvSpPr/>
          <p:nvPr/>
        </p:nvSpPr>
        <p:spPr>
          <a:xfrm>
            <a:off x="2072640" y="0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Staff Info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F30767-D4A7-DF80-89A7-ACF938CFCFB0}"/>
              </a:ext>
            </a:extLst>
          </p:cNvPr>
          <p:cNvSpPr/>
          <p:nvPr/>
        </p:nvSpPr>
        <p:spPr>
          <a:xfrm>
            <a:off x="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Register 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Purchase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C7EBC-AA0B-B9C8-4E37-2B58E646B3AB}"/>
              </a:ext>
            </a:extLst>
          </p:cNvPr>
          <p:cNvSpPr/>
          <p:nvPr/>
        </p:nvSpPr>
        <p:spPr>
          <a:xfrm>
            <a:off x="4145280" y="-3"/>
            <a:ext cx="2072640" cy="12395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Financial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Details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B5A6D-7565-64AB-ECB8-EE5A830D048E}"/>
              </a:ext>
            </a:extLst>
          </p:cNvPr>
          <p:cNvSpPr/>
          <p:nvPr/>
        </p:nvSpPr>
        <p:spPr>
          <a:xfrm>
            <a:off x="6217000" y="-6"/>
            <a:ext cx="2072640" cy="123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Store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32A345-5DA5-0C10-D842-FB5BE018D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506120"/>
              </p:ext>
            </p:extLst>
          </p:nvPr>
        </p:nvGraphicFramePr>
        <p:xfrm>
          <a:off x="346307" y="1239514"/>
          <a:ext cx="9447932" cy="437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983">
                  <a:extLst>
                    <a:ext uri="{9D8B030D-6E8A-4147-A177-3AD203B41FA5}">
                      <a16:colId xmlns:a16="http://schemas.microsoft.com/office/drawing/2014/main" val="2876344287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3783199649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3548459156"/>
                    </a:ext>
                  </a:extLst>
                </a:gridCol>
                <a:gridCol w="2361983">
                  <a:extLst>
                    <a:ext uri="{9D8B030D-6E8A-4147-A177-3AD203B41FA5}">
                      <a16:colId xmlns:a16="http://schemas.microsoft.com/office/drawing/2014/main" val="572641267"/>
                    </a:ext>
                  </a:extLst>
                </a:gridCol>
              </a:tblGrid>
              <a:tr h="62556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8713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24356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6301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398646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586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589422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0626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552D00B-BA62-173D-BA5B-2333B67A1DDB}"/>
              </a:ext>
            </a:extLst>
          </p:cNvPr>
          <p:cNvSpPr/>
          <p:nvPr/>
        </p:nvSpPr>
        <p:spPr>
          <a:xfrm>
            <a:off x="11027" y="1239513"/>
            <a:ext cx="335280" cy="43789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FAAAE-9999-4960-A564-218B13DB6F9F}"/>
              </a:ext>
            </a:extLst>
          </p:cNvPr>
          <p:cNvSpPr/>
          <p:nvPr/>
        </p:nvSpPr>
        <p:spPr>
          <a:xfrm>
            <a:off x="11663" y="1239514"/>
            <a:ext cx="335280" cy="994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BBC34A-4207-8FEB-DDFB-01FCFF643435}"/>
              </a:ext>
            </a:extLst>
          </p:cNvPr>
          <p:cNvSpPr/>
          <p:nvPr/>
        </p:nvSpPr>
        <p:spPr>
          <a:xfrm>
            <a:off x="5450151" y="1958571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DF0C56-DA0B-1BF0-6E5F-0FE4BA331816}"/>
              </a:ext>
            </a:extLst>
          </p:cNvPr>
          <p:cNvSpPr/>
          <p:nvPr/>
        </p:nvSpPr>
        <p:spPr>
          <a:xfrm>
            <a:off x="5450151" y="2580869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BB1BFD-CF8E-C52C-3CFD-E47AFC48D8DA}"/>
              </a:ext>
            </a:extLst>
          </p:cNvPr>
          <p:cNvSpPr/>
          <p:nvPr/>
        </p:nvSpPr>
        <p:spPr>
          <a:xfrm>
            <a:off x="5450151" y="3203167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A3FAD-BE0E-03DF-EC20-F98BE5E5DDD7}"/>
              </a:ext>
            </a:extLst>
          </p:cNvPr>
          <p:cNvSpPr/>
          <p:nvPr/>
        </p:nvSpPr>
        <p:spPr>
          <a:xfrm>
            <a:off x="5450151" y="3825465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C96F0-0768-CDDC-6C76-5D3B268B89B8}"/>
              </a:ext>
            </a:extLst>
          </p:cNvPr>
          <p:cNvSpPr/>
          <p:nvPr/>
        </p:nvSpPr>
        <p:spPr>
          <a:xfrm>
            <a:off x="5450151" y="4447763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12441F-13CF-9FF2-6D20-B751AB5453AF}"/>
              </a:ext>
            </a:extLst>
          </p:cNvPr>
          <p:cNvSpPr/>
          <p:nvPr/>
        </p:nvSpPr>
        <p:spPr>
          <a:xfrm>
            <a:off x="5450151" y="5070061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Edit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34156A-B7DF-B211-BC74-AFBDDB2A8C55}"/>
              </a:ext>
            </a:extLst>
          </p:cNvPr>
          <p:cNvGrpSpPr/>
          <p:nvPr/>
        </p:nvGrpSpPr>
        <p:grpSpPr>
          <a:xfrm>
            <a:off x="8425180" y="1928845"/>
            <a:ext cx="422436" cy="506492"/>
            <a:chOff x="7396480" y="292854"/>
            <a:chExt cx="558796" cy="558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CC2B791-8F10-2DAF-E1DB-4C8927507B12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3" name="Multiplication Sign 22">
              <a:extLst>
                <a:ext uri="{FF2B5EF4-FFF2-40B4-BE49-F238E27FC236}">
                  <a16:creationId xmlns:a16="http://schemas.microsoft.com/office/drawing/2014/main" id="{06583CEE-65CF-0E8B-6C8C-94CCD84BECE0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4FE789-96F8-A3D0-9FDD-921146A256D1}"/>
              </a:ext>
            </a:extLst>
          </p:cNvPr>
          <p:cNvGrpSpPr/>
          <p:nvPr/>
        </p:nvGrpSpPr>
        <p:grpSpPr>
          <a:xfrm>
            <a:off x="8423545" y="2551143"/>
            <a:ext cx="422436" cy="506492"/>
            <a:chOff x="7396480" y="292854"/>
            <a:chExt cx="558796" cy="5587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B049A6-2811-0057-A44F-2139678A88B2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A8D4EAC7-15F0-50E9-C27F-772877E2577A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478298-D11C-6DFD-F451-33F8B8273854}"/>
              </a:ext>
            </a:extLst>
          </p:cNvPr>
          <p:cNvGrpSpPr/>
          <p:nvPr/>
        </p:nvGrpSpPr>
        <p:grpSpPr>
          <a:xfrm>
            <a:off x="8421910" y="3173441"/>
            <a:ext cx="422436" cy="506492"/>
            <a:chOff x="7396480" y="292854"/>
            <a:chExt cx="558796" cy="55879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995241-5492-16B8-C6BF-FF1615DC5746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5844EADF-778A-0974-9388-5711B9716BA0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E76E26-1E73-E655-8774-25A40647551A}"/>
              </a:ext>
            </a:extLst>
          </p:cNvPr>
          <p:cNvGrpSpPr/>
          <p:nvPr/>
        </p:nvGrpSpPr>
        <p:grpSpPr>
          <a:xfrm>
            <a:off x="8420275" y="3795739"/>
            <a:ext cx="422436" cy="506492"/>
            <a:chOff x="7396480" y="292854"/>
            <a:chExt cx="558796" cy="55879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A9A8D9-89B8-34C6-B568-57361E72A537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3" name="Multiplication Sign 32">
              <a:extLst>
                <a:ext uri="{FF2B5EF4-FFF2-40B4-BE49-F238E27FC236}">
                  <a16:creationId xmlns:a16="http://schemas.microsoft.com/office/drawing/2014/main" id="{5058E666-6383-D4FA-50BE-0E3D75C292B5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5F5C647-0ECD-A8F6-C6ED-D50DE506D974}"/>
              </a:ext>
            </a:extLst>
          </p:cNvPr>
          <p:cNvGrpSpPr/>
          <p:nvPr/>
        </p:nvGrpSpPr>
        <p:grpSpPr>
          <a:xfrm>
            <a:off x="8418640" y="4418037"/>
            <a:ext cx="422436" cy="506492"/>
            <a:chOff x="7396480" y="292854"/>
            <a:chExt cx="558796" cy="55879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78EBE0-AB10-1DFA-944A-F148C74B04C0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CFCB23DF-5F0B-C772-9A82-BB660AF80349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1909C0-8B07-3E9E-8635-93467B108739}"/>
              </a:ext>
            </a:extLst>
          </p:cNvPr>
          <p:cNvGrpSpPr/>
          <p:nvPr/>
        </p:nvGrpSpPr>
        <p:grpSpPr>
          <a:xfrm>
            <a:off x="8417005" y="5040335"/>
            <a:ext cx="422436" cy="506492"/>
            <a:chOff x="7396480" y="292854"/>
            <a:chExt cx="558796" cy="558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1FA48E-A5E8-F28D-1D65-FFFB164292F0}"/>
                </a:ext>
              </a:extLst>
            </p:cNvPr>
            <p:cNvSpPr/>
            <p:nvPr/>
          </p:nvSpPr>
          <p:spPr>
            <a:xfrm>
              <a:off x="7396480" y="292854"/>
              <a:ext cx="558796" cy="5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D0C258AA-7AE3-651A-2F6F-89AEF70BE30D}"/>
                </a:ext>
              </a:extLst>
            </p:cNvPr>
            <p:cNvSpPr/>
            <p:nvPr/>
          </p:nvSpPr>
          <p:spPr>
            <a:xfrm>
              <a:off x="7443026" y="352659"/>
              <a:ext cx="465703" cy="465703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3B4A5BD-8238-C5C6-1BC9-B7438E2D7A58}"/>
              </a:ext>
            </a:extLst>
          </p:cNvPr>
          <p:cNvGrpSpPr/>
          <p:nvPr/>
        </p:nvGrpSpPr>
        <p:grpSpPr>
          <a:xfrm>
            <a:off x="1201055" y="5882142"/>
            <a:ext cx="673542" cy="682130"/>
            <a:chOff x="1871368" y="4202452"/>
            <a:chExt cx="801647" cy="8016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198CF48-78EE-3B4E-EDD0-C19C306401BD}"/>
                </a:ext>
              </a:extLst>
            </p:cNvPr>
            <p:cNvSpPr/>
            <p:nvPr/>
          </p:nvSpPr>
          <p:spPr>
            <a:xfrm>
              <a:off x="1871368" y="4202452"/>
              <a:ext cx="801647" cy="8016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lus Sign 42">
              <a:extLst>
                <a:ext uri="{FF2B5EF4-FFF2-40B4-BE49-F238E27FC236}">
                  <a16:creationId xmlns:a16="http://schemas.microsoft.com/office/drawing/2014/main" id="{052B367C-416C-C954-F124-F0A335F1A61D}"/>
                </a:ext>
              </a:extLst>
            </p:cNvPr>
            <p:cNvSpPr/>
            <p:nvPr/>
          </p:nvSpPr>
          <p:spPr>
            <a:xfrm>
              <a:off x="1952799" y="4298367"/>
              <a:ext cx="609815" cy="609815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903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B96CD-7907-61CE-A2FE-AB292D638B85}"/>
              </a:ext>
            </a:extLst>
          </p:cNvPr>
          <p:cNvSpPr/>
          <p:nvPr/>
        </p:nvSpPr>
        <p:spPr>
          <a:xfrm>
            <a:off x="1824182" y="904009"/>
            <a:ext cx="8128000" cy="5049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1039F5-4B93-BE4E-6C10-9A735F814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4482"/>
              </p:ext>
            </p:extLst>
          </p:nvPr>
        </p:nvGraphicFramePr>
        <p:xfrm>
          <a:off x="1824182" y="904009"/>
          <a:ext cx="8128000" cy="4312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273">
                  <a:extLst>
                    <a:ext uri="{9D8B030D-6E8A-4147-A177-3AD203B41FA5}">
                      <a16:colId xmlns:a16="http://schemas.microsoft.com/office/drawing/2014/main" val="2902490722"/>
                    </a:ext>
                  </a:extLst>
                </a:gridCol>
                <a:gridCol w="5899727">
                  <a:extLst>
                    <a:ext uri="{9D8B030D-6E8A-4147-A177-3AD203B41FA5}">
                      <a16:colId xmlns:a16="http://schemas.microsoft.com/office/drawing/2014/main" val="2019205727"/>
                    </a:ext>
                  </a:extLst>
                </a:gridCol>
              </a:tblGrid>
              <a:tr h="824857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Name: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558255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Author(s):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67867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Publication Year: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60191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Genre: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64829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No. of Pages: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719681"/>
                  </a:ext>
                </a:extLst>
              </a:tr>
              <a:tr h="6974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Language: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79353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9DB0170-17B6-EDF6-A839-6936506F306B}"/>
              </a:ext>
            </a:extLst>
          </p:cNvPr>
          <p:cNvSpPr/>
          <p:nvPr/>
        </p:nvSpPr>
        <p:spPr>
          <a:xfrm>
            <a:off x="8397702" y="5506951"/>
            <a:ext cx="1554480" cy="447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181842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Words>193</Words>
  <Application>Microsoft Office PowerPoint</Application>
  <PresentationFormat>Widescreen</PresentationFormat>
  <Paragraphs>121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Le Hoang 20235499</dc:creator>
  <cp:lastModifiedBy>Nguyen Le Hoang 20235499</cp:lastModifiedBy>
  <cp:revision>14</cp:revision>
  <dcterms:created xsi:type="dcterms:W3CDTF">2024-12-30T14:34:13Z</dcterms:created>
  <dcterms:modified xsi:type="dcterms:W3CDTF">2024-12-30T17:50:51Z</dcterms:modified>
</cp:coreProperties>
</file>