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9746-DD79-4293-80B9-4894DCE18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40222-A0BD-440D-B2C6-625E74BC2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19BB-4573-451F-A86B-D353CFCD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3558"/>
            <a:ext cx="10820400" cy="5625127"/>
          </a:xfrm>
        </p:spPr>
        <p:txBody>
          <a:bodyPr/>
          <a:lstStyle/>
          <a:p>
            <a:r>
              <a:rPr lang="en-US" dirty="0"/>
              <a:t>Creating a JavaScript Object</a:t>
            </a:r>
          </a:p>
          <a:p>
            <a:r>
              <a:rPr lang="en-US" dirty="0"/>
              <a:t>With JavaScript, you can define and create your own objects.</a:t>
            </a:r>
          </a:p>
          <a:p>
            <a:endParaRPr lang="en-US" dirty="0"/>
          </a:p>
          <a:p>
            <a:r>
              <a:rPr lang="en-US" dirty="0"/>
              <a:t>There are different ways to create new objects:</a:t>
            </a:r>
          </a:p>
          <a:p>
            <a:endParaRPr lang="en-US" dirty="0"/>
          </a:p>
          <a:p>
            <a:r>
              <a:rPr lang="en-US" dirty="0"/>
              <a:t>Define and create a single object, using an object literal.</a:t>
            </a:r>
          </a:p>
          <a:p>
            <a:r>
              <a:rPr lang="en-US" dirty="0"/>
              <a:t>Define and create a single object, with the keyword new.</a:t>
            </a:r>
          </a:p>
          <a:p>
            <a:r>
              <a:rPr lang="en-US" dirty="0"/>
              <a:t>Define an object constructor, and then create objects of the constructed type.</a:t>
            </a:r>
          </a:p>
        </p:txBody>
      </p:sp>
    </p:spTree>
    <p:extLst>
      <p:ext uri="{BB962C8B-B14F-4D97-AF65-F5344CB8AC3E}">
        <p14:creationId xmlns:p14="http://schemas.microsoft.com/office/powerpoint/2010/main" val="3395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3F3C-2BA0-4A0D-B304-F969B547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7516"/>
            <a:ext cx="10820400" cy="5641169"/>
          </a:xfrm>
        </p:spPr>
        <p:txBody>
          <a:bodyPr/>
          <a:lstStyle/>
          <a:p>
            <a:r>
              <a:rPr lang="en-US" dirty="0"/>
              <a:t>Using an Object Literal</a:t>
            </a:r>
          </a:p>
          <a:p>
            <a:r>
              <a:rPr lang="en-US" dirty="0"/>
              <a:t>This is the easiest way to create a JavaScript Object.</a:t>
            </a:r>
          </a:p>
          <a:p>
            <a:r>
              <a:rPr lang="en-US" dirty="0"/>
              <a:t>Using an object literal, you both define and create an object in one statement.</a:t>
            </a:r>
          </a:p>
          <a:p>
            <a:r>
              <a:rPr lang="en-US" dirty="0"/>
              <a:t>An 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r>
              <a:rPr lang="en-US" dirty="0"/>
              <a:t>The following example creates a new JavaScript object with four properties: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var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4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DFC7-2A23-4A82-839F-A8A6B447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296"/>
            <a:ext cx="10820400" cy="61063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&lt;p&gt;Creating a JavaScript Object.&lt;/p&gt;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person = {</a:t>
            </a:r>
          </a:p>
          <a:p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"John",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"Doe",</a:t>
            </a:r>
          </a:p>
          <a:p>
            <a:r>
              <a:rPr lang="en-US" dirty="0"/>
              <a:t>  age: 50,</a:t>
            </a:r>
          </a:p>
          <a:p>
            <a:r>
              <a:rPr lang="en-US" dirty="0"/>
              <a:t>  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Outcome is</a:t>
            </a:r>
          </a:p>
          <a:p>
            <a:r>
              <a:rPr lang="en-US" dirty="0"/>
              <a:t>Creating a JavaScript Object.</a:t>
            </a:r>
          </a:p>
          <a:p>
            <a:r>
              <a:rPr lang="en-US" dirty="0"/>
              <a:t>John is 50 years old.</a:t>
            </a:r>
          </a:p>
        </p:txBody>
      </p:sp>
    </p:spTree>
    <p:extLst>
      <p:ext uri="{BB962C8B-B14F-4D97-AF65-F5344CB8AC3E}">
        <p14:creationId xmlns:p14="http://schemas.microsoft.com/office/powerpoint/2010/main" val="243623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08EE-1CD6-4EA3-92B6-14E52A33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the JavaScript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r>
              <a:rPr lang="en-US" dirty="0"/>
              <a:t>The following example also creates a new JavaScript object with four properties: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var person = new Object();</a:t>
            </a:r>
          </a:p>
          <a:p>
            <a:r>
              <a:rPr lang="en-US" dirty="0" err="1"/>
              <a:t>person.firstName</a:t>
            </a:r>
            <a:r>
              <a:rPr lang="en-US" dirty="0"/>
              <a:t> = "John";</a:t>
            </a:r>
          </a:p>
          <a:p>
            <a:r>
              <a:rPr lang="en-US" dirty="0" err="1"/>
              <a:t>person.lastName</a:t>
            </a:r>
            <a:r>
              <a:rPr lang="en-US" dirty="0"/>
              <a:t> = "Doe";</a:t>
            </a:r>
          </a:p>
          <a:p>
            <a:r>
              <a:rPr lang="en-US" dirty="0" err="1"/>
              <a:t>person.age</a:t>
            </a:r>
            <a:r>
              <a:rPr lang="en-US" dirty="0"/>
              <a:t> = 50;</a:t>
            </a:r>
          </a:p>
          <a:p>
            <a:r>
              <a:rPr lang="en-US" dirty="0" err="1"/>
              <a:t>person.eyeColor</a:t>
            </a:r>
            <a:r>
              <a:rPr lang="en-US" dirty="0"/>
              <a:t> = "blue";</a:t>
            </a:r>
          </a:p>
          <a:p>
            <a:r>
              <a:rPr lang="en-US" dirty="0"/>
              <a:t>The two examples above do exactly the same. There is no need to use new Object().</a:t>
            </a:r>
          </a:p>
        </p:txBody>
      </p:sp>
    </p:spTree>
    <p:extLst>
      <p:ext uri="{BB962C8B-B14F-4D97-AF65-F5344CB8AC3E}">
        <p14:creationId xmlns:p14="http://schemas.microsoft.com/office/powerpoint/2010/main" val="32971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634A-2135-4D99-B2DB-B09F4A45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1054"/>
            <a:ext cx="10820400" cy="5817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person = new Object();</a:t>
            </a:r>
          </a:p>
          <a:p>
            <a:r>
              <a:rPr lang="en-US" dirty="0" err="1"/>
              <a:t>person.firstName</a:t>
            </a:r>
            <a:r>
              <a:rPr lang="en-US" dirty="0"/>
              <a:t> = "John";</a:t>
            </a:r>
          </a:p>
          <a:p>
            <a:r>
              <a:rPr lang="en-US" dirty="0" err="1"/>
              <a:t>person.lastName</a:t>
            </a:r>
            <a:r>
              <a:rPr lang="en-US" dirty="0"/>
              <a:t> = "Doe";</a:t>
            </a:r>
          </a:p>
          <a:p>
            <a:r>
              <a:rPr lang="en-US" dirty="0" err="1"/>
              <a:t>person.age</a:t>
            </a:r>
            <a:r>
              <a:rPr lang="en-US" dirty="0"/>
              <a:t> = 50;</a:t>
            </a:r>
          </a:p>
          <a:p>
            <a:r>
              <a:rPr lang="en-US" dirty="0" err="1"/>
              <a:t>person.eyeColor</a:t>
            </a:r>
            <a:r>
              <a:rPr lang="en-US" dirty="0"/>
              <a:t> = "blue"; 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 err="1"/>
              <a:t>person.firstName</a:t>
            </a:r>
            <a:r>
              <a:rPr lang="en-US" dirty="0"/>
              <a:t> + " " + </a:t>
            </a:r>
            <a:r>
              <a:rPr lang="en-US" dirty="0" err="1"/>
              <a:t>person.lastName</a:t>
            </a:r>
            <a:r>
              <a:rPr lang="en-US" dirty="0"/>
              <a:t>  + " is " + </a:t>
            </a:r>
            <a:r>
              <a:rPr lang="en-US" dirty="0" err="1"/>
              <a:t>person.age</a:t>
            </a:r>
            <a:r>
              <a:rPr lang="en-US" dirty="0"/>
              <a:t> + " years old.";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BE8EA-E1B9-40C2-A91C-6FE97259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9812"/>
            <a:ext cx="10820400" cy="5528874"/>
          </a:xfrm>
        </p:spPr>
        <p:txBody>
          <a:bodyPr/>
          <a:lstStyle/>
          <a:p>
            <a:r>
              <a:rPr lang="en-US" dirty="0"/>
              <a:t>JavaScript Objects are Mutable</a:t>
            </a:r>
          </a:p>
          <a:p>
            <a:r>
              <a:rPr lang="en-US" dirty="0"/>
              <a:t>Objects are mutable: They are addressed by reference, not by value.</a:t>
            </a:r>
          </a:p>
          <a:p>
            <a:r>
              <a:rPr lang="en-US" dirty="0"/>
              <a:t>If person is an object, the following statement will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create a copy of person:</a:t>
            </a:r>
          </a:p>
          <a:p>
            <a:r>
              <a:rPr lang="en-US" dirty="0"/>
              <a:t>var x = person;  // This will not create a copy of person.</a:t>
            </a:r>
          </a:p>
          <a:p>
            <a:r>
              <a:rPr lang="en-US" dirty="0"/>
              <a:t>The object x is </a:t>
            </a:r>
            <a:r>
              <a:rPr lang="en-US" b="1" dirty="0"/>
              <a:t>not a copy</a:t>
            </a:r>
            <a:r>
              <a:rPr lang="en-US" dirty="0"/>
              <a:t> of person. It </a:t>
            </a:r>
            <a:r>
              <a:rPr lang="en-US" b="1" dirty="0"/>
              <a:t>is</a:t>
            </a:r>
            <a:r>
              <a:rPr lang="en-US" dirty="0"/>
              <a:t> person. Both x and person are the same object.</a:t>
            </a:r>
          </a:p>
          <a:p>
            <a:r>
              <a:rPr lang="en-US" dirty="0"/>
              <a:t>Any changes to x will also change person, because x and person are the same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0BE5-CEF6-498C-AE30-B2690116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7306"/>
            <a:ext cx="10820400" cy="572138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EF743-C224-469F-9478-37991D84BE59}"/>
              </a:ext>
            </a:extLst>
          </p:cNvPr>
          <p:cNvSpPr/>
          <p:nvPr/>
        </p:nvSpPr>
        <p:spPr>
          <a:xfrm>
            <a:off x="685799" y="523777"/>
            <a:ext cx="100944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Properties</a:t>
            </a:r>
          </a:p>
          <a:p>
            <a:r>
              <a:rPr lang="en-US" dirty="0"/>
              <a:t>Properties are the values associated with a JavaScript object.</a:t>
            </a:r>
          </a:p>
          <a:p>
            <a:endParaRPr lang="en-US" dirty="0"/>
          </a:p>
          <a:p>
            <a:r>
              <a:rPr lang="en-US" dirty="0"/>
              <a:t>A JavaScript object is a collection of unordered properties.</a:t>
            </a:r>
          </a:p>
          <a:p>
            <a:endParaRPr lang="en-US" dirty="0"/>
          </a:p>
          <a:p>
            <a:r>
              <a:rPr lang="en-US" dirty="0"/>
              <a:t>Properties can usually be changed, added, and deleted, but some are read only.</a:t>
            </a:r>
          </a:p>
          <a:p>
            <a:endParaRPr lang="en-US" dirty="0"/>
          </a:p>
          <a:p>
            <a:r>
              <a:rPr lang="en-US" dirty="0"/>
              <a:t>Accessing JavaScript Properties</a:t>
            </a:r>
          </a:p>
          <a:p>
            <a:r>
              <a:rPr lang="en-US" dirty="0"/>
              <a:t>The syntax for accessing the property of an object is:</a:t>
            </a:r>
          </a:p>
          <a:p>
            <a:endParaRPr lang="en-US" dirty="0"/>
          </a:p>
          <a:p>
            <a:r>
              <a:rPr lang="en-US" dirty="0" err="1"/>
              <a:t>objectName.property</a:t>
            </a:r>
            <a:r>
              <a:rPr lang="en-US" dirty="0"/>
              <a:t>         // </a:t>
            </a:r>
            <a:r>
              <a:rPr lang="en-US" dirty="0" err="1"/>
              <a:t>person.age</a:t>
            </a:r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 err="1"/>
              <a:t>objectName</a:t>
            </a:r>
            <a:r>
              <a:rPr lang="en-US" dirty="0"/>
              <a:t>["property"]      // person["age"]</a:t>
            </a:r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 err="1"/>
              <a:t>objectName</a:t>
            </a:r>
            <a:r>
              <a:rPr lang="en-US" dirty="0"/>
              <a:t>[expression]      // x = "age"; person[x]</a:t>
            </a:r>
          </a:p>
        </p:txBody>
      </p:sp>
    </p:spTree>
    <p:extLst>
      <p:ext uri="{BB962C8B-B14F-4D97-AF65-F5344CB8AC3E}">
        <p14:creationId xmlns:p14="http://schemas.microsoft.com/office/powerpoint/2010/main" val="386496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42B4-525F-4AF4-8C0C-FC00A002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2716"/>
            <a:ext cx="10820400" cy="59459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Object Properties&lt;/h2&gt;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txt = "";</a:t>
            </a:r>
          </a:p>
          <a:p>
            <a:r>
              <a:rPr lang="en-US" dirty="0"/>
              <a:t>var 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 </a:t>
            </a:r>
          </a:p>
          <a:p>
            <a:r>
              <a:rPr lang="en-US" dirty="0"/>
              <a:t>var x;</a:t>
            </a:r>
          </a:p>
          <a:p>
            <a:r>
              <a:rPr lang="en-US" dirty="0"/>
              <a:t>for (x in person) {</a:t>
            </a:r>
          </a:p>
          <a:p>
            <a:r>
              <a:rPr lang="en-US" dirty="0"/>
              <a:t>  txt += person[x] + " ";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txt;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7775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FC94-E7DB-4917-B913-CB1DA46D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7096"/>
            <a:ext cx="10820400" cy="5801590"/>
          </a:xfrm>
        </p:spPr>
        <p:txBody>
          <a:bodyPr/>
          <a:lstStyle/>
          <a:p>
            <a:r>
              <a:rPr lang="en-US" dirty="0"/>
              <a:t>Adding New Properties</a:t>
            </a:r>
          </a:p>
          <a:p>
            <a:r>
              <a:rPr lang="en-US" dirty="0"/>
              <a:t>You can add new properties to an existing object by simply giving it a value.</a:t>
            </a:r>
          </a:p>
          <a:p>
            <a:r>
              <a:rPr lang="en-US" dirty="0"/>
              <a:t>Assume that the person object already exists - you can then give it new properties: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1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608C-B2C8-4F48-92EC-32626CB6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8968"/>
            <a:ext cx="10820400" cy="58497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Object Properties&lt;/h2&gt;</a:t>
            </a:r>
          </a:p>
          <a:p>
            <a:r>
              <a:rPr lang="en-US" dirty="0"/>
              <a:t>&lt;p&gt;You can add new properties to existing objects.&lt;/p&gt;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person = {</a:t>
            </a:r>
          </a:p>
          <a:p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:"Doe",</a:t>
            </a:r>
          </a:p>
          <a:p>
            <a:r>
              <a:rPr lang="en-US" dirty="0"/>
              <a:t>  age:50,</a:t>
            </a:r>
          </a:p>
          <a:p>
            <a:r>
              <a:rPr lang="en-US" dirty="0"/>
              <a:t>  </a:t>
            </a:r>
            <a:r>
              <a:rPr lang="en-US" dirty="0" err="1"/>
              <a:t>eyecolor</a:t>
            </a:r>
            <a:r>
              <a:rPr lang="en-US" dirty="0"/>
              <a:t>:"blue"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person.nationality</a:t>
            </a:r>
            <a:r>
              <a:rPr lang="en-US" dirty="0"/>
              <a:t> = "English";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person.nationality</a:t>
            </a:r>
            <a:r>
              <a:rPr lang="en-US" dirty="0"/>
              <a:t> + ".";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3970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FF78-F768-42DA-B926-B3C9FE61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2926"/>
            <a:ext cx="10820400" cy="5865759"/>
          </a:xfrm>
        </p:spPr>
        <p:txBody>
          <a:bodyPr>
            <a:normAutofit/>
          </a:bodyPr>
          <a:lstStyle/>
          <a:p>
            <a:r>
              <a:rPr lang="en-US" dirty="0"/>
              <a:t>In JavaScript, almost "everything" is an object.</a:t>
            </a:r>
          </a:p>
          <a:p>
            <a:endParaRPr lang="en-US" dirty="0"/>
          </a:p>
          <a:p>
            <a:r>
              <a:rPr lang="en-US" dirty="0"/>
              <a:t>Booleans can be objects (if defined with the new keyword)</a:t>
            </a:r>
          </a:p>
          <a:p>
            <a:r>
              <a:rPr lang="en-US" dirty="0"/>
              <a:t>Numbers can be objects (if defined with the new keyword)</a:t>
            </a:r>
          </a:p>
          <a:p>
            <a:r>
              <a:rPr lang="en-US" dirty="0"/>
              <a:t>Strings can be objects (if defined with the new keyword)</a:t>
            </a:r>
          </a:p>
          <a:p>
            <a:r>
              <a:rPr lang="en-US" dirty="0"/>
              <a:t>Dates are always objects</a:t>
            </a:r>
          </a:p>
          <a:p>
            <a:r>
              <a:rPr lang="en-US" dirty="0" err="1"/>
              <a:t>Maths</a:t>
            </a:r>
            <a:r>
              <a:rPr lang="en-US" dirty="0"/>
              <a:t> are always objects</a:t>
            </a:r>
          </a:p>
          <a:p>
            <a:r>
              <a:rPr lang="en-US" dirty="0"/>
              <a:t>Regular expressions are always objects</a:t>
            </a:r>
          </a:p>
          <a:p>
            <a:r>
              <a:rPr lang="en-US" dirty="0"/>
              <a:t>Arrays are always objects</a:t>
            </a:r>
          </a:p>
          <a:p>
            <a:r>
              <a:rPr lang="en-US" dirty="0"/>
              <a:t>Functions are always objects</a:t>
            </a:r>
          </a:p>
          <a:p>
            <a:r>
              <a:rPr lang="en-US" dirty="0"/>
              <a:t>Objects are always objects</a:t>
            </a:r>
          </a:p>
          <a:p>
            <a:r>
              <a:rPr lang="en-US" dirty="0"/>
              <a:t>All JavaScript values, except primitives, are objects.</a:t>
            </a:r>
          </a:p>
        </p:txBody>
      </p:sp>
    </p:spTree>
    <p:extLst>
      <p:ext uri="{BB962C8B-B14F-4D97-AF65-F5344CB8AC3E}">
        <p14:creationId xmlns:p14="http://schemas.microsoft.com/office/powerpoint/2010/main" val="204481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2D80-6137-4761-B40F-C3B0F50D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65222"/>
            <a:ext cx="10820400" cy="5753464"/>
          </a:xfrm>
        </p:spPr>
        <p:txBody>
          <a:bodyPr/>
          <a:lstStyle/>
          <a:p>
            <a:r>
              <a:rPr lang="en-US" dirty="0"/>
              <a:t>Deleting Properties</a:t>
            </a:r>
          </a:p>
          <a:p>
            <a:r>
              <a:rPr lang="en-US" dirty="0"/>
              <a:t>The delete keyword deletes a property from an object:</a:t>
            </a:r>
          </a:p>
          <a:p>
            <a:endParaRPr lang="en-US" dirty="0"/>
          </a:p>
          <a:p>
            <a:r>
              <a:rPr lang="en-US" dirty="0"/>
              <a:t>The delete keyword deletes both the value of the property and the property itself.</a:t>
            </a:r>
          </a:p>
          <a:p>
            <a:endParaRPr lang="en-US" dirty="0"/>
          </a:p>
          <a:p>
            <a:r>
              <a:rPr lang="en-US" dirty="0"/>
              <a:t>After deletion, the property cannot be used before it is added back again.</a:t>
            </a:r>
          </a:p>
          <a:p>
            <a:endParaRPr lang="en-US" dirty="0"/>
          </a:p>
          <a:p>
            <a:r>
              <a:rPr lang="en-US" dirty="0"/>
              <a:t>The delete operator is designed to be used on object properties. It has no effect on variables or functions.</a:t>
            </a:r>
          </a:p>
          <a:p>
            <a:endParaRPr lang="en-US" dirty="0"/>
          </a:p>
          <a:p>
            <a:r>
              <a:rPr lang="en-US" dirty="0"/>
              <a:t>The delete operator should not be used on predefined JavaScript object properties. It can crash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3710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410C-4ED5-4D70-8F8C-0438F2DA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7096"/>
            <a:ext cx="10820400" cy="58015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Object Properties&lt;/h2&gt;</a:t>
            </a:r>
          </a:p>
          <a:p>
            <a:r>
              <a:rPr lang="en-US" dirty="0"/>
              <a:t>&lt;p&gt;You can delete object properties.&lt;/p&gt;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person = {</a:t>
            </a:r>
          </a:p>
          <a:p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:"Doe",</a:t>
            </a:r>
          </a:p>
          <a:p>
            <a:r>
              <a:rPr lang="en-US" dirty="0"/>
              <a:t>  age:50,</a:t>
            </a:r>
          </a:p>
          <a:p>
            <a:r>
              <a:rPr lang="en-US" dirty="0"/>
              <a:t>  </a:t>
            </a:r>
            <a:r>
              <a:rPr lang="en-US" dirty="0" err="1"/>
              <a:t>eyecolor</a:t>
            </a:r>
            <a:r>
              <a:rPr lang="en-US" dirty="0"/>
              <a:t>:"blue"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delete </a:t>
            </a:r>
            <a:r>
              <a:rPr lang="en-US" dirty="0" err="1"/>
              <a:t>person.age</a:t>
            </a:r>
            <a:r>
              <a:rPr lang="en-US" dirty="0"/>
              <a:t>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A982-BAA4-46DA-AF10-53374DEA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3558"/>
            <a:ext cx="10820400" cy="5625127"/>
          </a:xfrm>
        </p:spPr>
        <p:txBody>
          <a:bodyPr>
            <a:normAutofit/>
          </a:bodyPr>
          <a:lstStyle/>
          <a:p>
            <a:r>
              <a:rPr lang="en-US" dirty="0"/>
              <a:t>Property Attributes</a:t>
            </a:r>
          </a:p>
          <a:p>
            <a:r>
              <a:rPr lang="en-US" dirty="0"/>
              <a:t>All properties have a name. In addition they also have a value.</a:t>
            </a:r>
          </a:p>
          <a:p>
            <a:r>
              <a:rPr lang="en-US" dirty="0"/>
              <a:t>The value is one of the property's attributes.</a:t>
            </a:r>
          </a:p>
          <a:p>
            <a:r>
              <a:rPr lang="en-US" dirty="0"/>
              <a:t>Other attributes are: enumerable, configurable, and writable.</a:t>
            </a:r>
          </a:p>
          <a:p>
            <a:r>
              <a:rPr lang="en-US" dirty="0"/>
              <a:t>These attributes define how the property can be accessed (is it readable?, is it writable?)</a:t>
            </a:r>
          </a:p>
          <a:p>
            <a:r>
              <a:rPr lang="en-US" dirty="0"/>
              <a:t>In JavaScript, all attributes can be read, but only the value attribute can be changed (and only if the property is writable).</a:t>
            </a:r>
          </a:p>
          <a:p>
            <a:r>
              <a:rPr lang="en-US" dirty="0"/>
              <a:t>( ECMAScript 5 has methods for both getting and setting all property attributes)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009F-DCF2-4851-BE0E-C3E7CAD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F873-BF29-4B5A-B242-E2E594A6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/>
          </a:bodyPr>
          <a:lstStyle/>
          <a:p>
            <a:r>
              <a:rPr lang="en-US" dirty="0"/>
              <a:t>All JavaScript objects inherit properties and methods from a prototype.</a:t>
            </a:r>
          </a:p>
          <a:p>
            <a:r>
              <a:rPr lang="en-US" dirty="0"/>
              <a:t>Prototype Inheritance</a:t>
            </a:r>
          </a:p>
          <a:p>
            <a:r>
              <a:rPr lang="en-US" dirty="0"/>
              <a:t>All JavaScript objects inherit properties and methods from a prototype:</a:t>
            </a:r>
          </a:p>
          <a:p>
            <a:endParaRPr lang="en-US" dirty="0"/>
          </a:p>
          <a:p>
            <a:r>
              <a:rPr lang="en-US" dirty="0"/>
              <a:t>Date objects inherit from </a:t>
            </a:r>
            <a:r>
              <a:rPr lang="en-US" dirty="0" err="1"/>
              <a:t>Date.prototype</a:t>
            </a:r>
            <a:endParaRPr lang="en-US" dirty="0"/>
          </a:p>
          <a:p>
            <a:r>
              <a:rPr lang="en-US" dirty="0"/>
              <a:t>Array objects inherit from </a:t>
            </a:r>
            <a:r>
              <a:rPr lang="en-US" dirty="0" err="1"/>
              <a:t>Array.prototype</a:t>
            </a:r>
            <a:endParaRPr lang="en-US" dirty="0"/>
          </a:p>
          <a:p>
            <a:r>
              <a:rPr lang="en-US" dirty="0"/>
              <a:t>Person objects inherit from </a:t>
            </a:r>
            <a:r>
              <a:rPr lang="en-US" dirty="0" err="1"/>
              <a:t>Person.prototype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Object.prototype</a:t>
            </a:r>
            <a:r>
              <a:rPr lang="en-US" dirty="0"/>
              <a:t> is on the top of the prototype inheritance chain:</a:t>
            </a:r>
          </a:p>
          <a:p>
            <a:endParaRPr lang="en-US" dirty="0"/>
          </a:p>
          <a:p>
            <a:r>
              <a:rPr lang="en-US" dirty="0"/>
              <a:t>Date objects, Array objects, and Person objects inherit from </a:t>
            </a:r>
            <a:r>
              <a:rPr lang="en-US" dirty="0" err="1"/>
              <a:t>Object.prototype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69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DA89-DD11-41F3-9044-043ACDC0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8EAD-932E-473A-8A79-370A4002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Properties and Methods to Objects</a:t>
            </a:r>
          </a:p>
          <a:p>
            <a:r>
              <a:rPr lang="en-US" dirty="0"/>
              <a:t>Sometimes you want to add new properties (or methods) to all existing objects of a given type.</a:t>
            </a:r>
          </a:p>
          <a:p>
            <a:r>
              <a:rPr lang="en-US" dirty="0"/>
              <a:t>Sometimes you want to add new properties (or methods) to an object constructor.</a:t>
            </a:r>
          </a:p>
          <a:p>
            <a:endParaRPr lang="en-US" dirty="0"/>
          </a:p>
          <a:p>
            <a:r>
              <a:rPr lang="en-US" dirty="0"/>
              <a:t>Using the prototype Property</a:t>
            </a:r>
          </a:p>
          <a:p>
            <a:r>
              <a:rPr lang="en-US" dirty="0"/>
              <a:t>The JavaScript prototype property allows you to add new properties to object constructors:</a:t>
            </a:r>
          </a:p>
        </p:txBody>
      </p:sp>
    </p:spTree>
    <p:extLst>
      <p:ext uri="{BB962C8B-B14F-4D97-AF65-F5344CB8AC3E}">
        <p14:creationId xmlns:p14="http://schemas.microsoft.com/office/powerpoint/2010/main" val="98780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E6E842-5482-4315-8393-F25FC227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7850"/>
            <a:ext cx="10820400" cy="56403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Objects&lt;/h2&gt;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Person(first, last, age, eye) {</a:t>
            </a:r>
          </a:p>
          <a:p>
            <a:r>
              <a:rPr lang="en-US" dirty="0"/>
              <a:t>  </a:t>
            </a:r>
            <a:r>
              <a:rPr lang="en-US" dirty="0" err="1"/>
              <a:t>this.firstName</a:t>
            </a:r>
            <a:r>
              <a:rPr lang="en-US" dirty="0"/>
              <a:t> = first;</a:t>
            </a:r>
          </a:p>
          <a:p>
            <a:r>
              <a:rPr lang="en-US" dirty="0"/>
              <a:t>  </a:t>
            </a:r>
            <a:r>
              <a:rPr lang="en-US" dirty="0" err="1"/>
              <a:t>this.lastName</a:t>
            </a:r>
            <a:r>
              <a:rPr lang="en-US" dirty="0"/>
              <a:t> = last;</a:t>
            </a:r>
          </a:p>
          <a:p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</a:t>
            </a:r>
            <a:r>
              <a:rPr lang="en-US" dirty="0" err="1"/>
              <a:t>this.eyeColor</a:t>
            </a:r>
            <a:r>
              <a:rPr lang="en-US" dirty="0"/>
              <a:t> = eye;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Person.prototype.nationality</a:t>
            </a:r>
            <a:r>
              <a:rPr lang="en-US" dirty="0"/>
              <a:t> = "English";</a:t>
            </a:r>
          </a:p>
          <a:p>
            <a:r>
              <a:rPr lang="en-US" dirty="0"/>
              <a:t>var </a:t>
            </a:r>
            <a:r>
              <a:rPr lang="en-US" dirty="0" err="1"/>
              <a:t>myFather</a:t>
            </a:r>
            <a:r>
              <a:rPr lang="en-US" dirty="0"/>
              <a:t> = new Person("John", "Doe", 50, "blue");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/>
              <a:t>"The nationality of my father is " + </a:t>
            </a:r>
            <a:r>
              <a:rPr lang="en-US" dirty="0" err="1"/>
              <a:t>myFather.nationality</a:t>
            </a:r>
            <a:r>
              <a:rPr lang="en-US" dirty="0"/>
              <a:t>; 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5670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E066-4814-4256-8F2B-485C27F5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5438-03BB-47EA-A254-0F2307CB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Instantiation patterns are ways to create something in JavaScript. JavaScript provides four different methods to create objects. Regardless of which method you use, every method will provide the following functionality:</a:t>
            </a:r>
          </a:p>
          <a:p>
            <a:r>
              <a:rPr lang="en-US" dirty="0"/>
              <a:t>Create an object</a:t>
            </a:r>
          </a:p>
          <a:p>
            <a:r>
              <a:rPr lang="en-US" dirty="0"/>
              <a:t>Create methods and properties for that object</a:t>
            </a:r>
          </a:p>
          <a:p>
            <a:r>
              <a:rPr lang="en-US" dirty="0"/>
              <a:t>There are four instantiation patterns in JavaScript. They are: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Functional-shared</a:t>
            </a:r>
          </a:p>
          <a:p>
            <a:r>
              <a:rPr lang="en-US" dirty="0"/>
              <a:t>Prototypal</a:t>
            </a:r>
          </a:p>
          <a:p>
            <a:r>
              <a:rPr lang="en-US" dirty="0" err="1"/>
              <a:t>Pseudoclassical</a:t>
            </a:r>
            <a:endParaRPr lang="en-US" dirty="0"/>
          </a:p>
          <a:p>
            <a:r>
              <a:rPr lang="en-US" b="1" dirty="0"/>
              <a:t>Functional Instantiation</a:t>
            </a:r>
          </a:p>
          <a:p>
            <a:r>
              <a:rPr lang="en-US" dirty="0"/>
              <a:t>With functional instantiation, we first create a function. Inside the function we create an empty object and add properties and methods to it. We then return this object.</a:t>
            </a:r>
          </a:p>
          <a:p>
            <a:r>
              <a:rPr lang="en-US" dirty="0"/>
              <a:t>Every time the function is called we will have access to the methods that were created. Here is an example of functional instantiation: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-images-1.medium.com/max/1200/1*SPZnQAWqfvZSCz4Y4rzyzg.png">
            <a:extLst>
              <a:ext uri="{FF2B5EF4-FFF2-40B4-BE49-F238E27FC236}">
                <a16:creationId xmlns:a16="http://schemas.microsoft.com/office/drawing/2014/main" id="{7102BF53-DB8F-4BB5-8AD9-F919ECAEE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29" y="401053"/>
            <a:ext cx="7756246" cy="581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6A13-433F-4BD4-938D-3F82BF5D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8548"/>
            <a:ext cx="10820400" cy="6010138"/>
          </a:xfrm>
        </p:spPr>
        <p:txBody>
          <a:bodyPr>
            <a:normAutofit/>
          </a:bodyPr>
          <a:lstStyle/>
          <a:p>
            <a:r>
              <a:rPr lang="en-US" dirty="0"/>
              <a:t>JavaScript Primitives</a:t>
            </a:r>
          </a:p>
          <a:p>
            <a:r>
              <a:rPr lang="en-US" dirty="0"/>
              <a:t>A primitive value is a value that has no properties or methods.</a:t>
            </a:r>
          </a:p>
          <a:p>
            <a:endParaRPr lang="en-US" dirty="0"/>
          </a:p>
          <a:p>
            <a:r>
              <a:rPr lang="en-US" dirty="0"/>
              <a:t>A primitive data type is data that has a primitive value.</a:t>
            </a:r>
          </a:p>
          <a:p>
            <a:endParaRPr lang="en-US" dirty="0"/>
          </a:p>
          <a:p>
            <a:r>
              <a:rPr lang="en-US" dirty="0"/>
              <a:t>JavaScript defines 5 types of primitive data types:</a:t>
            </a:r>
          </a:p>
          <a:p>
            <a:endParaRPr lang="en-US" dirty="0"/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Primitive values are immutable (they are hardcoded and therefore cannot be changed).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726-4210-4FA9-99FF-97C3D784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9812"/>
            <a:ext cx="10820400" cy="5528874"/>
          </a:xfrm>
        </p:spPr>
        <p:txBody>
          <a:bodyPr>
            <a:normAutofit/>
          </a:bodyPr>
          <a:lstStyle/>
          <a:p>
            <a:r>
              <a:rPr lang="en-US" dirty="0"/>
              <a:t>if x = 3.14, you can change the value of x. But you cannot change the value of 3.14.</a:t>
            </a:r>
          </a:p>
          <a:p>
            <a:endParaRPr lang="en-US" dirty="0"/>
          </a:p>
          <a:p>
            <a:r>
              <a:rPr lang="en-US" dirty="0"/>
              <a:t>Value	Type	Comment</a:t>
            </a:r>
          </a:p>
          <a:p>
            <a:r>
              <a:rPr lang="en-US" dirty="0"/>
              <a:t>"Hello"	string	"Hello" is always "Hello"</a:t>
            </a:r>
          </a:p>
          <a:p>
            <a:r>
              <a:rPr lang="en-US" dirty="0"/>
              <a:t>3.14	number	3.14 is always 3.14</a:t>
            </a:r>
          </a:p>
          <a:p>
            <a:r>
              <a:rPr lang="en-US" dirty="0"/>
              <a:t>true	</a:t>
            </a:r>
            <a:r>
              <a:rPr lang="en-US" dirty="0" err="1"/>
              <a:t>boolean</a:t>
            </a:r>
            <a:r>
              <a:rPr lang="en-US" dirty="0"/>
              <a:t>	true is always true</a:t>
            </a:r>
          </a:p>
          <a:p>
            <a:r>
              <a:rPr lang="en-US" dirty="0"/>
              <a:t>false	</a:t>
            </a:r>
            <a:r>
              <a:rPr lang="en-US" dirty="0" err="1"/>
              <a:t>boolean</a:t>
            </a:r>
            <a:r>
              <a:rPr lang="en-US" dirty="0"/>
              <a:t>	false is always false</a:t>
            </a:r>
          </a:p>
          <a:p>
            <a:r>
              <a:rPr lang="en-US" dirty="0"/>
              <a:t>null	null (object)	null is always null</a:t>
            </a:r>
          </a:p>
          <a:p>
            <a:r>
              <a:rPr lang="en-US" dirty="0"/>
              <a:t>undefined	undefined	undefined is always undefined</a:t>
            </a:r>
          </a:p>
          <a:p>
            <a:r>
              <a:rPr lang="en-US" dirty="0">
                <a:solidFill>
                  <a:srgbClr val="FF0000"/>
                </a:solidFill>
              </a:rPr>
              <a:t>Objects are variables too. But objects can contain many values.</a:t>
            </a:r>
          </a:p>
          <a:p>
            <a:r>
              <a:rPr lang="en-US" dirty="0">
                <a:solidFill>
                  <a:srgbClr val="FF0000"/>
                </a:solidFill>
              </a:rPr>
              <a:t>The values are written as </a:t>
            </a:r>
            <a:r>
              <a:rPr lang="en-US" b="1" dirty="0">
                <a:solidFill>
                  <a:srgbClr val="FF0000"/>
                </a:solidFill>
              </a:rPr>
              <a:t>name : value</a:t>
            </a:r>
            <a:r>
              <a:rPr lang="en-US" dirty="0">
                <a:solidFill>
                  <a:srgbClr val="FF0000"/>
                </a:solidFill>
              </a:rPr>
              <a:t> pairs (name and value separated by a colon).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80D4-94C2-427C-A9C4-A24FBA2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33138"/>
            <a:ext cx="10820400" cy="5785548"/>
          </a:xfrm>
        </p:spPr>
        <p:txBody>
          <a:bodyPr/>
          <a:lstStyle/>
          <a:p>
            <a:r>
              <a:rPr lang="en-US" b="1" dirty="0"/>
              <a:t>Object Properties</a:t>
            </a:r>
          </a:p>
          <a:p>
            <a:r>
              <a:rPr lang="en-US" dirty="0"/>
              <a:t>The named values, in JavaScript objects, are called properties.</a:t>
            </a:r>
          </a:p>
          <a:p>
            <a:endParaRPr lang="en-US" dirty="0"/>
          </a:p>
          <a:p>
            <a:r>
              <a:rPr lang="en-US" dirty="0"/>
              <a:t>Property	Value</a:t>
            </a:r>
          </a:p>
          <a:p>
            <a:r>
              <a:rPr lang="en-US" dirty="0" err="1"/>
              <a:t>firstName</a:t>
            </a:r>
            <a:r>
              <a:rPr lang="en-US" dirty="0"/>
              <a:t>	John</a:t>
            </a:r>
          </a:p>
          <a:p>
            <a:r>
              <a:rPr lang="en-US" dirty="0" err="1"/>
              <a:t>lastName</a:t>
            </a:r>
            <a:r>
              <a:rPr lang="en-US" dirty="0"/>
              <a:t>	Doe</a:t>
            </a:r>
          </a:p>
          <a:p>
            <a:r>
              <a:rPr lang="en-US" b="1" dirty="0"/>
              <a:t>Object Methods</a:t>
            </a:r>
          </a:p>
          <a:p>
            <a:r>
              <a:rPr lang="en-US" dirty="0"/>
              <a:t>Methods are actions that can be performed on objects.</a:t>
            </a:r>
          </a:p>
          <a:p>
            <a:endParaRPr lang="en-US" dirty="0"/>
          </a:p>
          <a:p>
            <a:r>
              <a:rPr lang="en-US" dirty="0"/>
              <a:t>Object properties can be both primitive values, other objects, and functions.</a:t>
            </a:r>
          </a:p>
          <a:p>
            <a:endParaRPr lang="en-US" dirty="0"/>
          </a:p>
          <a:p>
            <a:r>
              <a:rPr lang="en-US" dirty="0"/>
              <a:t>An object method is an object property containing a function definition as the example above.</a:t>
            </a:r>
          </a:p>
        </p:txBody>
      </p:sp>
    </p:spTree>
    <p:extLst>
      <p:ext uri="{BB962C8B-B14F-4D97-AF65-F5344CB8AC3E}">
        <p14:creationId xmlns:p14="http://schemas.microsoft.com/office/powerpoint/2010/main" val="2602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A3F8-EC4E-40FC-AC6C-2E9A099F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8780"/>
            <a:ext cx="10820400" cy="5159906"/>
          </a:xfrm>
        </p:spPr>
        <p:txBody>
          <a:bodyPr/>
          <a:lstStyle/>
          <a:p>
            <a:r>
              <a:rPr lang="en-US" dirty="0"/>
              <a:t>Using an Object Literal</a:t>
            </a:r>
          </a:p>
          <a:p>
            <a:r>
              <a:rPr lang="en-US" dirty="0"/>
              <a:t>This is the easiest way to create a JavaScript Object.</a:t>
            </a:r>
          </a:p>
          <a:p>
            <a:r>
              <a:rPr lang="en-US" dirty="0"/>
              <a:t>Using an object literal, you both define and create an object in one statement.</a:t>
            </a:r>
          </a:p>
          <a:p>
            <a:r>
              <a:rPr lang="en-US" dirty="0"/>
              <a:t>An object literal is a list of </a:t>
            </a:r>
            <a:r>
              <a:rPr lang="en-US" dirty="0" err="1"/>
              <a:t>name:value</a:t>
            </a:r>
            <a:r>
              <a:rPr lang="en-US" dirty="0"/>
              <a:t> pairs (like age:50) inside curly braces {}.</a:t>
            </a:r>
          </a:p>
          <a:p>
            <a:r>
              <a:rPr lang="en-US" dirty="0"/>
              <a:t>The following example creates a new JavaScript object with four properties: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584DF8-D66F-4439-9A2E-5C4EB1D6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820400" cy="5303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&lt;p&gt;Creating a JavaScript Object.&lt;/p&gt;</a:t>
            </a:r>
          </a:p>
          <a:p>
            <a:endParaRPr lang="en-US" dirty="0"/>
          </a:p>
          <a:p>
            <a:r>
              <a:rPr lang="en-US" dirty="0"/>
              <a:t>&lt;p id="</a:t>
            </a:r>
            <a:r>
              <a:rPr lang="en-US" dirty="0" err="1"/>
              <a:t>usingObject</a:t>
            </a:r>
            <a:r>
              <a:rPr lang="en-US" dirty="0"/>
              <a:t>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var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usingObject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52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9C33-16E2-49C7-90E9-F656D9FE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6906"/>
            <a:ext cx="10820400" cy="5111780"/>
          </a:xfrm>
        </p:spPr>
        <p:txBody>
          <a:bodyPr/>
          <a:lstStyle/>
          <a:p>
            <a:r>
              <a:rPr lang="en-US" dirty="0"/>
              <a:t>Creating a JavaScript Object</a:t>
            </a:r>
          </a:p>
          <a:p>
            <a:r>
              <a:rPr lang="en-US" dirty="0"/>
              <a:t>With JavaScript, you can define and create your own objects.</a:t>
            </a:r>
          </a:p>
          <a:p>
            <a:endParaRPr lang="en-US" dirty="0"/>
          </a:p>
          <a:p>
            <a:r>
              <a:rPr lang="en-US" dirty="0"/>
              <a:t>There are different ways to create new objects:</a:t>
            </a:r>
          </a:p>
          <a:p>
            <a:endParaRPr lang="en-US" dirty="0"/>
          </a:p>
          <a:p>
            <a:r>
              <a:rPr lang="en-US" dirty="0"/>
              <a:t>Define and create a single object, using an object literal.</a:t>
            </a:r>
          </a:p>
          <a:p>
            <a:r>
              <a:rPr lang="en-US" dirty="0"/>
              <a:t>Define and create a single object, with the keyword new.</a:t>
            </a:r>
          </a:p>
          <a:p>
            <a:r>
              <a:rPr lang="en-US" dirty="0"/>
              <a:t>Define an object constructor, and then create objects of the constructed type.</a:t>
            </a:r>
          </a:p>
        </p:txBody>
      </p:sp>
    </p:spTree>
    <p:extLst>
      <p:ext uri="{BB962C8B-B14F-4D97-AF65-F5344CB8AC3E}">
        <p14:creationId xmlns:p14="http://schemas.microsoft.com/office/powerpoint/2010/main" val="57329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ABEC-D0CD-47D4-A010-57AB3886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13348"/>
            <a:ext cx="10820400" cy="5705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Properties</a:t>
            </a:r>
          </a:p>
          <a:p>
            <a:r>
              <a:rPr lang="en-US" dirty="0"/>
              <a:t>The named values, in JavaScript objects, are called properties.</a:t>
            </a:r>
          </a:p>
          <a:p>
            <a:endParaRPr lang="en-US" dirty="0"/>
          </a:p>
          <a:p>
            <a:r>
              <a:rPr lang="en-US" dirty="0"/>
              <a:t>Property	Value</a:t>
            </a:r>
          </a:p>
          <a:p>
            <a:r>
              <a:rPr lang="en-US" dirty="0" err="1"/>
              <a:t>firstName</a:t>
            </a:r>
            <a:r>
              <a:rPr lang="en-US" dirty="0"/>
              <a:t>	John</a:t>
            </a:r>
          </a:p>
          <a:p>
            <a:endParaRPr lang="en-US" dirty="0"/>
          </a:p>
          <a:p>
            <a:r>
              <a:rPr lang="en-US" dirty="0"/>
              <a:t>Object Methods</a:t>
            </a:r>
          </a:p>
          <a:p>
            <a:r>
              <a:rPr lang="en-US" dirty="0"/>
              <a:t>Methods are actions that can be performed on objects.</a:t>
            </a:r>
          </a:p>
          <a:p>
            <a:endParaRPr lang="en-US" dirty="0"/>
          </a:p>
          <a:p>
            <a:r>
              <a:rPr lang="en-US" dirty="0"/>
              <a:t>Object properties can be both primitive values, other objects, and functions.</a:t>
            </a:r>
          </a:p>
          <a:p>
            <a:endParaRPr lang="en-US" dirty="0"/>
          </a:p>
          <a:p>
            <a:r>
              <a:rPr lang="en-US" dirty="0"/>
              <a:t>An object method is an object property containing a function definition.</a:t>
            </a:r>
          </a:p>
          <a:p>
            <a:endParaRPr lang="en-US" dirty="0"/>
          </a:p>
          <a:p>
            <a:r>
              <a:rPr lang="en-US" dirty="0"/>
              <a:t>Property	Value</a:t>
            </a:r>
          </a:p>
          <a:p>
            <a:r>
              <a:rPr lang="en-US" dirty="0" err="1"/>
              <a:t>firstName</a:t>
            </a:r>
            <a:r>
              <a:rPr lang="en-US" dirty="0"/>
              <a:t>	John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objects are containers for named values, called properties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9532283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1357</TotalTime>
  <Words>1824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JavaScript Objects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Inheritance</vt:lpstr>
      <vt:lpstr>PowerPoint Presentation</vt:lpstr>
      <vt:lpstr>PowerPoint Presentation</vt:lpstr>
      <vt:lpstr>Java Script Instantiation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Objects </dc:title>
  <dc:creator>carlos Alejandro Espinoza</dc:creator>
  <cp:lastModifiedBy>carlos Alejandro Espinoza</cp:lastModifiedBy>
  <cp:revision>28</cp:revision>
  <dcterms:created xsi:type="dcterms:W3CDTF">2019-02-06T06:58:38Z</dcterms:created>
  <dcterms:modified xsi:type="dcterms:W3CDTF">2019-02-09T05:27:00Z</dcterms:modified>
</cp:coreProperties>
</file>