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1" r:id="rId4"/>
    <p:sldId id="256" r:id="rId5"/>
    <p:sldId id="265" r:id="rId6"/>
    <p:sldId id="259" r:id="rId7"/>
    <p:sldId id="262" r:id="rId8"/>
    <p:sldId id="258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0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8A03D-D24E-484C-A021-F362BD922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FB22D2-F938-4353-82C9-C011781A6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 this is the header &lt;/h2&gt;</a:t>
            </a:r>
          </a:p>
          <a:p>
            <a:r>
              <a:rPr lang="en-US" dirty="0"/>
              <a:t>    &lt;p&gt;this is the example  &lt;/p&gt;</a:t>
            </a:r>
          </a:p>
          <a:p>
            <a:r>
              <a:rPr lang="en-US" dirty="0"/>
              <a:t>&lt;p id="example" &gt; &lt;/p&gt;</a:t>
            </a:r>
          </a:p>
          <a:p>
            <a:r>
              <a:rPr lang="en-US" dirty="0"/>
              <a:t>    &lt;p id="example2" &gt; &lt;/p&gt;</a:t>
            </a:r>
          </a:p>
          <a:p>
            <a:r>
              <a:rPr lang="en-US" dirty="0"/>
              <a:t>    &lt;p id="</a:t>
            </a:r>
            <a:r>
              <a:rPr lang="en-US" dirty="0" err="1"/>
              <a:t>ifexample</a:t>
            </a:r>
            <a:r>
              <a:rPr lang="en-US" dirty="0"/>
              <a:t>"&gt;if example&lt;/p&gt;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number =3;</a:t>
            </a:r>
          </a:p>
          <a:p>
            <a:r>
              <a:rPr lang="en-US" dirty="0"/>
              <a:t>if (number =3)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ifexample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"the if statement was </a:t>
            </a:r>
            <a:r>
              <a:rPr lang="en-US" dirty="0" err="1"/>
              <a:t>fullfiled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79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Else</a:t>
            </a:r>
          </a:p>
          <a:p>
            <a:r>
              <a:rPr lang="en-US" dirty="0"/>
              <a:t>The use of the else statement are used to specify a block of code to be executed if the first condition is not meet 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0291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 this is the header &lt;/h2&gt;</a:t>
            </a:r>
          </a:p>
          <a:p>
            <a:r>
              <a:rPr lang="en-US" dirty="0"/>
              <a:t>    &lt;p&gt;this is the example  &lt;/p&gt;</a:t>
            </a:r>
          </a:p>
          <a:p>
            <a:r>
              <a:rPr lang="en-US" dirty="0"/>
              <a:t>&lt;p id="</a:t>
            </a:r>
            <a:r>
              <a:rPr lang="en-US" dirty="0" err="1"/>
              <a:t>elseExample</a:t>
            </a:r>
            <a:r>
              <a:rPr lang="en-US" dirty="0"/>
              <a:t>"&gt;</a:t>
            </a:r>
            <a:r>
              <a:rPr lang="en-US" dirty="0" err="1"/>
              <a:t>Ielse</a:t>
            </a:r>
            <a:r>
              <a:rPr lang="en-US" dirty="0"/>
              <a:t> example&lt;/p&gt;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number =3;</a:t>
            </a:r>
          </a:p>
          <a:p>
            <a:r>
              <a:rPr lang="en-US" dirty="0"/>
              <a:t>if (number &gt;3)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elseExample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"the else statement was not </a:t>
            </a:r>
            <a:r>
              <a:rPr lang="en-US" dirty="0" err="1"/>
              <a:t>fullfiled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else{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elseExample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"the else statement was </a:t>
            </a:r>
            <a:r>
              <a:rPr lang="en-US" dirty="0" err="1"/>
              <a:t>fullfiled</a:t>
            </a:r>
            <a:r>
              <a:rPr lang="en-US" dirty="0"/>
              <a:t>";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623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Else If statement</a:t>
            </a:r>
          </a:p>
          <a:p>
            <a:r>
              <a:rPr lang="en-US" dirty="0"/>
              <a:t>The else if statement will specify a new condition if the previous conditions are false </a:t>
            </a:r>
          </a:p>
          <a:p>
            <a:r>
              <a:rPr lang="en-US" dirty="0"/>
              <a:t>If(statement 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this is the code to be executed if statement 1 is 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(statement2)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//this is the code to be executed if the statement 1 fails and this 2</a:t>
            </a:r>
            <a:r>
              <a:rPr lang="en-US" baseline="30000" dirty="0"/>
              <a:t>nd</a:t>
            </a:r>
            <a:r>
              <a:rPr lang="en-US" dirty="0"/>
              <a:t> is 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// this will be the code to be executed if the statement1 and 2 are false</a:t>
            </a:r>
          </a:p>
          <a:p>
            <a:r>
              <a:rPr lang="en-US" baseline="30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05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9" y="0"/>
            <a:ext cx="9905998" cy="656408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&lt;p id="example" &gt; &lt;/p&gt;</a:t>
            </a:r>
          </a:p>
          <a:p>
            <a:r>
              <a:rPr lang="en-US" dirty="0"/>
              <a:t>    &lt;p id="example2" &gt; &lt;/p&gt;</a:t>
            </a:r>
          </a:p>
          <a:p>
            <a:r>
              <a:rPr lang="en-US" dirty="0"/>
              <a:t>&lt;form name="</a:t>
            </a:r>
            <a:r>
              <a:rPr lang="en-US" dirty="0" err="1"/>
              <a:t>myForm</a:t>
            </a:r>
            <a:r>
              <a:rPr lang="en-US" dirty="0"/>
              <a:t>"  </a:t>
            </a: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validateForm</a:t>
            </a:r>
            <a:r>
              <a:rPr lang="en-US" dirty="0"/>
              <a:t>()" method="post"&gt;</a:t>
            </a:r>
          </a:p>
          <a:p>
            <a:r>
              <a:rPr lang="en-US" dirty="0"/>
              <a:t>  Name: &lt;input type="text" name="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&lt;script&gt;  </a:t>
            </a:r>
          </a:p>
          <a:p>
            <a:r>
              <a:rPr lang="en-US" dirty="0"/>
              <a:t>function </a:t>
            </a:r>
            <a:r>
              <a:rPr lang="en-US" dirty="0" err="1"/>
              <a:t>validateForm</a:t>
            </a:r>
            <a:r>
              <a:rPr lang="en-US" dirty="0"/>
              <a:t>() {</a:t>
            </a:r>
          </a:p>
          <a:p>
            <a:r>
              <a:rPr lang="en-US" dirty="0"/>
              <a:t>  var 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</a:p>
          <a:p>
            <a:r>
              <a:rPr lang="en-US" dirty="0"/>
              <a:t>  if (x == "") {</a:t>
            </a:r>
          </a:p>
          <a:p>
            <a:r>
              <a:rPr lang="en-US" dirty="0"/>
              <a:t>    alert("Name must be filled out");</a:t>
            </a:r>
          </a:p>
          <a:p>
            <a:r>
              <a:rPr lang="en-US" dirty="0"/>
              <a:t>   // return false;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 if (x === 3)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("example").</a:t>
            </a:r>
            <a:r>
              <a:rPr lang="en-US" dirty="0" err="1"/>
              <a:t>innerHTML</a:t>
            </a:r>
            <a:r>
              <a:rPr lang="en-US" dirty="0"/>
              <a:t> = "the else statement was not </a:t>
            </a:r>
            <a:r>
              <a:rPr lang="en-US" dirty="0" err="1"/>
              <a:t>fullfiled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else{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("example2").</a:t>
            </a:r>
            <a:r>
              <a:rPr lang="en-US" dirty="0" err="1"/>
              <a:t>innerHTML</a:t>
            </a:r>
            <a:r>
              <a:rPr lang="en-US" dirty="0"/>
              <a:t> = "the else statement was </a:t>
            </a:r>
            <a:r>
              <a:rPr lang="en-US" dirty="0" err="1"/>
              <a:t>fullfiled</a:t>
            </a:r>
            <a:r>
              <a:rPr lang="en-US" dirty="0"/>
              <a:t>";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&lt;/script&gt;  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055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An array is like a box which can hold more than one value at a time </a:t>
            </a:r>
          </a:p>
          <a:p>
            <a:r>
              <a:rPr lang="en-US" dirty="0"/>
              <a:t>Or a variable that can hold more than one value at a time</a:t>
            </a:r>
          </a:p>
          <a:p>
            <a:r>
              <a:rPr lang="en-US" dirty="0"/>
              <a:t>If you have a list of items for example like a list of rainbow colors the variables could look like this.</a:t>
            </a:r>
          </a:p>
          <a:p>
            <a:r>
              <a:rPr lang="en-US" dirty="0"/>
              <a:t>Container = </a:t>
            </a:r>
            <a:r>
              <a:rPr lang="en-US" dirty="0" err="1"/>
              <a:t>rainbowcolors</a:t>
            </a:r>
            <a:endParaRPr lang="en-US" dirty="0"/>
          </a:p>
          <a:p>
            <a:r>
              <a:rPr lang="en-US" dirty="0"/>
              <a:t>Inside would be [“red”, “green”, “blue” ];</a:t>
            </a:r>
          </a:p>
          <a:p>
            <a:r>
              <a:rPr lang="en-US" dirty="0"/>
              <a:t>Creating an array </a:t>
            </a:r>
          </a:p>
          <a:p>
            <a:r>
              <a:rPr lang="en-US" dirty="0"/>
              <a:t>Var </a:t>
            </a:r>
            <a:r>
              <a:rPr lang="en-US" dirty="0" err="1"/>
              <a:t>array_name</a:t>
            </a:r>
            <a:r>
              <a:rPr lang="en-US" dirty="0"/>
              <a:t> = [item1, item2, item 3];</a:t>
            </a:r>
          </a:p>
          <a:p>
            <a:r>
              <a:rPr lang="en-US" dirty="0"/>
              <a:t>Using a comma after an element is </a:t>
            </a:r>
            <a:r>
              <a:rPr lang="en-US" dirty="0" err="1"/>
              <a:t>inconsisten</a:t>
            </a:r>
            <a:r>
              <a:rPr lang="en-US" dirty="0"/>
              <a:t> across browsers Ie8 and earlier will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&lt;h2&gt;JavaScript Array example&lt;/h2&gt;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var rainbow = [“reed", “green", “blue"];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rainbow;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754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To access an array element we do so by referring to the index number.</a:t>
            </a:r>
          </a:p>
          <a:p>
            <a:r>
              <a:rPr lang="en-US" dirty="0"/>
              <a:t>This is an example to access the green color of a rainbow container</a:t>
            </a:r>
          </a:p>
          <a:p>
            <a:r>
              <a:rPr lang="en-US" dirty="0"/>
              <a:t>var rainbow = [“reed", “green", “blue"];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rainbow[1];</a:t>
            </a:r>
          </a:p>
          <a:p>
            <a:r>
              <a:rPr lang="en-US" dirty="0"/>
              <a:t> to change an array element would be </a:t>
            </a:r>
          </a:p>
          <a:p>
            <a:r>
              <a:rPr lang="en-US" dirty="0"/>
              <a:t>var rainbow = [“reed", “green", “blue"];</a:t>
            </a:r>
          </a:p>
          <a:p>
            <a:r>
              <a:rPr lang="en-US" dirty="0"/>
              <a:t>Rainbow[1] =  “yellow”;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rainbow[1];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This are arrays with named indexes.</a:t>
            </a:r>
          </a:p>
          <a:p>
            <a:r>
              <a:rPr lang="en-US" dirty="0"/>
              <a:t>This kind of arrays are called associative arrays or hashes </a:t>
            </a:r>
          </a:p>
          <a:p>
            <a:r>
              <a:rPr lang="en-US" dirty="0"/>
              <a:t>This is use to add an index example if I assign to an object assign to my rainbow the number that appear 12 .</a:t>
            </a:r>
          </a:p>
          <a:p>
            <a:r>
              <a:rPr lang="en-US" dirty="0"/>
              <a:t>Var dictionary = {};</a:t>
            </a:r>
          </a:p>
          <a:p>
            <a:r>
              <a:rPr lang="en-US" dirty="0" err="1"/>
              <a:t>Dictionary.rainbow</a:t>
            </a:r>
            <a:r>
              <a:rPr lang="en-US" dirty="0"/>
              <a:t> = 12;</a:t>
            </a:r>
          </a:p>
          <a:p>
            <a:r>
              <a:rPr lang="en-US" dirty="0"/>
              <a:t>Now if we look at the dictionary on the console log would appear as 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Object {rainbow: 12}</a:t>
            </a:r>
          </a:p>
        </p:txBody>
      </p:sp>
    </p:spTree>
    <p:extLst>
      <p:ext uri="{BB962C8B-B14F-4D97-AF65-F5344CB8AC3E}">
        <p14:creationId xmlns:p14="http://schemas.microsoft.com/office/powerpoint/2010/main" val="276796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83BB-75BD-48A6-93F9-C8D0B036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ABCD-F622-4F7B-A608-160B706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C040-E61E-4452-BBAD-DD77D7B1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8C35-F411-40D0-A771-2198DA63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1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Loops can execute a block of code a number of times </a:t>
            </a:r>
          </a:p>
          <a:p>
            <a:r>
              <a:rPr lang="en-US" dirty="0"/>
              <a:t>For this we use all learned so far </a:t>
            </a:r>
          </a:p>
          <a:p>
            <a:r>
              <a:rPr lang="en-US" dirty="0"/>
              <a:t>Js support different kinds of loops </a:t>
            </a:r>
          </a:p>
          <a:p>
            <a:r>
              <a:rPr lang="en-US" dirty="0"/>
              <a:t>For </a:t>
            </a:r>
          </a:p>
          <a:p>
            <a:r>
              <a:rPr lang="en-US" dirty="0"/>
              <a:t>Wile </a:t>
            </a:r>
          </a:p>
          <a:p>
            <a:r>
              <a:rPr lang="en-US" dirty="0"/>
              <a:t>Do while </a:t>
            </a:r>
          </a:p>
        </p:txBody>
      </p:sp>
    </p:spTree>
    <p:extLst>
      <p:ext uri="{BB962C8B-B14F-4D97-AF65-F5344CB8AC3E}">
        <p14:creationId xmlns:p14="http://schemas.microsoft.com/office/powerpoint/2010/main" val="200001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The syntax for is </a:t>
            </a:r>
          </a:p>
          <a:p>
            <a:r>
              <a:rPr lang="en-US" dirty="0"/>
              <a:t>For (statement 1; statement2 statement3)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code block to be executed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rainbow = [“red", “green", “blue"];</a:t>
            </a:r>
          </a:p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, text;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rainbow.length</a:t>
            </a:r>
            <a:r>
              <a:rPr lang="en-US" dirty="0"/>
              <a:t>, text = "";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text += rainbow[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/>
          </a:bodyPr>
          <a:lstStyle/>
          <a:p>
            <a:r>
              <a:rPr lang="en-US" dirty="0"/>
              <a:t>The while loop </a:t>
            </a:r>
          </a:p>
          <a:p>
            <a:r>
              <a:rPr lang="en-US" dirty="0"/>
              <a:t>The while loop will </a:t>
            </a:r>
            <a:r>
              <a:rPr lang="en-US" dirty="0" err="1"/>
              <a:t>lopp</a:t>
            </a:r>
            <a:r>
              <a:rPr lang="en-US" dirty="0"/>
              <a:t> though a block of code as long as a specified condition is true.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While (condition{</a:t>
            </a:r>
          </a:p>
          <a:p>
            <a:r>
              <a:rPr lang="en-US" dirty="0"/>
              <a:t>//code block to be executed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you forget to increase the variable used in the condition, the loop will never 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0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while&lt;/h2&gt;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text = "";</a:t>
            </a:r>
          </a:p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r>
              <a:rPr lang="en-US" dirty="0"/>
              <a:t>  text += "&lt;</a:t>
            </a:r>
            <a:r>
              <a:rPr lang="en-US" dirty="0" err="1"/>
              <a:t>br</a:t>
            </a:r>
            <a:r>
              <a:rPr lang="en-US" dirty="0"/>
              <a:t>&gt;The number is "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1939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>
            <a:normAutofit/>
          </a:bodyPr>
          <a:lstStyle/>
          <a:p>
            <a:r>
              <a:rPr lang="en-US" dirty="0"/>
              <a:t>Do While loops</a:t>
            </a:r>
          </a:p>
          <a:p>
            <a:r>
              <a:rPr lang="en-US" dirty="0"/>
              <a:t>The do / while loop is a variant of the while loop. </a:t>
            </a:r>
          </a:p>
          <a:p>
            <a:r>
              <a:rPr lang="en-US" dirty="0"/>
              <a:t>This loop will execute the code block once, before checking if the condition is true, then it will repeat the loop as long as the condition is true.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Do{</a:t>
            </a:r>
          </a:p>
          <a:p>
            <a:r>
              <a:rPr lang="en-US" dirty="0"/>
              <a:t>// code block to be executed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278467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5791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 While loops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do ... while&lt;/h2&gt;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text = ""</a:t>
            </a:r>
          </a:p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  text += "&lt;</a:t>
            </a:r>
            <a:r>
              <a:rPr lang="en-US" dirty="0" err="1"/>
              <a:t>br</a:t>
            </a:r>
            <a:r>
              <a:rPr lang="en-US" dirty="0"/>
              <a:t>&gt;The number is "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10);  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6669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4BDD-82BE-4540-87C3-1164BC6D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181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3D21-3671-426F-93E7-9BE15C86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556083"/>
            <a:ext cx="8676222" cy="5037221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Variables in JavaScript are containers for storing data values</a:t>
            </a:r>
          </a:p>
          <a:p>
            <a:r>
              <a:rPr lang="en-US" dirty="0"/>
              <a:t>The first step is how to declare a variable in JS</a:t>
            </a:r>
          </a:p>
          <a:p>
            <a:r>
              <a:rPr lang="en-US" dirty="0"/>
              <a:t>First we </a:t>
            </a:r>
            <a:r>
              <a:rPr lang="en-US" dirty="0" err="1"/>
              <a:t>writte</a:t>
            </a:r>
            <a:r>
              <a:rPr lang="en-US" dirty="0"/>
              <a:t> var then the name of the variable </a:t>
            </a:r>
          </a:p>
          <a:p>
            <a:r>
              <a:rPr lang="en-US" dirty="0"/>
              <a:t>Example if I want the variable to store numbers I will write</a:t>
            </a:r>
          </a:p>
          <a:p>
            <a:r>
              <a:rPr lang="en-US" dirty="0"/>
              <a:t>Var numbers ;</a:t>
            </a:r>
          </a:p>
          <a:p>
            <a:r>
              <a:rPr lang="en-US" dirty="0"/>
              <a:t>In the following example I will add the value 5 to the variable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number = 5;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024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ED90-00C8-48D9-9DD6-F1594387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62525"/>
          </a:xfrm>
        </p:spPr>
        <p:txBody>
          <a:bodyPr/>
          <a:lstStyle/>
          <a:p>
            <a:r>
              <a:rPr lang="en-US" dirty="0"/>
              <a:t>Java 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9AA8-1904-44E8-8265-52A7014A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572126"/>
            <a:ext cx="8676222" cy="4219074"/>
          </a:xfrm>
        </p:spPr>
        <p:txBody>
          <a:bodyPr>
            <a:normAutofit/>
          </a:bodyPr>
          <a:lstStyle/>
          <a:p>
            <a:r>
              <a:rPr lang="en-US" dirty="0"/>
              <a:t>Js Variables must be identified with unique names </a:t>
            </a:r>
          </a:p>
          <a:p>
            <a:r>
              <a:rPr lang="en-US" dirty="0"/>
              <a:t>Identifiers can be short names like N for number or L for letter.</a:t>
            </a:r>
          </a:p>
          <a:p>
            <a:r>
              <a:rPr lang="en-US" dirty="0"/>
              <a:t>Or it can be more descriptive line number, letter</a:t>
            </a:r>
          </a:p>
          <a:p>
            <a:r>
              <a:rPr lang="en-US" dirty="0"/>
              <a:t>The names must begin with a letter </a:t>
            </a:r>
          </a:p>
          <a:p>
            <a:r>
              <a:rPr lang="en-US" dirty="0"/>
              <a:t>Names can begin with special characters </a:t>
            </a:r>
          </a:p>
          <a:p>
            <a:r>
              <a:rPr lang="en-US" dirty="0"/>
              <a:t>Names can’t be key words like </a:t>
            </a:r>
            <a:r>
              <a:rPr lang="en-US" dirty="0" err="1"/>
              <a:t>JavScript</a:t>
            </a:r>
            <a:r>
              <a:rPr lang="en-US" dirty="0"/>
              <a:t> keywords </a:t>
            </a:r>
          </a:p>
          <a:p>
            <a:r>
              <a:rPr lang="en-US" dirty="0"/>
              <a:t>Names can contain letters</a:t>
            </a:r>
          </a:p>
          <a:p>
            <a:r>
              <a:rPr lang="en-US" dirty="0"/>
              <a:t>Names can contain digits </a:t>
            </a:r>
          </a:p>
          <a:p>
            <a:r>
              <a:rPr lang="en-US" dirty="0"/>
              <a:t>Names can have underscores and dollar signs.</a:t>
            </a:r>
          </a:p>
        </p:txBody>
      </p:sp>
    </p:spTree>
    <p:extLst>
      <p:ext uri="{BB962C8B-B14F-4D97-AF65-F5344CB8AC3E}">
        <p14:creationId xmlns:p14="http://schemas.microsoft.com/office/powerpoint/2010/main" val="253101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ED90-00C8-48D9-9DD6-F1594387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62525"/>
          </a:xfrm>
        </p:spPr>
        <p:txBody>
          <a:bodyPr/>
          <a:lstStyle/>
          <a:p>
            <a:r>
              <a:rPr lang="en-US" dirty="0"/>
              <a:t>Java 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9AA8-1904-44E8-8265-52A7014A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572126"/>
            <a:ext cx="8676222" cy="42190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Js Variables can be as stated before names or numbers</a:t>
            </a:r>
          </a:p>
          <a:p>
            <a:r>
              <a:rPr lang="en-US" dirty="0"/>
              <a:t>Js variables can handle many types of data, the examples for today are strings text and number values.</a:t>
            </a:r>
          </a:p>
          <a:p>
            <a:r>
              <a:rPr lang="en-US" dirty="0"/>
              <a:t>For text will be declared in between quotes</a:t>
            </a:r>
          </a:p>
          <a:p>
            <a:r>
              <a:rPr lang="en-US" dirty="0"/>
              <a:t>Var text = “hello world”;</a:t>
            </a:r>
          </a:p>
          <a:p>
            <a:r>
              <a:rPr lang="en-US" dirty="0"/>
              <a:t>And for numbers will be as plain number</a:t>
            </a:r>
          </a:p>
          <a:p>
            <a:r>
              <a:rPr lang="en-US" dirty="0"/>
              <a:t>Var number = 5;</a:t>
            </a:r>
          </a:p>
          <a:p>
            <a:r>
              <a:rPr lang="en-US" dirty="0">
                <a:solidFill>
                  <a:srgbClr val="FFFF00"/>
                </a:solidFill>
              </a:rPr>
              <a:t>Don’t forget the semicolon </a:t>
            </a:r>
            <a:r>
              <a:rPr lang="en-US" dirty="0"/>
              <a:t>at the end.</a:t>
            </a:r>
          </a:p>
          <a:p>
            <a:r>
              <a:rPr lang="en-US" dirty="0"/>
              <a:t>You can also add strings but it will be concatenated the answer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Var car = “red” = “ “ + “blue”;</a:t>
            </a:r>
          </a:p>
          <a:p>
            <a:r>
              <a:rPr lang="en-US" dirty="0"/>
              <a:t>Note the value won’t be purple. The value would be;</a:t>
            </a:r>
          </a:p>
          <a:p>
            <a:r>
              <a:rPr lang="en-US" dirty="0"/>
              <a:t>Red blue</a:t>
            </a:r>
          </a:p>
        </p:txBody>
      </p:sp>
    </p:spTree>
    <p:extLst>
      <p:ext uri="{BB962C8B-B14F-4D97-AF65-F5344CB8AC3E}">
        <p14:creationId xmlns:p14="http://schemas.microsoft.com/office/powerpoint/2010/main" val="11379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5EFB-6765-43A7-987F-91ACC82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A3A5-9D30-4623-ACEE-9BC1DD47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4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4BDD-82BE-4540-87C3-1164BC6D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3D21-3671-426F-93E7-9BE15C86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functions is code designed to perform a particular task</a:t>
            </a:r>
          </a:p>
          <a:p>
            <a:r>
              <a:rPr lang="en-US" dirty="0"/>
              <a:t>In order to work this it need to be a caller, or in other words it needs to be called.</a:t>
            </a:r>
          </a:p>
          <a:p>
            <a:r>
              <a:rPr lang="en-US" dirty="0"/>
              <a:t>To create a function on JS we need to write function then we need to add the function name. </a:t>
            </a:r>
          </a:p>
          <a:p>
            <a:r>
              <a:rPr lang="en-US" dirty="0"/>
              <a:t>The names of a function can contain letters, digits, underscores, and dollar signs. The code created must be placed inside brackets curly {}.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Var answer = multiply(2,3);   //here we declare a variable and assign the  value of the function</a:t>
            </a:r>
          </a:p>
          <a:p>
            <a:r>
              <a:rPr lang="en-US" dirty="0"/>
              <a:t>Function multiply(number1, number2)  // here we start the function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number1 * number2;     // here we return the answer of the multiplication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8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5B4-130B-4DEE-A213-5EA7A19F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21E5-B715-4DEF-BC8F-7B2AB816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if else </a:t>
            </a:r>
          </a:p>
          <a:p>
            <a:r>
              <a:rPr lang="en-US" dirty="0"/>
              <a:t>Else if</a:t>
            </a:r>
          </a:p>
          <a:p>
            <a:r>
              <a:rPr lang="en-US" dirty="0"/>
              <a:t>Or switch </a:t>
            </a:r>
          </a:p>
        </p:txBody>
      </p:sp>
    </p:spTree>
    <p:extLst>
      <p:ext uri="{BB962C8B-B14F-4D97-AF65-F5344CB8AC3E}">
        <p14:creationId xmlns:p14="http://schemas.microsoft.com/office/powerpoint/2010/main" val="8633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EBE1-AA17-4B9F-98BC-A8BDB6E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47B-DE97-408A-AB8A-DDDF5F5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1"/>
            <a:ext cx="9905998" cy="4724400"/>
          </a:xfrm>
        </p:spPr>
        <p:txBody>
          <a:bodyPr/>
          <a:lstStyle/>
          <a:p>
            <a:r>
              <a:rPr lang="en-US" dirty="0"/>
              <a:t>First is the if statement</a:t>
            </a:r>
          </a:p>
          <a:p>
            <a:r>
              <a:rPr lang="en-US" dirty="0"/>
              <a:t>The if statement is code to be executed if a condition is true. </a:t>
            </a:r>
          </a:p>
          <a:p>
            <a:r>
              <a:rPr lang="en-US" dirty="0"/>
              <a:t>Like the following example  if you eat your vitamins you will get stronger</a:t>
            </a:r>
          </a:p>
          <a:p>
            <a:r>
              <a:rPr lang="en-US" dirty="0"/>
              <a:t>The if has to be on lower case letters other wise Js will cause an error 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1438</TotalTime>
  <Words>1715</Words>
  <Application>Microsoft Office PowerPoint</Application>
  <PresentationFormat>Widescreen</PresentationFormat>
  <Paragraphs>269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Mesh</vt:lpstr>
      <vt:lpstr>Java script</vt:lpstr>
      <vt:lpstr>Variables </vt:lpstr>
      <vt:lpstr>JAvaScript Variables</vt:lpstr>
      <vt:lpstr>Java Script </vt:lpstr>
      <vt:lpstr>Java Script </vt:lpstr>
      <vt:lpstr>Functions</vt:lpstr>
      <vt:lpstr>JavaScript Functions</vt:lpstr>
      <vt:lpstr>Conditional Statements</vt:lpstr>
      <vt:lpstr>Functions</vt:lpstr>
      <vt:lpstr>Functions</vt:lpstr>
      <vt:lpstr>Functions</vt:lpstr>
      <vt:lpstr>Functions</vt:lpstr>
      <vt:lpstr>Functions</vt:lpstr>
      <vt:lpstr>PowerPoint Presentation</vt:lpstr>
      <vt:lpstr>Arrays</vt:lpstr>
      <vt:lpstr>Arrays</vt:lpstr>
      <vt:lpstr>Arrays</vt:lpstr>
      <vt:lpstr>Associative Arrays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carlos Alejandro Espinoza</dc:creator>
  <cp:lastModifiedBy>carlos Alejandro Espinoza</cp:lastModifiedBy>
  <cp:revision>29</cp:revision>
  <dcterms:created xsi:type="dcterms:W3CDTF">2019-01-30T04:39:46Z</dcterms:created>
  <dcterms:modified xsi:type="dcterms:W3CDTF">2019-02-09T05:32:17Z</dcterms:modified>
</cp:coreProperties>
</file>