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06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409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2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46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89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8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4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4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5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C981-538C-41A9-9650-68D3DCA5A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5CF41-B075-454E-B78B-E4BED583C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D937-3A01-4E74-86FE-B945DED2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5E7-2CE3-4359-81DC-795BBE72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= Java</a:t>
            </a:r>
          </a:p>
          <a:p>
            <a:r>
              <a:rPr lang="en-US" dirty="0"/>
              <a:t>S = Script</a:t>
            </a:r>
          </a:p>
          <a:p>
            <a:r>
              <a:rPr lang="en-US" dirty="0"/>
              <a:t>O = Object </a:t>
            </a:r>
          </a:p>
          <a:p>
            <a:r>
              <a:rPr lang="en-US" dirty="0"/>
              <a:t>N = Notation</a:t>
            </a:r>
          </a:p>
        </p:txBody>
      </p:sp>
    </p:spTree>
    <p:extLst>
      <p:ext uri="{BB962C8B-B14F-4D97-AF65-F5344CB8AC3E}">
        <p14:creationId xmlns:p14="http://schemas.microsoft.com/office/powerpoint/2010/main" val="39986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A61-D1F3-402C-9B46-F9B9E461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195F-5592-41A3-91E1-EF2F0923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tutorialspoint.com </a:t>
            </a:r>
          </a:p>
          <a:p>
            <a:r>
              <a:rPr lang="en-US" dirty="0"/>
              <a:t>JSON or JavaScript Object Notation is a lightweight text-based open standard designed for human-readable data interchange. The JSON format was originally specified by Douglas Crockford. The official Internet media type for JSON is application/json. The JSON filename extension is .json. </a:t>
            </a:r>
          </a:p>
        </p:txBody>
      </p:sp>
    </p:spTree>
    <p:extLst>
      <p:ext uri="{BB962C8B-B14F-4D97-AF65-F5344CB8AC3E}">
        <p14:creationId xmlns:p14="http://schemas.microsoft.com/office/powerpoint/2010/main" val="8926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2FAB-7216-4C2E-A884-87DD84E2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C2DF-021B-44A4-8C34-76D097A8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Exchanging Data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6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F65-208B-497E-B726-711E6FD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4226-32D6-4319-98D9-32E76F05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JSON format is text only, it can easily be sent to and from a server, and used as a data format by any programming language.</a:t>
            </a:r>
          </a:p>
          <a:p>
            <a:r>
              <a:rPr lang="en-US" dirty="0"/>
              <a:t>JavaScript has a built in function to convert a string, written in JSON format, into native JavaScript objects:</a:t>
            </a:r>
          </a:p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  <a:p>
            <a:r>
              <a:rPr lang="en-US" dirty="0"/>
              <a:t>So, if you receive data from a server, in JSON format, you can use it like any other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3231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8C87-DF43-4E89-A2A2-68E0C4F2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4E99-A98B-4F44-AE57-04BAA675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- Evaluates to JavaScript Objects</a:t>
            </a:r>
          </a:p>
          <a:p>
            <a:r>
              <a:rPr lang="en-US" dirty="0"/>
              <a:t>The JSON format is almost identical to JavaScript objects.</a:t>
            </a:r>
          </a:p>
          <a:p>
            <a:r>
              <a:rPr lang="en-US" dirty="0"/>
              <a:t>In JSON, </a:t>
            </a:r>
            <a:r>
              <a:rPr lang="en-US" i="1" dirty="0"/>
              <a:t>keys</a:t>
            </a:r>
            <a:r>
              <a:rPr lang="en-US" dirty="0"/>
              <a:t> must be strings, written with double quotes: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AAD7-B9BA-416C-9A3C-B9C1C3B9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05853"/>
            <a:ext cx="9601196" cy="51700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JSON Values</a:t>
            </a:r>
          </a:p>
          <a:p>
            <a:r>
              <a:rPr lang="en-US" dirty="0"/>
              <a:t>In </a:t>
            </a:r>
            <a:r>
              <a:rPr lang="en-US" b="1" dirty="0"/>
              <a:t>JSON</a:t>
            </a:r>
            <a:r>
              <a:rPr lang="en-US" dirty="0"/>
              <a:t>, </a:t>
            </a:r>
            <a:r>
              <a:rPr lang="en-US" i="1" dirty="0"/>
              <a:t>values</a:t>
            </a:r>
            <a:r>
              <a:rPr lang="en-US" dirty="0"/>
              <a:t> must be one of the following data types:</a:t>
            </a:r>
          </a:p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In </a:t>
            </a:r>
            <a:r>
              <a:rPr lang="en-US" b="1" dirty="0"/>
              <a:t>JavaScript</a:t>
            </a:r>
            <a:r>
              <a:rPr lang="en-US" dirty="0"/>
              <a:t> values can be all of the above, plus any other valid JavaScript expression, including: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date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In JSON, </a:t>
            </a:r>
            <a:r>
              <a:rPr lang="en-US" i="1" dirty="0"/>
              <a:t>string values</a:t>
            </a:r>
            <a:r>
              <a:rPr lang="en-US" dirty="0"/>
              <a:t> must be written with double quotes: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1D20-F0B7-423D-9B8B-F5A6951A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86063"/>
            <a:ext cx="9601196" cy="50898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common use of JSON is to exchange data to/from a web server.</a:t>
            </a:r>
          </a:p>
          <a:p>
            <a:endParaRPr lang="en-US" dirty="0"/>
          </a:p>
          <a:p>
            <a:r>
              <a:rPr lang="en-US" dirty="0"/>
              <a:t>When sending data to a web server, the data has to be a string.</a:t>
            </a:r>
          </a:p>
          <a:p>
            <a:r>
              <a:rPr lang="en-US" dirty="0"/>
              <a:t>Convert a JavaScript object into a string with </a:t>
            </a:r>
            <a:r>
              <a:rPr lang="en-US" dirty="0" err="1"/>
              <a:t>JSON.stringify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Stringify</a:t>
            </a:r>
            <a:r>
              <a:rPr lang="en-US" dirty="0"/>
              <a:t> a JavaScript Object</a:t>
            </a:r>
          </a:p>
          <a:p>
            <a:r>
              <a:rPr lang="en-US" dirty="0"/>
              <a:t>Imagine we have this object in JavaScript:</a:t>
            </a:r>
          </a:p>
          <a:p>
            <a:endParaRPr lang="en-US" dirty="0"/>
          </a:p>
          <a:p>
            <a:r>
              <a:rPr lang="en-US" dirty="0"/>
              <a:t>var obj = { name: "John", age: 30, city: "New York" };</a:t>
            </a:r>
          </a:p>
          <a:p>
            <a:r>
              <a:rPr lang="en-US" dirty="0"/>
              <a:t>Use the JavaScript function </a:t>
            </a:r>
            <a:r>
              <a:rPr lang="en-US" dirty="0" err="1"/>
              <a:t>JSON.stringify</a:t>
            </a:r>
            <a:r>
              <a:rPr lang="en-US" dirty="0"/>
              <a:t>() to convert it into a string.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(obj);</a:t>
            </a:r>
          </a:p>
        </p:txBody>
      </p:sp>
    </p:spTree>
    <p:extLst>
      <p:ext uri="{BB962C8B-B14F-4D97-AF65-F5344CB8AC3E}">
        <p14:creationId xmlns:p14="http://schemas.microsoft.com/office/powerpoint/2010/main" val="318384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5B66-15AE-419C-A5AE-D6DD778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14400"/>
            <a:ext cx="9601196" cy="496146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Stringify</a:t>
            </a:r>
            <a:r>
              <a:rPr lang="en-US" dirty="0"/>
              <a:t> a JavaScript Array</a:t>
            </a:r>
          </a:p>
          <a:p>
            <a:r>
              <a:rPr lang="en-US" dirty="0"/>
              <a:t>It is also possible to </a:t>
            </a:r>
            <a:r>
              <a:rPr lang="en-US" dirty="0" err="1"/>
              <a:t>stringify</a:t>
            </a:r>
            <a:r>
              <a:rPr lang="en-US" dirty="0"/>
              <a:t> JavaScript arrays:</a:t>
            </a:r>
          </a:p>
          <a:p>
            <a:r>
              <a:rPr lang="en-US" dirty="0"/>
              <a:t>Imagine we have this array in JavaScript:</a:t>
            </a:r>
          </a:p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 "John", "Peter", "Sally", "Jane" ];</a:t>
            </a:r>
          </a:p>
          <a:p>
            <a:endParaRPr lang="en-US" dirty="0"/>
          </a:p>
          <a:p>
            <a:r>
              <a:rPr lang="en-US" dirty="0"/>
              <a:t>Use the JavaScript function </a:t>
            </a:r>
            <a:r>
              <a:rPr lang="en-US" dirty="0" err="1"/>
              <a:t>JSON.stringify</a:t>
            </a:r>
            <a:r>
              <a:rPr lang="en-US" dirty="0"/>
              <a:t>() to convert it into a string.</a:t>
            </a:r>
          </a:p>
          <a:p>
            <a:r>
              <a:rPr lang="en-US" dirty="0"/>
              <a:t>var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The result will be a string following the JSON notation.</a:t>
            </a:r>
          </a:p>
          <a:p>
            <a:r>
              <a:rPr lang="en-US" dirty="0" err="1"/>
              <a:t>myJSON</a:t>
            </a:r>
            <a:r>
              <a:rPr lang="en-US" dirty="0"/>
              <a:t> is now a string, and ready to be sent to a server: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 "John", "Peter", "Sally", "Jane" ];</a:t>
            </a:r>
          </a:p>
          <a:p>
            <a:r>
              <a:rPr lang="en-US" dirty="0"/>
              <a:t>var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myJSON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788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465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Json</vt:lpstr>
      <vt:lpstr>Json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carlos Alejandro Espinoza</dc:creator>
  <cp:lastModifiedBy>carlos Alejandro Espinoza</cp:lastModifiedBy>
  <cp:revision>6</cp:revision>
  <dcterms:created xsi:type="dcterms:W3CDTF">2019-02-23T05:27:26Z</dcterms:created>
  <dcterms:modified xsi:type="dcterms:W3CDTF">2019-02-23T05:39:59Z</dcterms:modified>
</cp:coreProperties>
</file>