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70B2-94F7-4D82-B0A8-BCA507FE5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 HTML DOM Document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04245-53D6-411B-8294-828E25760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C696-98C7-47A8-96DA-ED15A8862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27969"/>
            <a:ext cx="10820400" cy="5490717"/>
          </a:xfrm>
        </p:spPr>
        <p:txBody>
          <a:bodyPr/>
          <a:lstStyle/>
          <a:p>
            <a:r>
              <a:rPr lang="en-US" dirty="0"/>
              <a:t>The HTML DOM document object is the owner of all other objects in your web page.</a:t>
            </a:r>
          </a:p>
          <a:p>
            <a:r>
              <a:rPr lang="en-US" dirty="0"/>
              <a:t>The HTML DOM Document Object</a:t>
            </a:r>
          </a:p>
          <a:p>
            <a:r>
              <a:rPr lang="en-US" dirty="0"/>
              <a:t>The document object represents your web page.</a:t>
            </a:r>
          </a:p>
          <a:p>
            <a:r>
              <a:rPr lang="en-US" dirty="0"/>
              <a:t>If you want to access any element in an HTML page, you always start with accessing the document object.</a:t>
            </a:r>
          </a:p>
          <a:p>
            <a:r>
              <a:rPr lang="en-US" dirty="0"/>
              <a:t>Finding HTML Elements</a:t>
            </a:r>
          </a:p>
          <a:p>
            <a:r>
              <a:rPr lang="en-US" dirty="0"/>
              <a:t>Method	                                                           Description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(id)        	            Find an element by element id</a:t>
            </a:r>
          </a:p>
          <a:p>
            <a:r>
              <a:rPr lang="en-US" dirty="0" err="1"/>
              <a:t>document.getElementsByTagName</a:t>
            </a:r>
            <a:r>
              <a:rPr lang="en-US" dirty="0"/>
              <a:t>(name)	Find elements by tag name</a:t>
            </a:r>
          </a:p>
          <a:p>
            <a:r>
              <a:rPr lang="en-US" dirty="0" err="1"/>
              <a:t>document.getElementsByClassName</a:t>
            </a:r>
            <a:r>
              <a:rPr lang="en-US" dirty="0"/>
              <a:t>(name)	Find elements by class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3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C22D-ACA5-4DA8-AC52-B08A6B73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641684"/>
            <a:ext cx="11742821" cy="5577001"/>
          </a:xfrm>
        </p:spPr>
        <p:txBody>
          <a:bodyPr/>
          <a:lstStyle/>
          <a:p>
            <a:r>
              <a:rPr lang="en-US" dirty="0"/>
              <a:t>Adding and Deleting Elements</a:t>
            </a:r>
          </a:p>
          <a:p>
            <a:r>
              <a:rPr lang="en-US" dirty="0"/>
              <a:t>Method	                                                Description</a:t>
            </a:r>
          </a:p>
          <a:p>
            <a:r>
              <a:rPr lang="en-US" dirty="0" err="1"/>
              <a:t>document.createElement</a:t>
            </a:r>
            <a:r>
              <a:rPr lang="en-US" dirty="0"/>
              <a:t>(element)	 Create an HTML element</a:t>
            </a:r>
          </a:p>
          <a:p>
            <a:r>
              <a:rPr lang="en-US" dirty="0" err="1"/>
              <a:t>document.removeChild</a:t>
            </a:r>
            <a:r>
              <a:rPr lang="en-US" dirty="0"/>
              <a:t>(element)	 Remove an HTML element</a:t>
            </a:r>
          </a:p>
          <a:p>
            <a:r>
              <a:rPr lang="en-US" dirty="0" err="1"/>
              <a:t>document.appendChild</a:t>
            </a:r>
            <a:r>
              <a:rPr lang="en-US" dirty="0"/>
              <a:t>(element)	 Add an HTML element</a:t>
            </a:r>
          </a:p>
          <a:p>
            <a:r>
              <a:rPr lang="en-US" dirty="0" err="1"/>
              <a:t>document.replaceChild</a:t>
            </a:r>
            <a:r>
              <a:rPr lang="en-US" dirty="0"/>
              <a:t>(element)	 Replace an HTML element</a:t>
            </a:r>
          </a:p>
          <a:p>
            <a:r>
              <a:rPr lang="en-US" dirty="0" err="1"/>
              <a:t>document.write</a:t>
            </a:r>
            <a:r>
              <a:rPr lang="en-US" dirty="0"/>
              <a:t>(text)	                         Write into the HTML output stream</a:t>
            </a:r>
          </a:p>
        </p:txBody>
      </p:sp>
    </p:spTree>
    <p:extLst>
      <p:ext uri="{BB962C8B-B14F-4D97-AF65-F5344CB8AC3E}">
        <p14:creationId xmlns:p14="http://schemas.microsoft.com/office/powerpoint/2010/main" val="147666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C22D-ACA5-4DA8-AC52-B08A6B73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41684"/>
            <a:ext cx="10820400" cy="5577001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HTML DOM </a:t>
            </a:r>
            <a:r>
              <a:rPr lang="en-US" dirty="0" err="1"/>
              <a:t>createElement</a:t>
            </a:r>
            <a:r>
              <a:rPr lang="en-US" dirty="0"/>
              <a:t>() Method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createElement</a:t>
            </a:r>
            <a:r>
              <a:rPr lang="en-US" dirty="0"/>
              <a:t>() method creates an Element Node with the specified name.</a:t>
            </a:r>
          </a:p>
          <a:p>
            <a:r>
              <a:rPr lang="en-US" dirty="0"/>
              <a:t>Next I will create an element when I press a button.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&lt;p&gt;Click the button to make a BUTTON element.&lt;/p&gt;</a:t>
            </a:r>
          </a:p>
          <a:p>
            <a:r>
              <a:rPr lang="en-US" dirty="0"/>
              <a:t>&lt;button onclick="</a:t>
            </a:r>
            <a:r>
              <a:rPr lang="en-US" dirty="0" err="1"/>
              <a:t>myFunction</a:t>
            </a:r>
            <a:r>
              <a:rPr lang="en-US" dirty="0"/>
              <a:t>()"&gt;Try it&lt;/button&gt;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r>
              <a:rPr lang="en-US" dirty="0"/>
              <a:t>  var </a:t>
            </a:r>
            <a:r>
              <a:rPr lang="en-US" dirty="0" err="1"/>
              <a:t>btn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("BUTTON");</a:t>
            </a:r>
          </a:p>
          <a:p>
            <a:r>
              <a:rPr lang="en-US" dirty="0"/>
              <a:t>  </a:t>
            </a:r>
            <a:r>
              <a:rPr lang="en-US" dirty="0" err="1"/>
              <a:t>document.body.appendChild</a:t>
            </a:r>
            <a:r>
              <a:rPr lang="en-US" dirty="0"/>
              <a:t>(</a:t>
            </a:r>
            <a:r>
              <a:rPr lang="en-US" dirty="0" err="1"/>
              <a:t>btn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0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C22D-ACA5-4DA8-AC52-B08A6B73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41684"/>
            <a:ext cx="10820400" cy="5577001"/>
          </a:xfrm>
        </p:spPr>
        <p:txBody>
          <a:bodyPr/>
          <a:lstStyle/>
          <a:p>
            <a:r>
              <a:rPr lang="en-US" dirty="0"/>
              <a:t>HTML elements often contains text. To create a button </a:t>
            </a:r>
            <a:r>
              <a:rPr lang="en-US" i="1" dirty="0"/>
              <a:t>with text</a:t>
            </a:r>
            <a:r>
              <a:rPr lang="en-US" dirty="0"/>
              <a:t> you must also create a Text Node which you append to the &lt;button&gt; element: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Create a button with text:</a:t>
            </a:r>
          </a:p>
          <a:p>
            <a:r>
              <a:rPr lang="en-US" dirty="0"/>
              <a:t>var </a:t>
            </a:r>
            <a:r>
              <a:rPr lang="en-US" dirty="0" err="1"/>
              <a:t>btn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("BUTTON");        // Create a &lt;button&gt; element</a:t>
            </a:r>
            <a:br>
              <a:rPr lang="en-US" dirty="0"/>
            </a:br>
            <a:r>
              <a:rPr lang="en-US" dirty="0"/>
              <a:t>var t = </a:t>
            </a:r>
            <a:r>
              <a:rPr lang="en-US" dirty="0" err="1"/>
              <a:t>document.createTextNode</a:t>
            </a:r>
            <a:r>
              <a:rPr lang="en-US" dirty="0"/>
              <a:t>("CLICK ME");       // Create a text node</a:t>
            </a:r>
            <a:br>
              <a:rPr lang="en-US" dirty="0"/>
            </a:br>
            <a:r>
              <a:rPr lang="en-US" dirty="0" err="1"/>
              <a:t>btn.appendChild</a:t>
            </a:r>
            <a:r>
              <a:rPr lang="en-US" dirty="0"/>
              <a:t>(t);                                // Append the text to &lt;button&gt;</a:t>
            </a:r>
            <a:br>
              <a:rPr lang="en-US" dirty="0"/>
            </a:br>
            <a:r>
              <a:rPr lang="en-US" dirty="0" err="1"/>
              <a:t>document.body.appendChild</a:t>
            </a:r>
            <a:r>
              <a:rPr lang="en-US" dirty="0"/>
              <a:t>(</a:t>
            </a:r>
            <a:r>
              <a:rPr lang="en-US" dirty="0" err="1"/>
              <a:t>btn</a:t>
            </a:r>
            <a:r>
              <a:rPr lang="en-US"/>
              <a:t>);                    // Append &lt;button&gt; to &lt;body&gt;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4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C22D-ACA5-4DA8-AC52-B08A6B73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41684"/>
            <a:ext cx="10820400" cy="5577001"/>
          </a:xfrm>
        </p:spPr>
        <p:txBody>
          <a:bodyPr/>
          <a:lstStyle/>
          <a:p>
            <a:r>
              <a:rPr lang="en-US" dirty="0"/>
              <a:t>HTML DOM </a:t>
            </a:r>
            <a:r>
              <a:rPr lang="en-US" dirty="0" err="1"/>
              <a:t>removeChild</a:t>
            </a:r>
            <a:r>
              <a:rPr lang="en-US" dirty="0"/>
              <a:t>() Method</a:t>
            </a:r>
          </a:p>
          <a:p>
            <a:r>
              <a:rPr lang="en-US" dirty="0"/>
              <a:t>Definition and Usage</a:t>
            </a:r>
          </a:p>
          <a:p>
            <a:r>
              <a:rPr lang="en-US" dirty="0"/>
              <a:t>The </a:t>
            </a:r>
            <a:r>
              <a:rPr lang="en-US" dirty="0" err="1"/>
              <a:t>removeChild</a:t>
            </a:r>
            <a:r>
              <a:rPr lang="en-US" dirty="0"/>
              <a:t>() method removes a specified child node of the specified element.</a:t>
            </a:r>
          </a:p>
          <a:p>
            <a:r>
              <a:rPr lang="en-US" dirty="0"/>
              <a:t>Returns the removed node as a Node object, or </a:t>
            </a:r>
            <a:r>
              <a:rPr lang="en-US" i="1" dirty="0"/>
              <a:t>null</a:t>
            </a:r>
            <a:r>
              <a:rPr lang="en-US" dirty="0"/>
              <a:t> if the node does not exist.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8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C22D-ACA5-4DA8-AC52-B08A6B73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41684"/>
            <a:ext cx="10820400" cy="55770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8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C22D-ACA5-4DA8-AC52-B08A6B73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41684"/>
            <a:ext cx="10820400" cy="55770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2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C22D-ACA5-4DA8-AC52-B08A6B73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41684"/>
            <a:ext cx="10820400" cy="55770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514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181</TotalTime>
  <Words>75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JavaScript HTML DOM Document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HTML DOM Document</dc:title>
  <dc:creator>carlos Alejandro Espinoza</dc:creator>
  <cp:lastModifiedBy>carlos Alejandro Espinoza</cp:lastModifiedBy>
  <cp:revision>9</cp:revision>
  <dcterms:created xsi:type="dcterms:W3CDTF">2019-02-19T08:17:40Z</dcterms:created>
  <dcterms:modified xsi:type="dcterms:W3CDTF">2019-02-22T05:33:36Z</dcterms:modified>
</cp:coreProperties>
</file>