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88" r:id="rId4"/>
    <p:sldId id="258" r:id="rId5"/>
    <p:sldId id="267" r:id="rId6"/>
    <p:sldId id="266" r:id="rId7"/>
    <p:sldId id="269" r:id="rId8"/>
    <p:sldId id="259" r:id="rId9"/>
    <p:sldId id="271" r:id="rId10"/>
    <p:sldId id="272" r:id="rId11"/>
    <p:sldId id="268" r:id="rId12"/>
    <p:sldId id="279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DD60091-A067-4C49-B3E3-9B22DC1F6B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5BEB36-2725-49B2-A676-2988A0C3C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800E9A-4CF4-4639-AC98-0ECA822D3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BD4D6C-1F06-46CE-8675-210884AE3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0C9B-7BBE-4EB6-8F75-99CAE6458970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6B5124-D0F3-41E2-9833-48F21C91C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C503B9-4B46-44BF-B447-620D62FA6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67FE-3CAC-4D05-9F52-DA9694B4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42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A82A84-B92F-4D8E-92F3-D8740699A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7FC3327-0F55-4BDD-A7D7-E0AECD6D5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1F313F-1FB7-4F2E-8DD4-149D15D8B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0C9B-7BBE-4EB6-8F75-99CAE6458970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9014B7-DB45-4A9C-A5C3-A0342A2CE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0F1DA1-C917-4361-B2EF-8EA0BF3A5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67FE-3CAC-4D05-9F52-DA9694B4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80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F2325EC-5805-481D-B960-4ADAEEB887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3347811-0CA3-42F8-860A-0749CB579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E41BBB-C35A-497B-9026-7DB8B042E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0C9B-7BBE-4EB6-8F75-99CAE6458970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80F9C3-34A5-473D-B979-955AF211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38E692-9BBB-4264-935C-8B68BF17B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67FE-3CAC-4D05-9F52-DA9694B4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80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572F1D-0DB8-46F7-AEEA-10F32A987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7E64EA-C6C8-4FE2-8EF1-AF5721912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F1AA22-F639-460B-9A5D-A15677294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0C9B-7BBE-4EB6-8F75-99CAE6458970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6169E6-4BF8-442F-9DA8-A81E62D21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21D573-BE05-461A-92C6-D04EFC86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67FE-3CAC-4D05-9F52-DA9694B4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1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4553B6-3825-4FB3-98AA-97F893654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E0DF94-C314-4A64-8F15-12397A09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AA9E54-CF24-4EBC-A975-0453774D3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0C9B-7BBE-4EB6-8F75-99CAE6458970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C89B59-D84F-48AC-A0CB-AEAE93779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E07574-8501-48BA-AB18-3E33F0BD6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67FE-3CAC-4D05-9F52-DA9694B4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24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D9A951-EEFC-4A4B-B2EB-94F68E11B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251824-2A4A-4106-8E59-9FB97522A8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597ACE0-FEF2-4BF8-B009-514A13060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5226CDD-A1B2-44D1-B251-C45CC6815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0C9B-7BBE-4EB6-8F75-99CAE6458970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A4F8C7-1E97-4C6A-96C8-5BAB3FDD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F3B256B-9475-466D-905C-F5849EFE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67FE-3CAC-4D05-9F52-DA9694B4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7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656BB3-A2ED-4761-977F-19E23FA4B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69B639-2DC2-473A-9116-E0AC13F70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0C9CADB-93AA-4378-A92A-F34000A2A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5003819-65DC-405B-A927-EB6F53B68C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AA40A84-C95B-4C5D-8C63-CCC3913AE3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3EB30B0-7D98-4716-9CEC-39B120326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0C9B-7BBE-4EB6-8F75-99CAE6458970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8FB86B5-155A-4EFD-A3A9-D44422064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A7985DB-A6A6-4C73-8FF7-256A80366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67FE-3CAC-4D05-9F52-DA9694B4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46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8ACD9E-40F2-454C-B36B-EB523452D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7E8811D-3843-4269-A64D-99BCA0EC8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0C9B-7BBE-4EB6-8F75-99CAE6458970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CFA4DF8-7467-4155-8C27-B608CE257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50BD198-D027-408D-AA88-0BD366AE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67FE-3CAC-4D05-9F52-DA9694B4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06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82E220C-33C4-460C-AA39-D97B50463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0C9B-7BBE-4EB6-8F75-99CAE6458970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1CD66C2-A116-46A2-98B3-A18112FB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65589A8-326F-4C37-BD2E-04F6BA213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67FE-3CAC-4D05-9F52-DA9694B4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4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BD07F-5400-4C17-877D-C8E7A9ABF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1D0364-460C-46D4-A289-430AD3C39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0980D02-F212-4BC1-9D2B-97B912C038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207C93C-81F6-4C5D-A0DE-46DE0CF62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0C9B-7BBE-4EB6-8F75-99CAE6458970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A246AB-3018-489B-AA88-024AE70D5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34500E-9EE3-45BE-98CA-AB5E33EBB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67FE-3CAC-4D05-9F52-DA9694B4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10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C6A408-9EAF-410B-8107-71A4D6C78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7AD98C0-B02F-468A-8565-7C4E642F01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63E0AF1-AF16-4029-A16D-4BC51B6B4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0D094E3-760B-4B8C-A5FB-541DA36E3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0C9B-7BBE-4EB6-8F75-99CAE6458970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01FE9FE-87A6-4F58-9BE7-523002774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D3A103-F098-42E4-BE3A-CD30F921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67FE-3CAC-4D05-9F52-DA9694B4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39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1F10B1F-5D24-412F-BBC8-7DE7166B98B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340D11-6EE7-4FE8-BD2B-33671BE8E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621B3B-0343-47E8-BCC2-EB07BE01B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C469FF-5C34-4E44-8929-ED101D8480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E0C9B-7BBE-4EB6-8F75-99CAE6458970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9EB6D7-7E1F-4718-A958-6A8B284EE7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4FC41A-9A34-4C5D-81FB-C38F79F68A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767FE-3CAC-4D05-9F52-DA9694B4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28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CF006E-3602-4ACE-B5E8-1F4A70668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5192" y="2244581"/>
            <a:ext cx="9144000" cy="2387600"/>
          </a:xfrm>
        </p:spPr>
        <p:txBody>
          <a:bodyPr>
            <a:noAutofit/>
          </a:bodyPr>
          <a:lstStyle/>
          <a:p>
            <a:r>
              <a:rPr lang="ru-RU" sz="4000" b="1" dirty="0"/>
              <a:t>Проектирование и разработка информационной системы аренды и проката настольных игр, поиска и организации </a:t>
            </a:r>
            <a:r>
              <a:rPr lang="ru-RU" sz="4000" b="1" dirty="0" smtClean="0"/>
              <a:t>игротек</a:t>
            </a:r>
            <a:endParaRPr lang="en-US" sz="4000" dirty="0">
              <a:latin typeface="+mn-l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3B5F94B-5ADC-46E3-84E2-F88A1F82F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5322773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ru-RU" dirty="0" smtClean="0"/>
              <a:t>Поливаев Михаил.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323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вариантов использования </a:t>
            </a:r>
            <a:r>
              <a:rPr lang="ru-RU" dirty="0" smtClean="0"/>
              <a:t>администратора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385954" y="1826577"/>
            <a:ext cx="6716482" cy="485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11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93422" y="406689"/>
            <a:ext cx="3110345" cy="1460500"/>
          </a:xfrm>
        </p:spPr>
        <p:txBody>
          <a:bodyPr/>
          <a:lstStyle/>
          <a:p>
            <a:r>
              <a:rPr lang="ru-RU" dirty="0" smtClean="0"/>
              <a:t>Требования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93422" y="1867189"/>
            <a:ext cx="4457007" cy="4001597"/>
          </a:xfrm>
        </p:spPr>
        <p:txBody>
          <a:bodyPr/>
          <a:lstStyle/>
          <a:p>
            <a:r>
              <a:rPr lang="ru-RU" dirty="0" smtClean="0"/>
              <a:t>кроссплатформенность</a:t>
            </a:r>
            <a:r>
              <a:rPr lang="ru-RU" dirty="0"/>
              <a:t>;</a:t>
            </a:r>
          </a:p>
          <a:p>
            <a:r>
              <a:rPr lang="ru-RU" dirty="0" smtClean="0"/>
              <a:t>защищенность</a:t>
            </a:r>
            <a:r>
              <a:rPr lang="ru-RU" dirty="0"/>
              <a:t>;</a:t>
            </a:r>
          </a:p>
          <a:p>
            <a:r>
              <a:rPr lang="ru-RU" dirty="0" smtClean="0"/>
              <a:t>расширяемость</a:t>
            </a:r>
            <a:r>
              <a:rPr lang="ru-RU" dirty="0"/>
              <a:t>;</a:t>
            </a:r>
          </a:p>
          <a:p>
            <a:r>
              <a:rPr lang="ru-RU" dirty="0" smtClean="0"/>
              <a:t>модульность</a:t>
            </a:r>
            <a:r>
              <a:rPr lang="ru-RU" dirty="0"/>
              <a:t>;</a:t>
            </a:r>
          </a:p>
          <a:p>
            <a:r>
              <a:rPr lang="ru-RU" dirty="0" smtClean="0"/>
              <a:t>простота </a:t>
            </a:r>
            <a:r>
              <a:rPr lang="ru-RU" dirty="0"/>
              <a:t>освоения;</a:t>
            </a:r>
          </a:p>
          <a:p>
            <a:r>
              <a:rPr lang="ru-RU" dirty="0" smtClean="0"/>
              <a:t>удобство </a:t>
            </a:r>
            <a:r>
              <a:rPr lang="ru-RU" dirty="0"/>
              <a:t>использования.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826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7107382" cy="3491345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4962698" y="3075709"/>
            <a:ext cx="7229301" cy="369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10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3911850" y="4704245"/>
            <a:ext cx="3025486" cy="1460355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4386368" y="300729"/>
            <a:ext cx="2076450" cy="1943100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4"/>
          <a:stretch>
            <a:fillRect/>
          </a:stretch>
        </p:blipFill>
        <p:spPr>
          <a:xfrm>
            <a:off x="7536023" y="272154"/>
            <a:ext cx="2529581" cy="1866900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5"/>
          <a:stretch>
            <a:fillRect/>
          </a:stretch>
        </p:blipFill>
        <p:spPr>
          <a:xfrm>
            <a:off x="7713299" y="2585614"/>
            <a:ext cx="2238375" cy="1733550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6"/>
          <a:stretch>
            <a:fillRect/>
          </a:stretch>
        </p:blipFill>
        <p:spPr>
          <a:xfrm>
            <a:off x="524305" y="3095366"/>
            <a:ext cx="2914650" cy="904875"/>
          </a:xfrm>
          <a:prstGeom prst="rect">
            <a:avLst/>
          </a:prstGeom>
        </p:spPr>
      </p:pic>
      <p:pic>
        <p:nvPicPr>
          <p:cNvPr id="11" name="Рисунок 10"/>
          <p:cNvPicPr/>
          <p:nvPr/>
        </p:nvPicPr>
        <p:blipFill>
          <a:blip r:embed="rId7"/>
          <a:stretch>
            <a:fillRect/>
          </a:stretch>
        </p:blipFill>
        <p:spPr>
          <a:xfrm>
            <a:off x="476680" y="4834547"/>
            <a:ext cx="2962275" cy="1047750"/>
          </a:xfrm>
          <a:prstGeom prst="rect">
            <a:avLst/>
          </a:prstGeom>
        </p:spPr>
      </p:pic>
      <p:pic>
        <p:nvPicPr>
          <p:cNvPr id="12" name="Рисунок 11"/>
          <p:cNvPicPr/>
          <p:nvPr/>
        </p:nvPicPr>
        <p:blipFill>
          <a:blip r:embed="rId8"/>
          <a:stretch>
            <a:fillRect/>
          </a:stretch>
        </p:blipFill>
        <p:spPr>
          <a:xfrm>
            <a:off x="4214918" y="2532697"/>
            <a:ext cx="2419350" cy="1600200"/>
          </a:xfrm>
          <a:prstGeom prst="rect">
            <a:avLst/>
          </a:prstGeom>
        </p:spPr>
      </p:pic>
      <p:pic>
        <p:nvPicPr>
          <p:cNvPr id="13" name="Рисунок 12"/>
          <p:cNvPicPr/>
          <p:nvPr/>
        </p:nvPicPr>
        <p:blipFill>
          <a:blip r:embed="rId9"/>
          <a:stretch>
            <a:fillRect/>
          </a:stretch>
        </p:blipFill>
        <p:spPr>
          <a:xfrm>
            <a:off x="7802705" y="4815820"/>
            <a:ext cx="2230494" cy="1706535"/>
          </a:xfrm>
          <a:prstGeom prst="rect">
            <a:avLst/>
          </a:prstGeom>
        </p:spPr>
      </p:pic>
      <p:pic>
        <p:nvPicPr>
          <p:cNvPr id="14" name="Рисунок 13"/>
          <p:cNvPicPr/>
          <p:nvPr/>
        </p:nvPicPr>
        <p:blipFill>
          <a:blip r:embed="rId10"/>
          <a:stretch>
            <a:fillRect/>
          </a:stretch>
        </p:blipFill>
        <p:spPr>
          <a:xfrm>
            <a:off x="671118" y="556248"/>
            <a:ext cx="2464769" cy="16697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471589" y="2163365"/>
            <a:ext cx="863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Tomcat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8333909" y="6444044"/>
            <a:ext cx="1265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Freemarker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8257529" y="4334913"/>
            <a:ext cx="110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Bootstrap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834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Потенциал развития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мобильное </a:t>
            </a:r>
            <a:r>
              <a:rPr lang="ru-RU" dirty="0"/>
              <a:t>приложение;</a:t>
            </a:r>
          </a:p>
          <a:p>
            <a:r>
              <a:rPr lang="ru-RU" dirty="0" smtClean="0"/>
              <a:t>онлайн </a:t>
            </a:r>
            <a:r>
              <a:rPr lang="ru-RU" dirty="0"/>
              <a:t>базар настольных игр;</a:t>
            </a:r>
          </a:p>
          <a:p>
            <a:r>
              <a:rPr lang="ru-RU" dirty="0" smtClean="0"/>
              <a:t>организация </a:t>
            </a:r>
            <a:r>
              <a:rPr lang="ru-RU" dirty="0"/>
              <a:t>турниров;</a:t>
            </a:r>
          </a:p>
          <a:p>
            <a:r>
              <a:rPr lang="ru-RU" dirty="0" smtClean="0"/>
              <a:t>синхронизация </a:t>
            </a:r>
            <a:r>
              <a:rPr lang="ru-RU" dirty="0"/>
              <a:t>с приложением «</a:t>
            </a:r>
            <a:r>
              <a:rPr lang="ru-RU" dirty="0" err="1"/>
              <a:t>Tabletop</a:t>
            </a:r>
            <a:r>
              <a:rPr lang="ru-RU" dirty="0"/>
              <a:t> </a:t>
            </a:r>
            <a:r>
              <a:rPr lang="ru-RU" dirty="0" err="1"/>
              <a:t>Simulator</a:t>
            </a:r>
            <a:r>
              <a:rPr lang="ru-RU" dirty="0"/>
              <a:t>»;</a:t>
            </a:r>
          </a:p>
          <a:p>
            <a:r>
              <a:rPr lang="ru-RU" dirty="0" smtClean="0"/>
              <a:t>внутренние </a:t>
            </a:r>
            <a:r>
              <a:rPr lang="ru-RU" dirty="0"/>
              <a:t>игры в системе (например. «Мафия</a:t>
            </a:r>
            <a:r>
              <a:rPr lang="ru-RU" dirty="0" smtClean="0"/>
              <a:t>»);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089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себе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Закончил УГГУ по специальности «Автоматизированные системы управления» с красным дипломом.</a:t>
            </a:r>
          </a:p>
          <a:p>
            <a:r>
              <a:rPr lang="ru-RU" dirty="0" smtClean="0"/>
              <a:t>На данный момент работаю техническим специалистом 1С.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323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решил попробовать школу </a:t>
            </a:r>
            <a:r>
              <a:rPr lang="en-US" dirty="0" smtClean="0"/>
              <a:t>java </a:t>
            </a:r>
            <a:r>
              <a:rPr lang="ru-RU" dirty="0" smtClean="0"/>
              <a:t>от </a:t>
            </a:r>
            <a:r>
              <a:rPr lang="ru-RU" dirty="0" err="1" smtClean="0"/>
              <a:t>Сбер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Закрепить знания, полученные в вузе</a:t>
            </a:r>
          </a:p>
          <a:p>
            <a:r>
              <a:rPr lang="ru-RU" dirty="0" smtClean="0"/>
              <a:t>Иметь возможность попасть на работу </a:t>
            </a:r>
            <a:r>
              <a:rPr lang="en-US" dirty="0" smtClean="0"/>
              <a:t>java</a:t>
            </a:r>
            <a:r>
              <a:rPr lang="ru-RU" dirty="0" smtClean="0"/>
              <a:t>-разработчиком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57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Компания</a:t>
            </a:r>
          </a:p>
          <a:p>
            <a:r>
              <a:rPr lang="ru-RU" dirty="0" smtClean="0"/>
              <a:t>Цена</a:t>
            </a:r>
          </a:p>
          <a:p>
            <a:r>
              <a:rPr lang="ru-RU" dirty="0" smtClean="0"/>
              <a:t>Аренда и проверка компонентов</a:t>
            </a:r>
          </a:p>
          <a:p>
            <a:r>
              <a:rPr lang="ru-RU" dirty="0"/>
              <a:t>Поиск игротек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7498283" y="786475"/>
            <a:ext cx="4156162" cy="519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81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6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1679171"/>
            <a:ext cx="12192000" cy="272657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6014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866823"/>
              </p:ext>
            </p:extLst>
          </p:nvPr>
        </p:nvGraphicFramePr>
        <p:xfrm>
          <a:off x="2032000" y="1359746"/>
          <a:ext cx="8127999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02967431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7285132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43393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Компания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Выручка  за год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Прибыль за год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708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Мир хобби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1 470 110 000 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66 980 000 р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64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Games workshop</a:t>
                      </a:r>
                      <a:r>
                        <a:rPr lang="en-US" baseline="0" dirty="0" smtClean="0"/>
                        <a:t> group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effectLst/>
                        </a:rPr>
                        <a:t>269</a:t>
                      </a:r>
                      <a:r>
                        <a:rPr lang="ru-RU" sz="1800" kern="1200" baseline="0" dirty="0" smtClean="0">
                          <a:effectLst/>
                        </a:rPr>
                        <a:t> 700 000 </a:t>
                      </a:r>
                      <a:r>
                        <a:rPr lang="ru-RU" sz="1800" kern="1200" dirty="0" smtClean="0">
                          <a:effectLst/>
                        </a:rPr>
                        <a:t>£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 180 600 000 </a:t>
                      </a:r>
                      <a:r>
                        <a:rPr lang="ru-RU" sz="1800" kern="1200" dirty="0" smtClean="0">
                          <a:effectLst/>
                        </a:rPr>
                        <a:t>£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98948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32000" y="2764289"/>
            <a:ext cx="80559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Целью</a:t>
            </a:r>
            <a:r>
              <a:rPr lang="ru-RU" dirty="0" smtClean="0"/>
              <a:t> </a:t>
            </a:r>
            <a:r>
              <a:rPr lang="ru-RU" dirty="0"/>
              <a:t>данной выпускной работы является создание веб-платформы, обладающей функционалом создания и поиска игротек, отправки уведомлений пользователю об интересующих игротеках, оформления аренды настольных игр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201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105592" y="481503"/>
            <a:ext cx="9892146" cy="15468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 smtClean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177934" y="481503"/>
            <a:ext cx="8254538" cy="5304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 smtClean="0">
                <a:latin typeface="+mj-lt"/>
              </a:rPr>
              <a:t>Задачи</a:t>
            </a:r>
            <a:endParaRPr lang="en-US" b="1" dirty="0" smtClean="0">
              <a:latin typeface="+mj-lt"/>
            </a:endParaRPr>
          </a:p>
          <a:p>
            <a:r>
              <a:rPr lang="ru-RU" dirty="0" smtClean="0">
                <a:latin typeface="+mj-lt"/>
              </a:rPr>
              <a:t>Собрать </a:t>
            </a:r>
            <a:r>
              <a:rPr lang="ru-RU" dirty="0">
                <a:latin typeface="+mj-lt"/>
              </a:rPr>
              <a:t>необходимые сведения о предметной области; </a:t>
            </a:r>
          </a:p>
          <a:p>
            <a:r>
              <a:rPr lang="ru-RU" dirty="0" smtClean="0">
                <a:latin typeface="+mj-lt"/>
              </a:rPr>
              <a:t>Определить </a:t>
            </a:r>
            <a:r>
              <a:rPr lang="ru-RU" dirty="0">
                <a:latin typeface="+mj-lt"/>
              </a:rPr>
              <a:t>требования к информационной системе; </a:t>
            </a:r>
          </a:p>
          <a:p>
            <a:r>
              <a:rPr lang="ru-RU" dirty="0" smtClean="0">
                <a:latin typeface="+mj-lt"/>
              </a:rPr>
              <a:t>Спроектировать </a:t>
            </a:r>
            <a:r>
              <a:rPr lang="ru-RU" dirty="0">
                <a:latin typeface="+mj-lt"/>
              </a:rPr>
              <a:t>архитектуру информационной системы;</a:t>
            </a:r>
          </a:p>
          <a:p>
            <a:r>
              <a:rPr lang="ru-RU" dirty="0" smtClean="0">
                <a:latin typeface="+mj-lt"/>
              </a:rPr>
              <a:t>Спроектировать </a:t>
            </a:r>
            <a:r>
              <a:rPr lang="ru-RU" dirty="0">
                <a:latin typeface="+mj-lt"/>
              </a:rPr>
              <a:t>базу данных; </a:t>
            </a:r>
          </a:p>
          <a:p>
            <a:r>
              <a:rPr lang="ru-RU" dirty="0" smtClean="0">
                <a:latin typeface="+mj-lt"/>
              </a:rPr>
              <a:t>Спроектировать </a:t>
            </a:r>
            <a:r>
              <a:rPr lang="ru-RU" dirty="0">
                <a:latin typeface="+mj-lt"/>
              </a:rPr>
              <a:t>интерфейс информационной системы;</a:t>
            </a:r>
          </a:p>
          <a:p>
            <a:r>
              <a:rPr lang="ru-RU" dirty="0" smtClean="0">
                <a:latin typeface="+mj-lt"/>
              </a:rPr>
              <a:t>Разработать </a:t>
            </a:r>
            <a:r>
              <a:rPr lang="ru-RU" dirty="0">
                <a:latin typeface="+mj-lt"/>
              </a:rPr>
              <a:t>информационную систему.</a:t>
            </a:r>
          </a:p>
          <a:p>
            <a:endParaRPr lang="ru-RU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1712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Web-</a:t>
            </a:r>
            <a:r>
              <a:rPr lang="ru-RU" dirty="0" smtClean="0"/>
              <a:t>платформа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Просматривать актуальную информацию об игротеках</a:t>
            </a:r>
          </a:p>
          <a:p>
            <a:pPr lvl="0"/>
            <a:r>
              <a:rPr lang="ru-RU" dirty="0"/>
              <a:t>Возможность любому пользователю создать игротеку</a:t>
            </a:r>
          </a:p>
          <a:p>
            <a:pPr lvl="0"/>
            <a:r>
              <a:rPr lang="ru-RU" dirty="0"/>
              <a:t>Сформировать заказ на аренду настольной игры</a:t>
            </a:r>
          </a:p>
          <a:p>
            <a:pPr lvl="0"/>
            <a:r>
              <a:rPr lang="ru-RU" dirty="0"/>
              <a:t>Получать уведомления по подпискам</a:t>
            </a:r>
          </a:p>
          <a:p>
            <a:pPr lvl="0"/>
            <a:r>
              <a:rPr lang="ru-RU" dirty="0"/>
              <a:t>Для арендодателя </a:t>
            </a:r>
            <a:r>
              <a:rPr lang="ru-RU" dirty="0" smtClean="0"/>
              <a:t>имеется </a:t>
            </a:r>
            <a:r>
              <a:rPr lang="ru-RU" dirty="0"/>
              <a:t>возможность автоматически при помощи камеры проверить компоненты настольной игры.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792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 smtClean="0"/>
              <a:t>Диаграмма вариантов использования пользователя</a:t>
            </a:r>
            <a:endParaRPr lang="ru-RU" sz="4000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367711" y="1690688"/>
            <a:ext cx="6767975" cy="510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75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251</Words>
  <Application>Microsoft Office PowerPoint</Application>
  <PresentationFormat>Широкоэкранный</PresentationFormat>
  <Paragraphs>54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Проектирование и разработка информационной системы аренды и проката настольных игр, поиска и организации игротек</vt:lpstr>
      <vt:lpstr>О себе</vt:lpstr>
      <vt:lpstr>Почему решил попробовать школу java от Сбер</vt:lpstr>
      <vt:lpstr>Проблема</vt:lpstr>
      <vt:lpstr>Презентация PowerPoint</vt:lpstr>
      <vt:lpstr>Презентация PowerPoint</vt:lpstr>
      <vt:lpstr>Презентация PowerPoint</vt:lpstr>
      <vt:lpstr>Web-платформа</vt:lpstr>
      <vt:lpstr>Диаграмма вариантов использования пользователя</vt:lpstr>
      <vt:lpstr>Диаграмма вариантов использования администратора</vt:lpstr>
      <vt:lpstr>Требования</vt:lpstr>
      <vt:lpstr>Презентация PowerPoint</vt:lpstr>
      <vt:lpstr>Презентация PowerPoint</vt:lpstr>
      <vt:lpstr>Потенциал развития системы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Поливаев Михаил Анатольевич</cp:lastModifiedBy>
  <cp:revision>29</cp:revision>
  <dcterms:created xsi:type="dcterms:W3CDTF">2020-10-04T11:21:40Z</dcterms:created>
  <dcterms:modified xsi:type="dcterms:W3CDTF">2021-11-22T13:11:00Z</dcterms:modified>
</cp:coreProperties>
</file>