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06" d="100"/>
          <a:sy n="106" d="100"/>
        </p:scale>
        <p:origin x="14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09/12/24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09/12/24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09/12/24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09/12/24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09/12/24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09/12/24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09/12/24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09/12/24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09/12/24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09/12/24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09/12/24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09/12/24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8861721"/>
                  </p:ext>
                </p:extLst>
              </p:nvPr>
            </p:nvGraphicFramePr>
            <p:xfrm>
              <a:off x="307817" y="199176"/>
              <a:ext cx="11588435" cy="650944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817" y="199176"/>
                <a:ext cx="11588435" cy="650944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75bc2114-9532-43b0-a1b1-9f20164d608c}">
  <we:reference id="WA200003233" version="2.0.0.3" store="en-US" storeType="OMEX"/>
  <we:alternateReferences/>
  <we:properties>
    <we:property name="Microsoft.Office.CampaignId" value="&quot;none&quot;"/>
    <we:property name="reportUrl" value="&quot;/groups/me/reports/1b1aad89-9656-4cf5-a937-69379a3aeb2c/4cff0180049540650d26?bookmarkGuid=3973d5fa-e8e8-48a5-a737-94510d9a6fdb&amp;bookmarkUsage=1&amp;ctid=a6fe1b1e-97b7-422d-b1bc-e37254398663&amp;fromEntryPoint=export&amp;pbi_source=storytelling_addin&quot;"/>
    <we:property name="reportState" value="&quot;CONNECTED&quot;"/>
    <we:property name="artifactViewState" value="&quot;live&quot;"/>
    <we:property name="reportEmbeddedTime" value="&quot;2024-12-09T23:44:47.539Z&quot;"/>
    <we:property name="creatorSessionId" value="&quot;bcdf0629-268a-4871-a34d-8adb3df2e3db&quot;"/>
    <we:property name="creatorUserId" value="&quot;1003200135E22FC4&quot;"/>
    <we:property name="creatorTenantId" value="&quot;a6fe1b1e-97b7-422d-b1bc-e37254398663&quot;"/>
    <we:property name="pageDisplayName" value="&quot;Menu&quot;"/>
    <we:property name="pageName" value="&quot;4cff0180049540650d26&quot;"/>
    <we:property name="isFiltersActionButtonVisible" value="true"/>
    <we:property name="initialStateBookmark" value="&quot;H4sIAAAAAAAAA6WSy07kMBBFfwV53UJ+xInDDkasGB4aEBuERuW40vLgjqPEQQOt/DvldEu9oCVGwyZx3dycW7Zry5wf+wBvN7BBdsYuYnzZwPByItiKdXvt9vbq+vzX1e+b8+tLkmOffOxGdrZlCYY1pkc/ThAygcSn5xWDEO5gnasWwogr1uMwxg6Cf8edmT6lYcJ5xfBvH+IAGXmfIGHGvpKdasoWp4oSoUn+Fe+xSTu1aNqWC8N5UeuCl5o7WZJt3BmWzo5aMnqJ/xG7BL6jmMUrKmEa45w23FUVt7Wosj76bh32DR/+fXjr86nAknUxpUQt0aHYP5SecfNMuwKlSql0YdCWKEonai2/icRatq5VykrOG421FpX+JrKy3KJ0RhhRKsdloaT4Euk3dLWfWUrWytiCI0huhEM6Sv6/LHDKSNHQNgvgWlYWm68v5ChrwR0UtkEa2LyIUxp7aPAOOqqftqwfIk1p8rj4aCqhc+j26yG/f/qEwy74EcKUM/MMsyWDWvE24D/65/k5Pz4A0j087X4DAAA=&quot;"/>
    <we:property name="bookmark" value="&quot;H4sIAAAAAAAAA6WSTWvcMBCG/0rReSn6lpxjeg0hkJJLyGFkjRc1WsvYcmi67H/vyA7k0ECgudia0avnHY3mzGJapgyvt3BCdsWuS3k+wfz8TbADG/eclZ1ULqhOorbOSh6Cpt0y1VTGhV2dWYX5iPUhLSvkBqLk49OBQc53cGzRAHnBA5twXsoIOf3BXUxbdV7xcmD4e8plhoa8r1CxYV9ITjGVIL4rcoS+phe8x77uWd0PAxeec90Zza3hUVqSLbtgq+xDSUNv9j/KWCGNZLNphRO+9zEaz6NzPHTCtfySxmN+K/j97M/XqTUHNq/rtVYqiZoSfpF7w10udCtQykpltMdgUdgoOiO/iMRODnFQKkjOe4OdEc58EekCDyijF15YFbnUSopPkelET/svS8lO+aA5guReRKRW8v9lQVReip6uqYEb6QL2nz/Ih6wN955hJ6SBbYuy1mWCHu9gpPjxzKa50JTWhJuOphLGiPFtPbf/Tao478YPkNfmuY0322ye2ucvxFx0q1YDAAA=&quot;"/>
    <we:property name="datasetId" value="&quot;187bc0d1-1553-489e-8938-b571eadb0cd8&quot;"/>
    <we:property name="embedUrl" value="&quot;/reportEmbed?reportId=1b1aad89-9656-4cf5-a937-69379a3aeb2c&amp;config=eyJjbHVzdGVyVXJsIjoiaHR0cHM6Ly9XQUJJLVNPVVRILUNFTlRSQUwtVVMtcmVkaXJlY3QuYW5hbHlzaXMud2luZG93cy5uZXQiLCJlbWJlZEZlYXR1cmVzIjp7InVzYWdlTWV0cmljc1ZOZXh0Ijp0cnVlfX0%3D&amp;disableSensitivityBanner=true&quot;"/>
    <we:property name="backgroundColor" value="&quot;#FFFFFF&quot;"/>
    <we:property name="reportName" value="&quot;players_dashboard&quot;"/>
    <we:property name="isVisualContainerHeaderHidden" value="fals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Lucas Espósito</cp:lastModifiedBy>
  <cp:revision>3</cp:revision>
  <dcterms:created xsi:type="dcterms:W3CDTF">2018-06-07T21:39:02Z</dcterms:created>
  <dcterms:modified xsi:type="dcterms:W3CDTF">2024-12-09T23:46:07Z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