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9" r:id="rId4"/>
    <p:sldId id="270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5846"/>
  </p:normalViewPr>
  <p:slideViewPr>
    <p:cSldViewPr snapToGrid="0" snapToObjects="1">
      <p:cViewPr varScale="1">
        <p:scale>
          <a:sx n="107" d="100"/>
          <a:sy n="107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04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4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16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43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4322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2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593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832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09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6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37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46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31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33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55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56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97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2AB273-F3C6-F149-BADA-FAD1CD740AF8}" type="datetimeFigureOut">
              <a:rPr kumimoji="1" lang="zh-CN" altLang="en-US" smtClean="0"/>
              <a:t>2017/3/16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826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ostcss/autoprefixer" TargetMode="External"/><Relationship Id="rId3" Type="http://schemas.openxmlformats.org/officeDocument/2006/relationships/hyperlink" Target="http://cssnext.io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ufeng/plume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ncloud.cn/kancloud/javascript-style-guide/4311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项目实战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Lihaibao</a:t>
            </a:r>
            <a:endParaRPr kumimoji="1" lang="zh-CN" altLang="en-US" dirty="0" smtClean="0"/>
          </a:p>
          <a:p>
            <a:r>
              <a:rPr kumimoji="1" lang="en-US" altLang="zh-CN" dirty="0" smtClean="0"/>
              <a:t>2017.3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03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顶级页面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4746" y="1152983"/>
            <a:ext cx="1017680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@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StoreProvider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AppStore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{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debug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: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__DEV__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})</a:t>
            </a:r>
          </a:p>
          <a:p>
            <a:r>
              <a:rPr lang="pl-PL" altLang="zh-CN" dirty="0">
                <a:solidFill>
                  <a:srgbClr val="C586C0"/>
                </a:solidFill>
                <a:latin typeface="Menlo" charset="0"/>
              </a:rPr>
              <a:t>export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C586C0"/>
                </a:solidFill>
                <a:latin typeface="Menlo" charset="0"/>
              </a:rPr>
              <a:t>default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class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HomeMain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extends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React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Component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&lt;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any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any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&gt;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store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AppStore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constructor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super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}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pl-PL" altLang="zh-CN" dirty="0">
                <a:solidFill>
                  <a:srgbClr val="D4D4D4"/>
                </a:solidFill>
                <a:latin typeface="Menlo" charset="0"/>
              </a:rPr>
            </a:b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componentDidMount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this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store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init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}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pl-PL" altLang="zh-CN" dirty="0">
                <a:solidFill>
                  <a:srgbClr val="D4D4D4"/>
                </a:solidFill>
                <a:latin typeface="Menlo" charset="0"/>
              </a:rPr>
            </a:b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render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 </a:t>
            </a:r>
            <a:r>
              <a:rPr lang="pl-PL" altLang="zh-CN" dirty="0" smtClean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r>
              <a:rPr lang="pl-PL" altLang="zh-CN" dirty="0" smtClean="0"/>
              <a:t>         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let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loading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 =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this.store.state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().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get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("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loading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");</a:t>
            </a:r>
          </a:p>
          <a:p>
            <a:r>
              <a:rPr lang="pl-PL" altLang="zh-CN" dirty="0" smtClean="0">
                <a:solidFill>
                  <a:srgbClr val="C586C0"/>
                </a:solidFill>
                <a:latin typeface="Menlo" charset="0"/>
              </a:rPr>
              <a:t>    return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(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div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Header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TabsBar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div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}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}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2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组件页面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6111" y="1152983"/>
            <a:ext cx="96467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altLang="zh-CN" dirty="0">
                <a:solidFill>
                  <a:srgbClr val="569CD6"/>
                </a:solidFill>
                <a:latin typeface="Menlo" charset="0"/>
              </a:rPr>
              <a:t>interface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ListType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author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?: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avatar_url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string</a:t>
            </a:r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  },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author_id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?: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string</a:t>
            </a:r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,</a:t>
            </a:r>
            <a:endParaRPr lang="sk-SK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r>
              <a:rPr lang="sk-SK" altLang="zh-CN" dirty="0" smtClean="0">
                <a:solidFill>
                  <a:srgbClr val="569CD6"/>
                </a:solidFill>
                <a:latin typeface="Menlo" charset="0"/>
              </a:rPr>
              <a:t>interface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IProps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relaxProps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?: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>
                <a:solidFill>
                  <a:srgbClr val="9CDCFE"/>
                </a:solidFill>
                <a:latin typeface="Menlo" charset="0"/>
              </a:rPr>
              <a:t>list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Array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&lt;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ListType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&gt;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}</a:t>
            </a:r>
          </a:p>
          <a:p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}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sk-SK" altLang="zh-CN" dirty="0">
                <a:solidFill>
                  <a:srgbClr val="D4D4D4"/>
                </a:solidFill>
                <a:latin typeface="Menlo" charset="0"/>
              </a:rPr>
            </a:b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@</a:t>
            </a:r>
            <a:r>
              <a:rPr lang="sk-SK" altLang="zh-CN" dirty="0">
                <a:solidFill>
                  <a:srgbClr val="9CDCFE"/>
                </a:solidFill>
                <a:latin typeface="Menlo" charset="0"/>
              </a:rPr>
              <a:t>Relax</a:t>
            </a:r>
            <a:endParaRPr lang="sk-SK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sk-SK" altLang="zh-CN" dirty="0">
                <a:solidFill>
                  <a:srgbClr val="C586C0"/>
                </a:solidFill>
                <a:latin typeface="Menlo" charset="0"/>
              </a:rPr>
              <a:t>export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>
                <a:solidFill>
                  <a:srgbClr val="C586C0"/>
                </a:solidFill>
                <a:latin typeface="Menlo" charset="0"/>
              </a:rPr>
              <a:t>default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569CD6"/>
                </a:solidFill>
                <a:latin typeface="Menlo" charset="0"/>
              </a:rPr>
              <a:t>class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ListView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569CD6"/>
                </a:solidFill>
                <a:latin typeface="Menlo" charset="0"/>
              </a:rPr>
              <a:t>extends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React</a:t>
            </a:r>
            <a:r>
              <a:rPr lang="sk-SK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Component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&lt;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IProps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any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&gt;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569CD6"/>
                </a:solidFill>
                <a:latin typeface="Menlo" charset="0"/>
              </a:rPr>
              <a:t>static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relaxProps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=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>
                <a:solidFill>
                  <a:srgbClr val="9CDCFE"/>
                </a:solidFill>
                <a:latin typeface="Menlo" charset="0"/>
              </a:rPr>
              <a:t>list: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>
                <a:solidFill>
                  <a:srgbClr val="CE9178"/>
                </a:solidFill>
                <a:latin typeface="Menlo" charset="0"/>
              </a:rPr>
              <a:t>'list'</a:t>
            </a:r>
            <a:endParaRPr lang="sk-SK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};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DCDCAA"/>
                </a:solidFill>
                <a:latin typeface="Menlo" charset="0"/>
              </a:rPr>
              <a:t>render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()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>
                <a:solidFill>
                  <a:srgbClr val="569CD6"/>
                </a:solidFill>
                <a:latin typeface="Menlo" charset="0"/>
              </a:rPr>
              <a:t>let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{ </a:t>
            </a:r>
            <a:r>
              <a:rPr lang="sk-SK" altLang="zh-CN" dirty="0">
                <a:solidFill>
                  <a:srgbClr val="9CDCFE"/>
                </a:solidFill>
                <a:latin typeface="Menlo" charset="0"/>
              </a:rPr>
              <a:t>list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} = </a:t>
            </a:r>
            <a:r>
              <a:rPr lang="sk-SK" altLang="zh-CN" dirty="0" err="1">
                <a:solidFill>
                  <a:srgbClr val="569CD6"/>
                </a:solidFill>
                <a:latin typeface="Menlo" charset="0"/>
              </a:rPr>
              <a:t>this</a:t>
            </a:r>
            <a:r>
              <a:rPr lang="sk-SK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props</a:t>
            </a:r>
            <a:r>
              <a:rPr lang="sk-SK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relaxProps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 err="1">
                <a:solidFill>
                  <a:srgbClr val="C586C0"/>
                </a:solidFill>
                <a:latin typeface="Menlo" charset="0"/>
              </a:rPr>
              <a:t>return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(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 </a:t>
            </a:r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...</a:t>
            </a:r>
            <a:endParaRPr lang="sk-SK" altLang="zh-CN" dirty="0">
              <a:solidFill>
                <a:srgbClr val="D4D4D4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4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css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389414"/>
            <a:ext cx="8946541" cy="5320144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Postcss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Postcss</a:t>
            </a:r>
            <a:r>
              <a:rPr kumimoji="1" lang="zh-CN" altLang="en-US" dirty="0" smtClean="0"/>
              <a:t>只是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的平台，需要组合不同的插件来输出</a:t>
            </a:r>
            <a:r>
              <a:rPr kumimoji="1" lang="en-US" altLang="zh-CN" dirty="0" err="1" smtClean="0"/>
              <a:t>css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常用的插件</a:t>
            </a:r>
            <a:r>
              <a:rPr lang="en-US" altLang="zh-CN" dirty="0" smtClean="0">
                <a:hlinkClick r:id="rId2"/>
              </a:rPr>
              <a:t>autoprefixer</a:t>
            </a:r>
            <a:r>
              <a:rPr lang="zh-CN" altLang="en-US" dirty="0" smtClean="0"/>
              <a:t> </a:t>
            </a:r>
          </a:p>
          <a:p>
            <a:pPr lvl="1"/>
            <a:r>
              <a:rPr lang="en-US" altLang="zh-CN" dirty="0" smtClean="0">
                <a:hlinkClick r:id="rId3"/>
              </a:rPr>
              <a:t>postcss-cssnext</a:t>
            </a:r>
            <a:r>
              <a:rPr lang="en-US" altLang="zh-CN" dirty="0"/>
              <a:t> </a:t>
            </a:r>
            <a:endParaRPr lang="zh-CN" altLang="en-US" dirty="0" smtClean="0"/>
          </a:p>
          <a:p>
            <a:pPr lvl="2"/>
            <a:r>
              <a:rPr lang="zh-CN" altLang="en-US" b="1" dirty="0" smtClean="0"/>
              <a:t>自定</a:t>
            </a:r>
            <a:r>
              <a:rPr lang="zh-CN" altLang="en-US" b="1" dirty="0"/>
              <a:t>义属性和变量</a:t>
            </a:r>
          </a:p>
          <a:p>
            <a:pPr lvl="2"/>
            <a:r>
              <a:rPr lang="zh-CN" altLang="en-US" dirty="0" smtClean="0"/>
              <a:t>自定义选择器</a:t>
            </a:r>
          </a:p>
          <a:p>
            <a:pPr lvl="2"/>
            <a:r>
              <a:rPr lang="zh-CN" altLang="en-US" dirty="0" smtClean="0"/>
              <a:t>样式嵌套</a:t>
            </a:r>
          </a:p>
          <a:p>
            <a:pPr lvl="2"/>
            <a:r>
              <a:rPr lang="en-US" altLang="zh-CN" dirty="0" err="1" smtClean="0"/>
              <a:t>Css</a:t>
            </a:r>
            <a:r>
              <a:rPr lang="zh-CN" altLang="en-US" dirty="0" smtClean="0"/>
              <a:t> 模块规范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global</a:t>
            </a:r>
            <a:endParaRPr kumimoji="1" lang="zh-CN" altLang="en-US" dirty="0" smtClean="0"/>
          </a:p>
          <a:p>
            <a:r>
              <a:rPr lang="en-US" altLang="zh-CN" dirty="0" err="1" smtClean="0"/>
              <a:t>Classnames</a:t>
            </a:r>
            <a:r>
              <a:rPr lang="zh-CN" altLang="en-US" dirty="0" smtClean="0"/>
              <a:t>  自由组合</a:t>
            </a:r>
            <a:r>
              <a:rPr lang="en-US" altLang="zh-CN" dirty="0" err="1" smtClean="0"/>
              <a:t>classname</a:t>
            </a:r>
            <a:endParaRPr lang="zh-CN" altLang="en-US" dirty="0" smtClean="0"/>
          </a:p>
          <a:p>
            <a:pPr lvl="1"/>
            <a:r>
              <a:rPr lang="en-US" altLang="zh-CN" dirty="0" err="1"/>
              <a:t>classNames</a:t>
            </a:r>
            <a:r>
              <a:rPr lang="en-US" altLang="zh-CN" dirty="0" smtClean="0"/>
              <a:t>(‘foo’, ‘bar’); </a:t>
            </a:r>
            <a:r>
              <a:rPr lang="en-US" altLang="zh-CN" dirty="0"/>
              <a:t>// =&gt; </a:t>
            </a:r>
            <a:r>
              <a:rPr lang="en-US" altLang="zh-CN" dirty="0" smtClean="0"/>
              <a:t>‘foo bar’</a:t>
            </a:r>
            <a:r>
              <a:rPr lang="zh-CN" altLang="en-US" dirty="0" smtClean="0"/>
              <a:t> </a:t>
            </a:r>
          </a:p>
          <a:p>
            <a:pPr lvl="1"/>
            <a:r>
              <a:rPr lang="mr-IN" altLang="zh-CN" dirty="0" err="1"/>
              <a:t>var</a:t>
            </a:r>
            <a:r>
              <a:rPr lang="mr-IN" altLang="zh-CN" dirty="0"/>
              <a:t> </a:t>
            </a:r>
            <a:r>
              <a:rPr lang="mr-IN" altLang="zh-CN" dirty="0" err="1"/>
              <a:t>arr</a:t>
            </a:r>
            <a:r>
              <a:rPr lang="mr-IN" altLang="zh-CN" dirty="0"/>
              <a:t> = </a:t>
            </a:r>
            <a:r>
              <a:rPr lang="mr-IN" altLang="zh-CN" dirty="0" smtClean="0"/>
              <a:t>[‘</a:t>
            </a:r>
            <a:r>
              <a:rPr lang="mr-IN" altLang="zh-CN" dirty="0" err="1" smtClean="0"/>
              <a:t>b</a:t>
            </a:r>
            <a:r>
              <a:rPr lang="mr-IN" altLang="zh-CN" dirty="0" smtClean="0"/>
              <a:t>’, </a:t>
            </a:r>
            <a:r>
              <a:rPr lang="mr-IN" altLang="zh-CN" dirty="0"/>
              <a:t>{ </a:t>
            </a:r>
            <a:r>
              <a:rPr lang="mr-IN" altLang="zh-CN" dirty="0" err="1"/>
              <a:t>c</a:t>
            </a:r>
            <a:r>
              <a:rPr lang="mr-IN" altLang="zh-CN" dirty="0"/>
              <a:t>: </a:t>
            </a:r>
            <a:r>
              <a:rPr lang="mr-IN" altLang="zh-CN" dirty="0" err="1"/>
              <a:t>true</a:t>
            </a:r>
            <a:r>
              <a:rPr lang="mr-IN" altLang="zh-CN" dirty="0"/>
              <a:t>, </a:t>
            </a:r>
            <a:r>
              <a:rPr lang="mr-IN" altLang="zh-CN" dirty="0" err="1"/>
              <a:t>d</a:t>
            </a:r>
            <a:r>
              <a:rPr lang="mr-IN" altLang="zh-CN" dirty="0"/>
              <a:t>: </a:t>
            </a:r>
            <a:r>
              <a:rPr lang="mr-IN" altLang="zh-CN" dirty="0" err="1"/>
              <a:t>false</a:t>
            </a:r>
            <a:r>
              <a:rPr lang="mr-IN" altLang="zh-CN" dirty="0"/>
              <a:t> }]; </a:t>
            </a:r>
            <a:endParaRPr lang="zh-CN" altLang="en-US" dirty="0" smtClean="0"/>
          </a:p>
          <a:p>
            <a:pPr marL="457200" lvl="1" indent="0">
              <a:buNone/>
            </a:pPr>
            <a:r>
              <a:rPr lang="zh-CN" altLang="en-US" dirty="0" smtClean="0"/>
              <a:t>    </a:t>
            </a:r>
            <a:r>
              <a:rPr lang="mr-IN" altLang="zh-CN" dirty="0" err="1" smtClean="0"/>
              <a:t>classNames</a:t>
            </a:r>
            <a:r>
              <a:rPr lang="mr-IN" altLang="zh-CN" dirty="0"/>
              <a:t>('</a:t>
            </a:r>
            <a:r>
              <a:rPr lang="mr-IN" altLang="zh-CN" dirty="0" err="1"/>
              <a:t>a</a:t>
            </a:r>
            <a:r>
              <a:rPr lang="mr-IN" altLang="zh-CN" dirty="0"/>
              <a:t>', </a:t>
            </a:r>
            <a:r>
              <a:rPr lang="mr-IN" altLang="zh-CN" dirty="0" err="1"/>
              <a:t>arr</a:t>
            </a:r>
            <a:r>
              <a:rPr lang="mr-IN" altLang="zh-CN" dirty="0"/>
              <a:t>); // =&gt; '</a:t>
            </a:r>
            <a:r>
              <a:rPr lang="mr-IN" altLang="zh-CN" dirty="0" err="1"/>
              <a:t>a</a:t>
            </a:r>
            <a:r>
              <a:rPr lang="mr-IN" altLang="zh-CN" dirty="0"/>
              <a:t> </a:t>
            </a:r>
            <a:r>
              <a:rPr lang="mr-IN" altLang="zh-CN" dirty="0" err="1"/>
              <a:t>b</a:t>
            </a:r>
            <a:r>
              <a:rPr lang="mr-IN" altLang="zh-CN" dirty="0"/>
              <a:t> </a:t>
            </a:r>
            <a:r>
              <a:rPr lang="mr-IN" altLang="zh-CN" dirty="0" err="1"/>
              <a:t>c</a:t>
            </a:r>
            <a:r>
              <a:rPr lang="mr-IN" altLang="zh-CN" dirty="0"/>
              <a:t>'</a:t>
            </a:r>
            <a:endParaRPr lang="en-US" altLang="zh-CN" dirty="0"/>
          </a:p>
          <a:p>
            <a:r>
              <a:rPr kumimoji="1" lang="zh-CN" altLang="en-US" dirty="0" smtClean="0"/>
              <a:t>内联  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top={top:0}  &lt;div style={top}/&gt;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08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网络部分</a:t>
            </a:r>
            <a:r>
              <a:rPr kumimoji="1" lang="en-US" altLang="zh-CN" dirty="0" smtClean="0"/>
              <a:t>fetch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652" y="1283194"/>
            <a:ext cx="8946541" cy="4195481"/>
          </a:xfrm>
        </p:spPr>
        <p:txBody>
          <a:bodyPr/>
          <a:lstStyle/>
          <a:p>
            <a:r>
              <a:rPr kumimoji="1" lang="en-US" altLang="zh-CN" dirty="0" err="1" smtClean="0"/>
              <a:t>Webapi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fetch 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lang="en-US" altLang="zh-CN" dirty="0" err="1"/>
              <a:t>whatwg</a:t>
            </a:r>
            <a:r>
              <a:rPr lang="en-US" altLang="zh-CN" dirty="0"/>
              <a:t>-fetch</a:t>
            </a:r>
          </a:p>
          <a:p>
            <a:pPr marL="457200" lvl="1" indent="0">
              <a:buNone/>
            </a:pP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4040" y="2062355"/>
            <a:ext cx="95215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import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Menlo" charset="0"/>
              </a:rPr>
              <a:t>whatwg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-fetch'</a:t>
            </a:r>
            <a:endParaRPr lang="en-US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import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{ </a:t>
            </a:r>
            <a:r>
              <a:rPr lang="en-US" altLang="zh-CN" dirty="0">
                <a:solidFill>
                  <a:srgbClr val="9CDCFE"/>
                </a:solidFill>
                <a:latin typeface="Menlo" charset="0"/>
              </a:rPr>
              <a:t>Response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} </a:t>
            </a: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from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'../plume-</a:t>
            </a:r>
            <a:r>
              <a:rPr lang="en-US" altLang="zh-CN" dirty="0" err="1">
                <a:solidFill>
                  <a:srgbClr val="CE9178"/>
                </a:solidFill>
                <a:latin typeface="Menlo" charset="0"/>
              </a:rPr>
              <a:t>utils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'</a:t>
            </a:r>
            <a:endParaRPr lang="en-US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Menlo" charset="0"/>
              </a:rPr>
            </a:b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export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default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 err="1">
                <a:solidFill>
                  <a:srgbClr val="569CD6"/>
                </a:solidFill>
                <a:latin typeface="Menlo" charset="0"/>
              </a:rPr>
              <a:t>async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Menlo" charset="0"/>
              </a:rPr>
              <a:t>getTopics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Menlo" charset="0"/>
              </a:rPr>
            </a:b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en-US" altLang="zh-CN" dirty="0" err="1">
                <a:solidFill>
                  <a:srgbClr val="569CD6"/>
                </a:solidFill>
                <a:latin typeface="Menlo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= </a:t>
            </a: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await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Menlo" charset="0"/>
              </a:rPr>
              <a:t>fetch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'http://</a:t>
            </a:r>
            <a:r>
              <a:rPr lang="en-US" altLang="zh-CN" dirty="0" err="1">
                <a:solidFill>
                  <a:srgbClr val="CE9178"/>
                </a:solidFill>
                <a:latin typeface="Menlo" charset="0"/>
              </a:rPr>
              <a:t>cnodejs.org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/</a:t>
            </a:r>
            <a:r>
              <a:rPr lang="en-US" altLang="zh-CN" dirty="0" err="1">
                <a:solidFill>
                  <a:srgbClr val="CE9178"/>
                </a:solidFill>
                <a:latin typeface="Menlo" charset="0"/>
              </a:rPr>
              <a:t>api</a:t>
            </a:r>
            <a:r>
              <a:rPr lang="en-US" altLang="zh-CN" dirty="0">
                <a:solidFill>
                  <a:srgbClr val="CE9178"/>
                </a:solidFill>
                <a:latin typeface="Menlo" charset="0"/>
              </a:rPr>
              <a:t>/v1/topics'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en-US" altLang="zh-CN" dirty="0" err="1">
                <a:solidFill>
                  <a:srgbClr val="569CD6"/>
                </a:solidFill>
                <a:latin typeface="Menlo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Menlo" charset="0"/>
              </a:rPr>
              <a:t>json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en-US" altLang="zh-CN" dirty="0">
                <a:solidFill>
                  <a:srgbClr val="4EC9B0"/>
                </a:solidFill>
                <a:latin typeface="Menlo" charset="0"/>
              </a:rPr>
              <a:t>Response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= </a:t>
            </a: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await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Menlo" charset="0"/>
              </a:rPr>
              <a:t>res</a:t>
            </a:r>
            <a:r>
              <a:rPr lang="en-US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Menlo" charset="0"/>
              </a:rPr>
              <a:t>json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en-US" altLang="zh-CN" dirty="0">
                <a:solidFill>
                  <a:srgbClr val="C586C0"/>
                </a:solidFill>
                <a:latin typeface="Menlo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Menlo" charset="0"/>
              </a:rPr>
              <a:t>json</a:t>
            </a: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Menlo" charset="0"/>
              </a:rPr>
            </a:br>
            <a:r>
              <a:rPr lang="en-US" altLang="zh-CN" dirty="0">
                <a:solidFill>
                  <a:srgbClr val="D4D4D4"/>
                </a:solidFill>
                <a:latin typeface="Menlo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4040" y="5103674"/>
            <a:ext cx="8921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getTopics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then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data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=&gt;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log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home-main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getTopics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data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</a:t>
            </a:r>
            <a:r>
              <a:rPr lang="pl-PL" altLang="zh-CN" dirty="0" err="1">
                <a:solidFill>
                  <a:srgbClr val="C586C0"/>
                </a:solidFill>
                <a:latin typeface="Menlo" charset="0"/>
              </a:rPr>
              <a:t>if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(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data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success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this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dispatch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home-main:setListData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data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data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}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});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源码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53535" y="2848549"/>
            <a:ext cx="9629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/>
              <a:t>https://</a:t>
            </a:r>
            <a:r>
              <a:rPr kumimoji="1" lang="en-US" altLang="zh-CN" sz="3600" dirty="0" err="1"/>
              <a:t>github.com</a:t>
            </a:r>
            <a:r>
              <a:rPr kumimoji="1" lang="en-US" altLang="zh-CN" sz="3600" dirty="0"/>
              <a:t>/</a:t>
            </a:r>
            <a:r>
              <a:rPr kumimoji="1" lang="en-US" altLang="zh-CN" sz="3600" dirty="0" err="1"/>
              <a:t>hufeng</a:t>
            </a:r>
            <a:r>
              <a:rPr kumimoji="1" lang="en-US" altLang="zh-CN" sz="3600" dirty="0"/>
              <a:t>/plume2-starter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8711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78489" y="2003917"/>
            <a:ext cx="3220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600" dirty="0" smtClean="0"/>
              <a:t>谢谢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96308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light weight framework for mobile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endParaRPr lang="zh-CN" altLang="en-US" dirty="0" smtClean="0"/>
          </a:p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github.com/hufeng/plume2</a:t>
            </a:r>
            <a:endParaRPr kumimoji="1" lang="zh-CN" altLang="en-US" dirty="0" smtClean="0"/>
          </a:p>
          <a:p>
            <a:r>
              <a:rPr kumimoji="1" lang="en-US" altLang="zh-CN" dirty="0" smtClean="0"/>
              <a:t>Iflux2</a:t>
            </a:r>
            <a:r>
              <a:rPr kumimoji="1" lang="zh-CN" altLang="en-US" dirty="0" smtClean="0"/>
              <a:t> 和</a:t>
            </a:r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	都是大师的作品，</a:t>
            </a:r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iflux2</a:t>
            </a:r>
            <a:r>
              <a:rPr kumimoji="1" lang="zh-CN" altLang="en-US" dirty="0" smtClean="0"/>
              <a:t>的升级重构</a:t>
            </a:r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版本</a:t>
            </a:r>
          </a:p>
          <a:p>
            <a:r>
              <a:rPr kumimoji="1" lang="zh-CN" altLang="en-US" dirty="0"/>
              <a:t>主要是</a:t>
            </a:r>
            <a:r>
              <a:rPr kumimoji="1" lang="zh-CN" altLang="en-US" dirty="0" smtClean="0"/>
              <a:t>解决在前端的</a:t>
            </a:r>
            <a:r>
              <a:rPr kumimoji="1" lang="en-US" altLang="zh-CN" dirty="0" err="1" smtClean="0"/>
              <a:t>mvc</a:t>
            </a:r>
            <a:r>
              <a:rPr kumimoji="1" lang="zh-CN" altLang="en-US" dirty="0" smtClean="0"/>
              <a:t>框架中单向数据流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68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Plume2-</a:t>
            </a:r>
            <a:r>
              <a:rPr kumimoji="1" lang="zh-CN" altLang="en-US" dirty="0" smtClean="0"/>
              <a:t>核心组件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Store</a:t>
            </a:r>
            <a:r>
              <a:rPr lang="zh-CN" altLang="en-US" dirty="0" smtClean="0"/>
              <a:t>  数据层</a:t>
            </a:r>
          </a:p>
          <a:p>
            <a:r>
              <a:rPr lang="en-US" altLang="zh-CN" dirty="0" smtClean="0"/>
              <a:t>Actor</a:t>
            </a:r>
            <a:r>
              <a:rPr lang="zh-CN" altLang="en-US" dirty="0" smtClean="0"/>
              <a:t> 数据转换层</a:t>
            </a:r>
          </a:p>
          <a:p>
            <a:r>
              <a:rPr lang="en-US" altLang="zh-CN" dirty="0" err="1" smtClean="0"/>
              <a:t>StoreProvider</a:t>
            </a:r>
            <a:r>
              <a:rPr lang="zh-CN" altLang="en-US" dirty="0" smtClean="0"/>
              <a:t> 桥接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的关联</a:t>
            </a:r>
            <a:endParaRPr lang="en-US" altLang="zh-CN" dirty="0"/>
          </a:p>
          <a:p>
            <a:r>
              <a:rPr kumimoji="1" lang="en-US" altLang="zh-CN" dirty="0" smtClean="0"/>
              <a:t>Relax</a:t>
            </a:r>
            <a:r>
              <a:rPr kumimoji="1" lang="zh-CN" altLang="en-US" dirty="0" smtClean="0"/>
              <a:t>  绑定数据到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层</a:t>
            </a:r>
          </a:p>
          <a:p>
            <a:r>
              <a:rPr kumimoji="1" lang="en-US" altLang="zh-CN" dirty="0" smtClean="0"/>
              <a:t>QL/DQL</a:t>
            </a:r>
            <a:r>
              <a:rPr kumimoji="1" lang="zh-CN" altLang="en-US" dirty="0" smtClean="0"/>
              <a:t> 查询语言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动态查询语言 </a:t>
            </a:r>
          </a:p>
        </p:txBody>
      </p:sp>
    </p:spTree>
    <p:extLst>
      <p:ext uri="{BB962C8B-B14F-4D97-AF65-F5344CB8AC3E}">
        <p14:creationId xmlns:p14="http://schemas.microsoft.com/office/powerpoint/2010/main" val="193532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Plume2-</a:t>
            </a:r>
            <a:r>
              <a:rPr kumimoji="1" lang="zh-CN" altLang="en-US" dirty="0" smtClean="0"/>
              <a:t>数据流动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10192" y="1568280"/>
            <a:ext cx="2608173" cy="617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 数据流动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273239" y="3668179"/>
            <a:ext cx="1446663" cy="7116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View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31967" y="4681909"/>
            <a:ext cx="1446663" cy="711694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Relax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757425" y="3668179"/>
            <a:ext cx="1446663" cy="71169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Actor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68691" y="2907712"/>
            <a:ext cx="1224856" cy="4584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Action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331587" y="3668179"/>
            <a:ext cx="1446663" cy="71169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Store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55299" y="3668179"/>
            <a:ext cx="1446663" cy="711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solidFill>
                  <a:schemeClr val="tx1"/>
                </a:solidFill>
              </a:rPr>
              <a:t>Dispatch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/>
          <p:cNvCxnSpPr>
            <a:stCxn id="6" idx="3"/>
            <a:endCxn id="10" idx="1"/>
          </p:cNvCxnSpPr>
          <p:nvPr/>
        </p:nvCxnSpPr>
        <p:spPr>
          <a:xfrm>
            <a:off x="3719902" y="4024026"/>
            <a:ext cx="611685" cy="0"/>
          </a:xfrm>
          <a:prstGeom prst="straightConnector1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5778250" y="4024026"/>
            <a:ext cx="611685" cy="0"/>
          </a:xfrm>
          <a:prstGeom prst="straightConnector1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11" idx="3"/>
            <a:endCxn id="8" idx="1"/>
          </p:cNvCxnSpPr>
          <p:nvPr/>
        </p:nvCxnSpPr>
        <p:spPr>
          <a:xfrm>
            <a:off x="7801962" y="4024026"/>
            <a:ext cx="955463" cy="0"/>
          </a:xfrm>
          <a:prstGeom prst="straightConnector1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0"/>
            <a:endCxn id="9" idx="1"/>
          </p:cNvCxnSpPr>
          <p:nvPr/>
        </p:nvCxnSpPr>
        <p:spPr>
          <a:xfrm rot="5400000" flipH="1" flipV="1">
            <a:off x="7058036" y="3157524"/>
            <a:ext cx="531251" cy="490060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8" idx="0"/>
          </p:cNvCxnSpPr>
          <p:nvPr/>
        </p:nvCxnSpPr>
        <p:spPr>
          <a:xfrm>
            <a:off x="8793547" y="3136928"/>
            <a:ext cx="687210" cy="531251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8" idx="2"/>
            <a:endCxn id="7" idx="3"/>
          </p:cNvCxnSpPr>
          <p:nvPr/>
        </p:nvCxnSpPr>
        <p:spPr>
          <a:xfrm rot="5400000">
            <a:off x="7950753" y="3507751"/>
            <a:ext cx="657883" cy="2402127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7" idx="1"/>
            <a:endCxn id="6" idx="2"/>
          </p:cNvCxnSpPr>
          <p:nvPr/>
        </p:nvCxnSpPr>
        <p:spPr>
          <a:xfrm rot="10800000">
            <a:off x="2996571" y="4379874"/>
            <a:ext cx="2635396" cy="657883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368798" y="2907712"/>
            <a:ext cx="1224856" cy="4584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StroeProvider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" name="肘形连接符 23"/>
          <p:cNvCxnSpPr>
            <a:endCxn id="22" idx="3"/>
          </p:cNvCxnSpPr>
          <p:nvPr/>
        </p:nvCxnSpPr>
        <p:spPr>
          <a:xfrm rot="16200000" flipV="1">
            <a:off x="4576867" y="3153715"/>
            <a:ext cx="494840" cy="461265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2" idx="1"/>
            <a:endCxn id="6" idx="0"/>
          </p:cNvCxnSpPr>
          <p:nvPr/>
        </p:nvCxnSpPr>
        <p:spPr>
          <a:xfrm rot="10800000" flipV="1">
            <a:off x="2996572" y="3136927"/>
            <a:ext cx="372227" cy="531251"/>
          </a:xfrm>
          <a:prstGeom prst="bentConnector2">
            <a:avLst/>
          </a:prstGeom>
          <a:ln w="25400">
            <a:solidFill>
              <a:srgbClr val="FFFF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08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Plume2-starter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GITHUB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hufeng</a:t>
            </a:r>
            <a:r>
              <a:rPr kumimoji="1" lang="en-US" altLang="zh-CN" dirty="0"/>
              <a:t>/plume2-starter</a:t>
            </a:r>
            <a:endParaRPr kumimoji="1" lang="zh-CN" altLang="en-US" dirty="0" smtClean="0"/>
          </a:p>
          <a:p>
            <a:r>
              <a:rPr kumimoji="1" lang="zh-CN" altLang="en-US" dirty="0" smtClean="0"/>
              <a:t>依赖</a:t>
            </a:r>
            <a:r>
              <a:rPr kumimoji="1" lang="en-US" altLang="zh-CN" dirty="0" smtClean="0"/>
              <a:t>plume2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preact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	React</a:t>
            </a:r>
            <a:r>
              <a:rPr lang="zh-CN" altLang="en-US" dirty="0"/>
              <a:t>的</a:t>
            </a:r>
            <a:r>
              <a:rPr lang="en-US" altLang="zh-CN" dirty="0"/>
              <a:t>3kb</a:t>
            </a:r>
            <a:r>
              <a:rPr lang="zh-CN" altLang="en-US" dirty="0"/>
              <a:t>轻量化</a:t>
            </a:r>
            <a:r>
              <a:rPr lang="zh-CN" altLang="en-US" dirty="0" smtClean="0"/>
              <a:t>方案</a:t>
            </a:r>
          </a:p>
          <a:p>
            <a:pPr lvl="1"/>
            <a:r>
              <a:rPr lang="zh-CN" altLang="en-US" dirty="0" smtClean="0"/>
              <a:t>小体积  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项目中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代码是应用程序的最大的一部分</a:t>
            </a:r>
          </a:p>
          <a:p>
            <a:pPr lvl="1"/>
            <a:r>
              <a:rPr lang="zh-CN" altLang="en-US" dirty="0" smtClean="0"/>
              <a:t>高性能  有一个简单的可预测的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实现，是最快的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的实现之一</a:t>
            </a:r>
          </a:p>
          <a:p>
            <a:pPr lvl="1"/>
            <a:r>
              <a:rPr lang="zh-CN" altLang="en-US" dirty="0" smtClean="0"/>
              <a:t>轻量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移植 可以把一个强大的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带到任意的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应用中</a:t>
            </a:r>
          </a:p>
          <a:p>
            <a:pPr lvl="1"/>
            <a:r>
              <a:rPr lang="zh-CN" altLang="en-US" dirty="0" smtClean="0"/>
              <a:t>即时生产 轻量简单到随时使用</a:t>
            </a:r>
            <a:endParaRPr lang="en-US" altLang="zh-CN" dirty="0" smtClean="0"/>
          </a:p>
          <a:p>
            <a:r>
              <a:rPr kumimoji="1" lang="en-US" altLang="zh-CN" dirty="0" err="1" smtClean="0"/>
              <a:t>preact-compat</a:t>
            </a:r>
            <a:r>
              <a:rPr kumimoji="1" lang="en-US" altLang="zh-CN" dirty="0" smtClean="0"/>
              <a:t> </a:t>
            </a:r>
            <a:r>
              <a:rPr lang="zh-CN" altLang="en-US" dirty="0" smtClean="0"/>
              <a:t>生态系统兼容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可以在系统</a:t>
            </a:r>
            <a:r>
              <a:rPr lang="zh-CN" altLang="en-US" dirty="0"/>
              <a:t>中使用非常复杂的</a:t>
            </a:r>
            <a:r>
              <a:rPr lang="en-US" altLang="zh-CN" dirty="0"/>
              <a:t>React</a:t>
            </a:r>
            <a:r>
              <a:rPr lang="zh-CN" altLang="en-US" dirty="0"/>
              <a:t>组件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5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代码规范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 配置</a:t>
            </a:r>
          </a:p>
          <a:p>
            <a:r>
              <a:rPr kumimoji="1" lang="en-US" altLang="zh-CN" dirty="0" err="1" smtClean="0"/>
              <a:t>Vscode</a:t>
            </a:r>
            <a:r>
              <a:rPr kumimoji="1" lang="zh-CN" altLang="en-US" dirty="0" smtClean="0"/>
              <a:t> 的配置</a:t>
            </a:r>
          </a:p>
          <a:p>
            <a:r>
              <a:rPr kumimoji="1" lang="en-US" altLang="zh-CN" dirty="0" err="1" smtClean="0"/>
              <a:t>Airbnb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编码规范 </a:t>
            </a:r>
          </a:p>
          <a:p>
            <a:pPr lvl="1"/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smtClean="0">
                <a:hlinkClick r:id="rId2"/>
              </a:rPr>
              <a:t>www.kancloud.cn/kancloud/javascript-style-guide/43119</a:t>
            </a:r>
            <a:endParaRPr kumimoji="1" lang="zh-CN" altLang="en-US" dirty="0" smtClean="0"/>
          </a:p>
          <a:p>
            <a:r>
              <a:rPr kumimoji="1" lang="en-US" altLang="zh-CN" dirty="0" smtClean="0"/>
              <a:t>Plume2</a:t>
            </a:r>
            <a:r>
              <a:rPr kumimoji="1" lang="zh-CN" altLang="en-US" smtClean="0"/>
              <a:t>的编码规范</a:t>
            </a:r>
          </a:p>
          <a:p>
            <a:endParaRPr kumimoji="1" lang="zh-CN" altLang="en-US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87900" y="2052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0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项目结构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48472" y="131341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favicon.ico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index.ejs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app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├──├── hello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│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actor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│   │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counter-actor.ts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│   └── hello-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actor.ts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├── component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│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colors.css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│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text.css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│   └──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text.tsx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index.tsx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store.ts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└──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webapi.ts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└──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dist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node_modules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package.json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postcss.config.js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tsconfig.json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typings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webpack.config.js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webpack.dll.config.js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webpack.production.js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└──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yarn.lock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6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babelrc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Tsconfig.json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Posscss.config.js</a:t>
            </a:r>
            <a:endParaRPr kumimoji="1" lang="en-US" altLang="zh-CN" dirty="0" smtClean="0"/>
          </a:p>
          <a:p>
            <a:r>
              <a:rPr kumimoji="1" lang="en-US" altLang="zh-CN" dirty="0" err="1"/>
              <a:t>Webpack.config.js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Webpack.dll.config.js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Webpack.production.js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Pagekage.json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  test start clean </a:t>
            </a:r>
            <a:r>
              <a:rPr kumimoji="1" lang="en-US" altLang="zh-CN" dirty="0" err="1" smtClean="0"/>
              <a:t>build:dll</a:t>
            </a:r>
            <a:r>
              <a:rPr kumimoji="1" lang="en-US" altLang="zh-CN" dirty="0" smtClean="0"/>
              <a:t> build </a:t>
            </a:r>
            <a:r>
              <a:rPr kumimoji="1" lang="en-US" altLang="zh-CN" dirty="0" err="1" smtClean="0"/>
              <a:t>build:all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dist</a:t>
            </a:r>
            <a:endParaRPr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6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路由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38048" y="1689357"/>
            <a:ext cx="87710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&lt;Router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history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={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hashHistory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}&gt;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="/"&gt;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IndexRoute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{Login}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="/login"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{Login}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="/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home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" component={Home}&gt;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IndexRoute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HomeMain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main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"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HomeMain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="profile"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{Profile}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&lt;/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&lt;/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&lt;/Router&gt;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8048" y="4828678"/>
            <a:ext cx="78772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getComponent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({ },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cb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import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'./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home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then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module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=&gt;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  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cb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null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module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default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pl-PL" altLang="zh-CN" dirty="0">
                <a:solidFill>
                  <a:srgbClr val="D4D4D4"/>
                </a:solidFill>
                <a:latin typeface="Menlo" charset="0"/>
              </a:rPr>
            </a:b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});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}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1251" y="1668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静态路由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11251" y="4828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异步路由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393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384</TotalTime>
  <Words>198</Words>
  <Application>Microsoft Macintosh PowerPoint</Application>
  <PresentationFormat>宽屏</PresentationFormat>
  <Paragraphs>169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Mangal</vt:lpstr>
      <vt:lpstr>Menlo</vt:lpstr>
      <vt:lpstr>Wingdings 3</vt:lpstr>
      <vt:lpstr>宋体</vt:lpstr>
      <vt:lpstr>离子</vt:lpstr>
      <vt:lpstr>Plume2项目实战</vt:lpstr>
      <vt:lpstr>Plume2简介</vt:lpstr>
      <vt:lpstr>Plume2-核心组件</vt:lpstr>
      <vt:lpstr>Plume2-数据流动</vt:lpstr>
      <vt:lpstr>Plume2-starter简介</vt:lpstr>
      <vt:lpstr>项目实战-代码规范</vt:lpstr>
      <vt:lpstr>项目实战-项目结构</vt:lpstr>
      <vt:lpstr>项目实战-webpack配置</vt:lpstr>
      <vt:lpstr>项目实战-路由</vt:lpstr>
      <vt:lpstr>项目实战-顶级页面</vt:lpstr>
      <vt:lpstr>项目实战-组件页面</vt:lpstr>
      <vt:lpstr>项目实战-css</vt:lpstr>
      <vt:lpstr>项目实战-网络部分fetch</vt:lpstr>
      <vt:lpstr>项目实战-源码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57</cp:revision>
  <dcterms:created xsi:type="dcterms:W3CDTF">2017-03-13T09:24:01Z</dcterms:created>
  <dcterms:modified xsi:type="dcterms:W3CDTF">2017-03-16T02:58:12Z</dcterms:modified>
</cp:coreProperties>
</file>