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9" r:id="rId4"/>
    <p:sldId id="270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04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4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1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43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32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2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59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83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6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37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1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5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5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7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2AB273-F3C6-F149-BADA-FAD1CD740AF8}" type="datetimeFigureOut">
              <a:rPr kumimoji="1" lang="zh-CN" altLang="en-US" smtClean="0"/>
              <a:t>2017/3/14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F264-D1D7-2148-A64C-1CFB6C6DAA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2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feng/plum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项目实战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Lihaibao</a:t>
            </a:r>
            <a:endParaRPr kumimoji="1" lang="zh-CN" altLang="en-US" dirty="0" smtClean="0"/>
          </a:p>
          <a:p>
            <a:r>
              <a:rPr kumimoji="1" lang="en-US" altLang="zh-CN" dirty="0" smtClean="0"/>
              <a:t>2017.3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03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顶级页面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4746" y="1152983"/>
            <a:ext cx="1017680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StoreProvider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{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debug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: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__DEV__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})</a:t>
            </a:r>
          </a:p>
          <a:p>
            <a:r>
              <a:rPr lang="pl-PL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AppStore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constructor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super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componentDidMount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store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init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()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pl-PL" altLang="zh-CN" dirty="0" smtClean="0"/>
              <a:t>         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 =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this.store.state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().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get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("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loading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");</a:t>
            </a:r>
          </a:p>
          <a:p>
            <a:r>
              <a:rPr lang="pl-PL" altLang="zh-CN" dirty="0" smtClean="0">
                <a:solidFill>
                  <a:srgbClr val="C586C0"/>
                </a:solidFill>
                <a:latin typeface="Menlo" charset="0"/>
              </a:rPr>
              <a:t>    return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Header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TabsBar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&lt;/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div</a:t>
            </a:r>
            <a:r>
              <a:rPr lang="pl-PL" altLang="zh-CN" dirty="0">
                <a:solidFill>
                  <a:srgbClr val="808080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组件页面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152983"/>
            <a:ext cx="96467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avatar_url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  },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author_id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string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,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}</a:t>
            </a:r>
          </a:p>
          <a:p>
            <a:r>
              <a:rPr lang="sk-SK" altLang="zh-CN" dirty="0" smtClean="0">
                <a:solidFill>
                  <a:srgbClr val="569CD6"/>
                </a:solidFill>
                <a:latin typeface="Menlo" charset="0"/>
              </a:rPr>
              <a:t>interface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?: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Array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ListType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</a:t>
            </a:r>
          </a:p>
          <a:p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}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sk-SK" altLang="zh-CN" dirty="0">
                <a:solidFill>
                  <a:srgbClr val="D4D4D4"/>
                </a:solidFill>
                <a:latin typeface="Menlo" charset="0"/>
              </a:rPr>
            </a:b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@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Relax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export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586C0"/>
                </a:solidFill>
                <a:latin typeface="Menlo" charset="0"/>
              </a:rPr>
              <a:t>default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class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ListView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extends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React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Component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&lt;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IProps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sk-SK" altLang="zh-CN" dirty="0" err="1">
                <a:solidFill>
                  <a:srgbClr val="4EC9B0"/>
                </a:solidFill>
                <a:latin typeface="Menlo" charset="0"/>
              </a:rPr>
              <a:t>any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&gt;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static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=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list: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sk-SK" altLang="zh-CN" dirty="0">
                <a:solidFill>
                  <a:srgbClr val="CE9178"/>
                </a:solidFill>
                <a:latin typeface="Menlo" charset="0"/>
              </a:rPr>
              <a:t>'list'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};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</a:t>
            </a:r>
            <a:r>
              <a:rPr lang="sk-SK" altLang="zh-CN" dirty="0" err="1">
                <a:solidFill>
                  <a:srgbClr val="DCDCAA"/>
                </a:solidFill>
                <a:latin typeface="Menlo" charset="0"/>
              </a:rPr>
              <a:t>render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() {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>
                <a:solidFill>
                  <a:srgbClr val="569CD6"/>
                </a:solidFill>
                <a:latin typeface="Menlo" charset="0"/>
              </a:rPr>
              <a:t>let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{ </a:t>
            </a:r>
            <a:r>
              <a:rPr lang="sk-SK" altLang="zh-CN" dirty="0">
                <a:solidFill>
                  <a:srgbClr val="9CDCFE"/>
                </a:solidFill>
                <a:latin typeface="Menlo" charset="0"/>
              </a:rPr>
              <a:t>list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} = </a:t>
            </a:r>
            <a:r>
              <a:rPr lang="sk-SK" altLang="zh-CN" dirty="0" err="1">
                <a:solidFill>
                  <a:srgbClr val="569CD6"/>
                </a:solidFill>
                <a:latin typeface="Menlo" charset="0"/>
              </a:rPr>
              <a:t>this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props</a:t>
            </a:r>
            <a:r>
              <a:rPr lang="sk-SK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sk-SK" altLang="zh-CN" dirty="0" err="1">
                <a:solidFill>
                  <a:srgbClr val="9CDCFE"/>
                </a:solidFill>
                <a:latin typeface="Menlo" charset="0"/>
              </a:rPr>
              <a:t>relaxProps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;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</a:t>
            </a:r>
            <a:r>
              <a:rPr lang="sk-SK" altLang="zh-CN" dirty="0" err="1">
                <a:solidFill>
                  <a:srgbClr val="C586C0"/>
                </a:solidFill>
                <a:latin typeface="Menlo" charset="0"/>
              </a:rPr>
              <a:t>return</a:t>
            </a:r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(</a:t>
            </a:r>
          </a:p>
          <a:p>
            <a:r>
              <a:rPr lang="sk-SK" altLang="zh-CN" dirty="0">
                <a:solidFill>
                  <a:srgbClr val="D4D4D4"/>
                </a:solidFill>
                <a:latin typeface="Menlo" charset="0"/>
              </a:rPr>
              <a:t>     </a:t>
            </a:r>
            <a:r>
              <a:rPr lang="sk-SK" altLang="zh-CN" dirty="0" smtClean="0">
                <a:solidFill>
                  <a:srgbClr val="D4D4D4"/>
                </a:solidFill>
                <a:latin typeface="Menlo" charset="0"/>
              </a:rPr>
              <a:t>...</a:t>
            </a:r>
            <a:endParaRPr lang="sk-SK" altLang="zh-CN" dirty="0">
              <a:solidFill>
                <a:srgbClr val="D4D4D4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内联 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 文件 </a:t>
            </a:r>
            <a:r>
              <a:rPr kumimoji="1" lang="en-US" altLang="zh-CN" dirty="0" err="1" smtClean="0"/>
              <a:t>postcss</a:t>
            </a:r>
            <a:endParaRPr kumimoji="1" lang="zh-CN" altLang="en-US" dirty="0" smtClean="0"/>
          </a:p>
          <a:p>
            <a:r>
              <a:rPr lang="en-US" altLang="zh-CN" dirty="0" err="1"/>
              <a:t>classnames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8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网络部分</a:t>
            </a:r>
            <a:r>
              <a:rPr kumimoji="1" lang="en-US" altLang="zh-CN" dirty="0" smtClean="0"/>
              <a:t>fetch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webapi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06361" y="324433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rgbClr val="D4D4D4"/>
                </a:solidFill>
                <a:effectLst/>
                <a:latin typeface="Menlo" charset="0"/>
              </a:rPr>
              <a:t>classnames</a:t>
            </a:r>
            <a:endParaRPr lang="en-US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-typescript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1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light weight framework for mobile </a:t>
            </a:r>
            <a:r>
              <a:rPr lang="en-US" altLang="zh-CN" dirty="0" smtClean="0"/>
              <a:t>web</a:t>
            </a:r>
            <a:endParaRPr lang="zh-CN" altLang="en-US" dirty="0" smtClean="0"/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github.com/hufeng/plume2</a:t>
            </a:r>
            <a:endParaRPr kumimoji="1" lang="zh-CN" altLang="en-US" dirty="0" smtClean="0"/>
          </a:p>
          <a:p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的关系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	都是大师的作品，</a:t>
            </a:r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iflux2</a:t>
            </a:r>
            <a:r>
              <a:rPr kumimoji="1" lang="zh-CN" altLang="en-US" dirty="0" smtClean="0"/>
              <a:t>的升级重构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版本</a:t>
            </a:r>
          </a:p>
          <a:p>
            <a:r>
              <a:rPr kumimoji="1" lang="zh-CN" altLang="en-US" dirty="0"/>
              <a:t>主要是</a:t>
            </a:r>
            <a:r>
              <a:rPr kumimoji="1" lang="zh-CN" altLang="en-US" dirty="0" smtClean="0"/>
              <a:t>解决在前端的</a:t>
            </a:r>
            <a:r>
              <a:rPr kumimoji="1" lang="en-US" altLang="zh-CN" dirty="0" err="1" smtClean="0"/>
              <a:t>mvc</a:t>
            </a:r>
            <a:r>
              <a:rPr kumimoji="1" lang="zh-CN" altLang="en-US" dirty="0" smtClean="0"/>
              <a:t>框架中单向数据流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8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核心组件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  数据层</a:t>
            </a:r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 动作</a:t>
            </a:r>
          </a:p>
          <a:p>
            <a:r>
              <a:rPr lang="en-US" altLang="zh-CN" dirty="0" err="1" smtClean="0"/>
              <a:t>StoreProvider</a:t>
            </a:r>
            <a:r>
              <a:rPr lang="zh-CN" altLang="en-US" dirty="0" smtClean="0"/>
              <a:t> 数据提供者</a:t>
            </a:r>
            <a:endParaRPr lang="en-US" altLang="zh-CN" dirty="0"/>
          </a:p>
          <a:p>
            <a:r>
              <a:rPr kumimoji="1" lang="en-US" altLang="zh-CN" dirty="0" smtClean="0"/>
              <a:t>Relax</a:t>
            </a:r>
            <a:r>
              <a:rPr kumimoji="1" lang="zh-CN" altLang="en-US" dirty="0" smtClean="0"/>
              <a:t>  绑定数据到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层</a:t>
            </a:r>
          </a:p>
          <a:p>
            <a:r>
              <a:rPr kumimoji="1" lang="en-US" altLang="zh-CN" dirty="0" smtClean="0"/>
              <a:t>QL/DQL</a:t>
            </a:r>
            <a:r>
              <a:rPr kumimoji="1" lang="zh-CN" altLang="en-US" dirty="0" smtClean="0"/>
              <a:t> 查询语言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动态查询语言 </a:t>
            </a:r>
          </a:p>
        </p:txBody>
      </p:sp>
    </p:spTree>
    <p:extLst>
      <p:ext uri="{BB962C8B-B14F-4D97-AF65-F5344CB8AC3E}">
        <p14:creationId xmlns:p14="http://schemas.microsoft.com/office/powerpoint/2010/main" val="193532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</a:t>
            </a:r>
            <a:r>
              <a:rPr kumimoji="1" lang="zh-CN" altLang="en-US" dirty="0" smtClean="0"/>
              <a:t>数据流动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10192" y="1568280"/>
            <a:ext cx="2608173" cy="617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plume2</a:t>
            </a:r>
            <a:r>
              <a:rPr kumimoji="1" lang="zh-CN" altLang="en-US" dirty="0" smtClean="0"/>
              <a:t> 数据流动</a:t>
            </a:r>
            <a:endParaRPr kumimoji="1" lang="zh-CN" altLang="en-US" dirty="0"/>
          </a:p>
        </p:txBody>
      </p:sp>
      <p:grpSp>
        <p:nvGrpSpPr>
          <p:cNvPr id="29" name="组 28"/>
          <p:cNvGrpSpPr/>
          <p:nvPr/>
        </p:nvGrpSpPr>
        <p:grpSpPr>
          <a:xfrm>
            <a:off x="2273239" y="2907712"/>
            <a:ext cx="7930849" cy="2485891"/>
            <a:chOff x="3333377" y="4285396"/>
            <a:chExt cx="7930849" cy="2485891"/>
          </a:xfrm>
        </p:grpSpPr>
        <p:sp>
          <p:nvSpPr>
            <p:cNvPr id="6" name="圆角矩形 5"/>
            <p:cNvSpPr/>
            <p:nvPr/>
          </p:nvSpPr>
          <p:spPr>
            <a:xfrm>
              <a:off x="3333377" y="5045863"/>
              <a:ext cx="1446663" cy="71169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smtClean="0">
                  <a:solidFill>
                    <a:schemeClr val="tx1"/>
                  </a:solidFill>
                </a:rPr>
                <a:t>View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692105" y="6059593"/>
              <a:ext cx="1446663" cy="711694"/>
            </a:xfrm>
            <a:prstGeom prst="roundRect">
              <a:avLst/>
            </a:prstGeom>
            <a:solidFill>
              <a:schemeClr val="accent2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smtClean="0">
                  <a:solidFill>
                    <a:schemeClr val="tx1"/>
                  </a:solidFill>
                </a:rPr>
                <a:t>Relax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9817563" y="5045863"/>
              <a:ext cx="1446663" cy="711694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smtClean="0">
                  <a:solidFill>
                    <a:schemeClr val="tx1"/>
                  </a:solidFill>
                </a:rPr>
                <a:t>Actor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628829" y="4285396"/>
              <a:ext cx="1224856" cy="45843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smtClean="0">
                  <a:solidFill>
                    <a:schemeClr val="tx1"/>
                  </a:solidFill>
                </a:rPr>
                <a:t>Action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391725" y="5045863"/>
              <a:ext cx="1446663" cy="711694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smtClean="0">
                  <a:solidFill>
                    <a:schemeClr val="tx1"/>
                  </a:solidFill>
                </a:rPr>
                <a:t>Store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415437" y="5045863"/>
              <a:ext cx="1446663" cy="71169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smtClean="0">
                  <a:solidFill>
                    <a:schemeClr val="tx1"/>
                  </a:solidFill>
                </a:rPr>
                <a:t>Dispatch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线箭头连接符 12"/>
            <p:cNvCxnSpPr>
              <a:stCxn id="6" idx="3"/>
              <a:endCxn id="10" idx="1"/>
            </p:cNvCxnSpPr>
            <p:nvPr/>
          </p:nvCxnSpPr>
          <p:spPr>
            <a:xfrm>
              <a:off x="4780040" y="5401710"/>
              <a:ext cx="611685" cy="0"/>
            </a:xfrm>
            <a:prstGeom prst="straightConnector1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>
              <a:off x="6838388" y="5401710"/>
              <a:ext cx="611685" cy="0"/>
            </a:xfrm>
            <a:prstGeom prst="straightConnector1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stCxn id="11" idx="3"/>
              <a:endCxn id="8" idx="1"/>
            </p:cNvCxnSpPr>
            <p:nvPr/>
          </p:nvCxnSpPr>
          <p:spPr>
            <a:xfrm>
              <a:off x="8862100" y="5401710"/>
              <a:ext cx="955463" cy="0"/>
            </a:xfrm>
            <a:prstGeom prst="straightConnector1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11" idx="0"/>
              <a:endCxn id="9" idx="1"/>
            </p:cNvCxnSpPr>
            <p:nvPr/>
          </p:nvCxnSpPr>
          <p:spPr>
            <a:xfrm rot="5400000" flipH="1" flipV="1">
              <a:off x="8118174" y="4535208"/>
              <a:ext cx="531251" cy="490060"/>
            </a:xfrm>
            <a:prstGeom prst="bentConnector2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9" idx="3"/>
              <a:endCxn id="8" idx="0"/>
            </p:cNvCxnSpPr>
            <p:nvPr/>
          </p:nvCxnSpPr>
          <p:spPr>
            <a:xfrm>
              <a:off x="9853685" y="4514612"/>
              <a:ext cx="687210" cy="531251"/>
            </a:xfrm>
            <a:prstGeom prst="bentConnector2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8" idx="2"/>
              <a:endCxn id="7" idx="3"/>
            </p:cNvCxnSpPr>
            <p:nvPr/>
          </p:nvCxnSpPr>
          <p:spPr>
            <a:xfrm rot="5400000">
              <a:off x="9010891" y="4885435"/>
              <a:ext cx="657883" cy="2402127"/>
            </a:xfrm>
            <a:prstGeom prst="bentConnector2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7" idx="1"/>
              <a:endCxn id="6" idx="2"/>
            </p:cNvCxnSpPr>
            <p:nvPr/>
          </p:nvCxnSpPr>
          <p:spPr>
            <a:xfrm rot="10800000">
              <a:off x="4056709" y="5757558"/>
              <a:ext cx="2635396" cy="657883"/>
            </a:xfrm>
            <a:prstGeom prst="bentConnector2">
              <a:avLst/>
            </a:prstGeom>
            <a:ln w="25400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0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Plume2-starter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GITHUB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https</a:t>
            </a:r>
            <a:r>
              <a:rPr kumimoji="1" lang="en-US" altLang="zh-CN" dirty="0"/>
              <a:t>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hufeng</a:t>
            </a:r>
            <a:r>
              <a:rPr kumimoji="1" lang="en-US" altLang="zh-CN" dirty="0"/>
              <a:t>/plume2-starter</a:t>
            </a:r>
            <a:endParaRPr kumimoji="1" lang="zh-CN" altLang="en-US" dirty="0" smtClean="0"/>
          </a:p>
          <a:p>
            <a:r>
              <a:rPr kumimoji="1" lang="zh-CN" altLang="en-US" dirty="0" smtClean="0"/>
              <a:t>依赖</a:t>
            </a:r>
            <a:r>
              <a:rPr kumimoji="1" lang="en-US" altLang="zh-CN" dirty="0" smtClean="0"/>
              <a:t>plume2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preact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	React</a:t>
            </a:r>
            <a:r>
              <a:rPr lang="zh-CN" altLang="en-US" dirty="0"/>
              <a:t>的</a:t>
            </a:r>
            <a:r>
              <a:rPr lang="en-US" altLang="zh-CN" dirty="0"/>
              <a:t>3kb</a:t>
            </a:r>
            <a:r>
              <a:rPr lang="zh-CN" altLang="en-US" dirty="0"/>
              <a:t>轻量化</a:t>
            </a:r>
            <a:r>
              <a:rPr lang="zh-CN" altLang="en-US" dirty="0" smtClean="0"/>
              <a:t>方案</a:t>
            </a:r>
          </a:p>
          <a:p>
            <a:pPr lvl="1"/>
            <a:r>
              <a:rPr lang="zh-CN" altLang="en-US" dirty="0" smtClean="0"/>
              <a:t>小体积  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项目中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代码是应用程序的最大的一部分</a:t>
            </a:r>
          </a:p>
          <a:p>
            <a:pPr lvl="1"/>
            <a:r>
              <a:rPr lang="zh-CN" altLang="en-US" dirty="0" smtClean="0"/>
              <a:t>高性能  有一个简单的可预测的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实现，是最快的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的实现之一</a:t>
            </a:r>
          </a:p>
          <a:p>
            <a:pPr lvl="1"/>
            <a:r>
              <a:rPr lang="zh-CN" altLang="en-US" dirty="0" smtClean="0"/>
              <a:t>轻量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移植 可以把一个强大的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带到任意的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应用中</a:t>
            </a:r>
          </a:p>
          <a:p>
            <a:pPr lvl="1"/>
            <a:r>
              <a:rPr lang="zh-CN" altLang="en-US" dirty="0" smtClean="0"/>
              <a:t>即时生产 轻量简单到随时使用</a:t>
            </a:r>
            <a:endParaRPr lang="en-US" altLang="zh-CN" dirty="0" smtClean="0"/>
          </a:p>
          <a:p>
            <a:r>
              <a:rPr kumimoji="1" lang="en-US" altLang="zh-CN" dirty="0" err="1" smtClean="0"/>
              <a:t>preact-compat</a:t>
            </a:r>
            <a:r>
              <a:rPr kumimoji="1" lang="en-US" altLang="zh-CN" dirty="0" smtClean="0"/>
              <a:t> </a:t>
            </a:r>
            <a:r>
              <a:rPr lang="zh-CN" altLang="en-US" dirty="0" smtClean="0"/>
              <a:t>生态系统兼容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可以在系统</a:t>
            </a:r>
            <a:r>
              <a:rPr lang="zh-CN" altLang="en-US" dirty="0"/>
              <a:t>中使用非常复杂的</a:t>
            </a:r>
            <a:r>
              <a:rPr lang="en-US" altLang="zh-CN" dirty="0"/>
              <a:t>React</a:t>
            </a:r>
            <a:r>
              <a:rPr lang="zh-CN" altLang="en-US" dirty="0"/>
              <a:t>组件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代码规范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配置</a:t>
            </a:r>
          </a:p>
          <a:p>
            <a:r>
              <a:rPr kumimoji="1" lang="en-US" altLang="zh-CN" dirty="0" err="1" smtClean="0"/>
              <a:t>Vscode</a:t>
            </a:r>
            <a:r>
              <a:rPr kumimoji="1" lang="zh-CN" altLang="en-US" dirty="0" smtClean="0"/>
              <a:t> 的配置</a:t>
            </a:r>
          </a:p>
          <a:p>
            <a:r>
              <a:rPr kumimoji="1" lang="zh-CN" altLang="en-US" dirty="0" smtClean="0"/>
              <a:t>项目代码约束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32385"/>
              </p:ext>
            </p:extLst>
          </p:nvPr>
        </p:nvGraphicFramePr>
        <p:xfrm>
          <a:off x="8098223" y="1459205"/>
          <a:ext cx="3903260" cy="5382906"/>
        </p:xfrm>
        <a:graphic>
          <a:graphicData uri="http://schemas.openxmlformats.org/drawingml/2006/table">
            <a:tbl>
              <a:tblPr/>
              <a:tblGrid>
                <a:gridCol w="735732"/>
                <a:gridCol w="3167528"/>
              </a:tblGrid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 dirty="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{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"vsicons.presets.angular"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false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editor.fontSize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14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 dirty="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"window.zoomLevel"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0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"editor.tabSize"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2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"editor.rulers"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[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80</a:t>
                      </a:r>
                      <a:endParaRPr lang="zh-CN" altLang="en-US" sz="140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mr-IN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],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"editor.tabCompletion"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"editor.formatOnSave"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"editor.formatOnPaste"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"editor.formatOnType"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"vsicons.dontShowNewVersionMessage"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"vsicons.projectDetection.autoReload"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true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"zenMode.hideStatusBar"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>
                          <a:solidFill>
                            <a:srgbClr val="0086B3"/>
                          </a:solidFill>
                          <a:effectLst/>
                          <a:latin typeface="SFMono-Regular" charset="0"/>
                        </a:rPr>
                        <a:t>false</a:t>
                      </a:r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,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2241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typescript.tsdk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</a:t>
                      </a:r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"./</a:t>
                      </a:r>
                      <a:r>
                        <a:rPr lang="en-US" sz="1400" dirty="0" err="1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node_modules</a:t>
                      </a:r>
                      <a:r>
                        <a:rPr lang="en-US" sz="1400" dirty="0">
                          <a:solidFill>
                            <a:srgbClr val="183691"/>
                          </a:solidFill>
                          <a:effectLst/>
                          <a:latin typeface="SFMono-Regular" charset="0"/>
                        </a:rPr>
                        <a:t>/typescript/lib"</a:t>
                      </a:r>
                      <a:endParaRPr lang="en-US" sz="1400" dirty="0">
                        <a:solidFill>
                          <a:srgbClr val="24292E"/>
                        </a:solidFill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4612">
                <a:tc>
                  <a:txBody>
                    <a:bodyPr/>
                    <a:lstStyle/>
                    <a:p>
                      <a:pPr algn="r" fontAlgn="t"/>
                      <a:endParaRPr lang="zh-CN" altLang="en-US" sz="1400">
                        <a:effectLst/>
                        <a:latin typeface="SFMono-Regular" charset="0"/>
                      </a:endParaRP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0">
                          <a:solidFill>
                            <a:srgbClr val="24292E"/>
                          </a:solidFill>
                          <a:effectLst/>
                          <a:latin typeface="SFMono-Regular" charset="0"/>
                        </a:rPr>
                        <a:t>}</a:t>
                      </a:r>
                    </a:p>
                  </a:txBody>
                  <a:tcPr marL="59464" marR="59464" marT="21407" marB="214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87900" y="2052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3667" y="1458100"/>
            <a:ext cx="58058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D4D4D4"/>
                </a:solidFill>
                <a:latin typeface="Menlo" charset="0"/>
              </a:rPr>
              <a:t>	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{</a:t>
            </a:r>
            <a:r>
              <a:rPr lang="pl-PL" altLang="zh-CN" dirty="0" smtClean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compilerOptions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"module"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commonjs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"target"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"es6"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noImplicitAny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false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sourceMap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false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experimentalDecorators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jsx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react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baseUrl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"."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rootDir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apps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outDir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build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importHelpers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noUnusedLocals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noUnusedParameters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true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paths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"*"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: [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   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"*"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    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vendor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/*"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  </a:t>
            </a:r>
            <a:r>
              <a:rPr lang="pl-PL" altLang="zh-CN" dirty="0" smtClean="0">
                <a:solidFill>
                  <a:srgbClr val="D4D4D4"/>
                </a:solidFill>
                <a:latin typeface="Menlo" charset="0"/>
              </a:rPr>
              <a:t>]}}}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8472" y="13134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favicon.ico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index.ejs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app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├──├── hello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counter-actor.ts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│   └── hello-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actor.ts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├── component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colors.css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text.css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│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text.tsx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index.tsx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store.ts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│      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webapi.ts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dist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node_modules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package.json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postcss.config.js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tsconfig.json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typings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webpack.dll.config.js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├──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webpack.production.js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└── 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yarn.lock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6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babelrc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Tsconfig.json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Posscss.config.js</a:t>
            </a:r>
            <a:endParaRPr kumimoji="1" lang="en-US" altLang="zh-CN" dirty="0" smtClean="0"/>
          </a:p>
          <a:p>
            <a:r>
              <a:rPr kumimoji="1" lang="en-US" altLang="zh-CN" dirty="0" err="1"/>
              <a:t>Webpack.config.js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Webpack.dll.config.js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Webpack.production.js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Pagekage.json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test start clean </a:t>
            </a:r>
            <a:r>
              <a:rPr kumimoji="1" lang="en-US" altLang="zh-CN" dirty="0" err="1" smtClean="0"/>
              <a:t>build:dll</a:t>
            </a:r>
            <a:r>
              <a:rPr kumimoji="1" lang="en-US" altLang="zh-CN" dirty="0" smtClean="0"/>
              <a:t> build </a:t>
            </a:r>
            <a:r>
              <a:rPr kumimoji="1" lang="en-US" altLang="zh-CN" dirty="0" err="1" smtClean="0"/>
              <a:t>build:all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dist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6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项目实战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8048" y="1689357"/>
            <a:ext cx="87710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&lt;Router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={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hashHistory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="/"&gt;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="/login"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{Login}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component={Home}&gt;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IndexRoute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main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HomeMain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  &lt;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path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="profile" component=</a:t>
            </a:r>
            <a:r>
              <a:rPr lang="pl-PL" altLang="zh-CN" dirty="0">
                <a:solidFill>
                  <a:srgbClr val="4EC9B0"/>
                </a:solidFill>
                <a:latin typeface="Menlo" charset="0"/>
              </a:rPr>
              <a:t>{Profile}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/&gt;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  &lt;/</a:t>
            </a:r>
            <a:r>
              <a:rPr lang="pl-PL" altLang="zh-CN" dirty="0" err="1">
                <a:solidFill>
                  <a:srgbClr val="608B4E"/>
                </a:solidFill>
                <a:latin typeface="Menlo" charset="0"/>
              </a:rPr>
              <a:t>Route</a:t>
            </a:r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&gt;</a:t>
            </a:r>
            <a:endParaRPr lang="pl-PL" altLang="zh-CN" dirty="0">
              <a:solidFill>
                <a:srgbClr val="D4D4D4"/>
              </a:solidFill>
              <a:latin typeface="Menlo" charset="0"/>
            </a:endParaRPr>
          </a:p>
          <a:p>
            <a:r>
              <a:rPr lang="pl-PL" altLang="zh-CN" dirty="0">
                <a:solidFill>
                  <a:srgbClr val="608B4E"/>
                </a:solidFill>
                <a:latin typeface="Menlo" charset="0"/>
              </a:rPr>
              <a:t>    &lt;/Router&gt;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8048" y="4828678"/>
            <a:ext cx="78772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getComponent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({ },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System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import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'./</a:t>
            </a:r>
            <a:r>
              <a:rPr lang="pl-PL" altLang="zh-CN" dirty="0" err="1">
                <a:solidFill>
                  <a:srgbClr val="CE9178"/>
                </a:solidFill>
                <a:latin typeface="Menlo" charset="0"/>
              </a:rPr>
              <a:t>home</a:t>
            </a:r>
            <a:r>
              <a:rPr lang="pl-PL" altLang="zh-CN" dirty="0">
                <a:solidFill>
                  <a:srgbClr val="CE9178"/>
                </a:solidFill>
                <a:latin typeface="Menlo" charset="0"/>
              </a:rPr>
              <a:t>'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).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then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>
                <a:solidFill>
                  <a:srgbClr val="9CDCFE"/>
                </a:solidFill>
                <a:latin typeface="Menlo" charset="0"/>
              </a:rPr>
              <a:t>module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</a:t>
            </a:r>
            <a:r>
              <a:rPr lang="pl-PL" altLang="zh-CN" dirty="0">
                <a:solidFill>
                  <a:srgbClr val="569CD6"/>
                </a:solidFill>
                <a:latin typeface="Menlo" charset="0"/>
              </a:rPr>
              <a:t>=&gt;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{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  </a:t>
            </a:r>
            <a:r>
              <a:rPr lang="pl-PL" altLang="zh-CN" dirty="0" err="1">
                <a:solidFill>
                  <a:srgbClr val="DCDCAA"/>
                </a:solidFill>
                <a:latin typeface="Menlo" charset="0"/>
              </a:rPr>
              <a:t>cb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(</a:t>
            </a:r>
            <a:r>
              <a:rPr lang="pl-PL" altLang="zh-CN" dirty="0" err="1">
                <a:solidFill>
                  <a:srgbClr val="569CD6"/>
                </a:solidFill>
                <a:latin typeface="Menlo" charset="0"/>
              </a:rPr>
              <a:t>null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, </a:t>
            </a:r>
            <a:r>
              <a:rPr lang="pl-PL" altLang="zh-CN" dirty="0" err="1">
                <a:solidFill>
                  <a:srgbClr val="4EC9B0"/>
                </a:solidFill>
                <a:latin typeface="Menlo" charset="0"/>
              </a:rPr>
              <a:t>module</a:t>
            </a:r>
            <a:r>
              <a:rPr lang="pl-PL" altLang="zh-CN" dirty="0" err="1">
                <a:solidFill>
                  <a:srgbClr val="D4D4D4"/>
                </a:solidFill>
                <a:latin typeface="Menlo" charset="0"/>
              </a:rPr>
              <a:t>.</a:t>
            </a:r>
            <a:r>
              <a:rPr lang="pl-PL" altLang="zh-CN" dirty="0" err="1">
                <a:solidFill>
                  <a:srgbClr val="9CDCFE"/>
                </a:solidFill>
                <a:latin typeface="Menlo" charset="0"/>
              </a:rPr>
              <a:t>default</a:t>
            </a: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/>
            </a:r>
            <a:br>
              <a:rPr lang="pl-PL" altLang="zh-CN" dirty="0">
                <a:solidFill>
                  <a:srgbClr val="D4D4D4"/>
                </a:solidFill>
                <a:latin typeface="Menlo" charset="0"/>
              </a:rPr>
            </a:br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  });</a:t>
            </a:r>
          </a:p>
          <a:p>
            <a:r>
              <a:rPr lang="pl-PL" altLang="zh-CN" dirty="0">
                <a:solidFill>
                  <a:srgbClr val="D4D4D4"/>
                </a:solidFill>
                <a:latin typeface="Menlo" charset="0"/>
              </a:rPr>
              <a:t>      }</a:t>
            </a:r>
            <a:endParaRPr lang="pl-PL" altLang="zh-CN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251" y="166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静态路由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1251" y="4828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异步路由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9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227</Words>
  <Application>Microsoft Macintosh PowerPoint</Application>
  <PresentationFormat>宽屏</PresentationFormat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Century Gothic</vt:lpstr>
      <vt:lpstr>Mangal</vt:lpstr>
      <vt:lpstr>Menlo</vt:lpstr>
      <vt:lpstr>SFMono-Regular</vt:lpstr>
      <vt:lpstr>Wingdings 3</vt:lpstr>
      <vt:lpstr>宋体</vt:lpstr>
      <vt:lpstr>Arial</vt:lpstr>
      <vt:lpstr>离子</vt:lpstr>
      <vt:lpstr>Plume2项目实战</vt:lpstr>
      <vt:lpstr>Plume2简介</vt:lpstr>
      <vt:lpstr>Plume2-核心组件</vt:lpstr>
      <vt:lpstr>Plume2-数据流动</vt:lpstr>
      <vt:lpstr>Plume2-starter简介</vt:lpstr>
      <vt:lpstr>项目实战-代码规范</vt:lpstr>
      <vt:lpstr>项目实战-项目结构</vt:lpstr>
      <vt:lpstr>项目实战-webpack配置</vt:lpstr>
      <vt:lpstr>项目实战-路由</vt:lpstr>
      <vt:lpstr>项目实战-顶级页面</vt:lpstr>
      <vt:lpstr>项目实战-组件页面</vt:lpstr>
      <vt:lpstr>项目实战-css</vt:lpstr>
      <vt:lpstr>项目实战-网络部分fetch</vt:lpstr>
      <vt:lpstr>项目实战-typescript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41</cp:revision>
  <dcterms:created xsi:type="dcterms:W3CDTF">2017-03-13T09:24:01Z</dcterms:created>
  <dcterms:modified xsi:type="dcterms:W3CDTF">2017-03-14T03:58:31Z</dcterms:modified>
</cp:coreProperties>
</file>