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9" r:id="rId4"/>
    <p:sldId id="270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0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1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3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2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2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59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3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2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stcss/autoprefixer" TargetMode="External"/><Relationship Id="rId3" Type="http://schemas.openxmlformats.org/officeDocument/2006/relationships/hyperlink" Target="http://cssnext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feng/plum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Lihaibao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2017.3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03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顶级页面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746" y="1152983"/>
            <a:ext cx="101768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StoreProvider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{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debug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__DEV__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})</a:t>
            </a:r>
          </a:p>
          <a:p>
            <a:r>
              <a:rPr lang="pl-PL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constructor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super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componentDidMount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init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 smtClean="0"/>
              <a:t>         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=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this.store.state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get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("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");</a:t>
            </a:r>
          </a:p>
          <a:p>
            <a:r>
              <a:rPr lang="pl-PL" altLang="zh-CN" dirty="0" smtClean="0">
                <a:solidFill>
                  <a:srgbClr val="C586C0"/>
                </a:solidFill>
                <a:latin typeface="Menlo" charset="0"/>
              </a:rPr>
              <a:t>    return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Header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TabsBar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组件页面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152983"/>
            <a:ext cx="96467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avatar_url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  },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author_id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sk-SK" altLang="zh-CN" dirty="0" smtClean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Array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}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sk-SK" altLang="zh-CN" dirty="0">
                <a:solidFill>
                  <a:srgbClr val="D4D4D4"/>
                </a:solidFill>
                <a:latin typeface="Menlo" charset="0"/>
              </a:rPr>
            </a:b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Relax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ListView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=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list: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E9178"/>
                </a:solidFill>
                <a:latin typeface="Menlo" charset="0"/>
              </a:rPr>
              <a:t>'list'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} =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props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 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...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89414"/>
            <a:ext cx="8946541" cy="5320144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Postcss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Postcss</a:t>
            </a:r>
            <a:r>
              <a:rPr kumimoji="1" lang="zh-CN" altLang="en-US" dirty="0" smtClean="0"/>
              <a:t>只是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的平台，需要组合不同的插件来输出</a:t>
            </a:r>
            <a:r>
              <a:rPr kumimoji="1" lang="en-US" altLang="zh-CN" dirty="0" err="1" smtClean="0"/>
              <a:t>css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常用的插件</a:t>
            </a:r>
            <a:r>
              <a:rPr lang="en-US" altLang="zh-CN" dirty="0" smtClean="0">
                <a:hlinkClick r:id="rId2"/>
              </a:rPr>
              <a:t>autoprefixer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>
                <a:hlinkClick r:id="rId3"/>
              </a:rPr>
              <a:t>postcss-cssnext</a:t>
            </a:r>
            <a:r>
              <a:rPr lang="en-US" altLang="zh-CN" dirty="0"/>
              <a:t> 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自定</a:t>
            </a:r>
            <a:r>
              <a:rPr lang="zh-CN" altLang="en-US" b="1" dirty="0"/>
              <a:t>义属性和变量</a:t>
            </a:r>
          </a:p>
          <a:p>
            <a:pPr lvl="2"/>
            <a:r>
              <a:rPr lang="zh-CN" altLang="en-US" dirty="0" smtClean="0"/>
              <a:t>自定义选择器</a:t>
            </a:r>
          </a:p>
          <a:p>
            <a:pPr lvl="2"/>
            <a:r>
              <a:rPr lang="zh-CN" altLang="en-US" dirty="0" smtClean="0"/>
              <a:t>样式嵌套</a:t>
            </a:r>
          </a:p>
          <a:p>
            <a:pPr lvl="2"/>
            <a:r>
              <a:rPr lang="en-US" altLang="zh-CN" dirty="0" err="1" smtClean="0"/>
              <a:t>Css</a:t>
            </a:r>
            <a:r>
              <a:rPr lang="zh-CN" altLang="en-US" dirty="0" smtClean="0"/>
              <a:t> 模块规范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endParaRPr kumimoji="1" lang="zh-CN" altLang="en-US" dirty="0" smtClean="0"/>
          </a:p>
          <a:p>
            <a:r>
              <a:rPr lang="en-US" altLang="zh-CN" dirty="0" err="1" smtClean="0"/>
              <a:t>Classnames</a:t>
            </a:r>
            <a:r>
              <a:rPr lang="zh-CN" altLang="en-US" dirty="0" smtClean="0"/>
              <a:t>  自由组合</a:t>
            </a:r>
            <a:r>
              <a:rPr lang="en-US" altLang="zh-CN" dirty="0" err="1" smtClean="0"/>
              <a:t>classname</a:t>
            </a:r>
            <a:endParaRPr lang="zh-CN" altLang="en-US" dirty="0" smtClean="0"/>
          </a:p>
          <a:p>
            <a:pPr lvl="1"/>
            <a:r>
              <a:rPr lang="en-US" altLang="zh-CN" dirty="0" err="1"/>
              <a:t>classNames</a:t>
            </a:r>
            <a:r>
              <a:rPr lang="en-US" altLang="zh-CN" dirty="0" smtClean="0"/>
              <a:t>(‘foo’, ‘bar’); </a:t>
            </a:r>
            <a:r>
              <a:rPr lang="en-US" altLang="zh-CN" dirty="0"/>
              <a:t>// =&gt; </a:t>
            </a:r>
            <a:r>
              <a:rPr lang="en-US" altLang="zh-CN" dirty="0" smtClean="0"/>
              <a:t>‘foo bar’</a:t>
            </a:r>
            <a:r>
              <a:rPr lang="zh-CN" altLang="en-US" dirty="0" smtClean="0"/>
              <a:t> </a:t>
            </a:r>
          </a:p>
          <a:p>
            <a:pPr lvl="1"/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arr</a:t>
            </a:r>
            <a:r>
              <a:rPr lang="mr-IN" altLang="zh-CN" dirty="0"/>
              <a:t> = </a:t>
            </a:r>
            <a:r>
              <a:rPr lang="mr-IN" altLang="zh-CN" dirty="0" smtClean="0"/>
              <a:t>[‘</a:t>
            </a:r>
            <a:r>
              <a:rPr lang="mr-IN" altLang="zh-CN" dirty="0" err="1" smtClean="0"/>
              <a:t>b</a:t>
            </a:r>
            <a:r>
              <a:rPr lang="mr-IN" altLang="zh-CN" dirty="0" smtClean="0"/>
              <a:t>’, </a:t>
            </a:r>
            <a:r>
              <a:rPr lang="mr-IN" altLang="zh-CN" dirty="0"/>
              <a:t>{ </a:t>
            </a:r>
            <a:r>
              <a:rPr lang="mr-IN" altLang="zh-CN" dirty="0" err="1"/>
              <a:t>c</a:t>
            </a:r>
            <a:r>
              <a:rPr lang="mr-IN" altLang="zh-CN" dirty="0"/>
              <a:t>: </a:t>
            </a:r>
            <a:r>
              <a:rPr lang="mr-IN" altLang="zh-CN" dirty="0" err="1"/>
              <a:t>true</a:t>
            </a:r>
            <a:r>
              <a:rPr lang="mr-IN" altLang="zh-CN" dirty="0"/>
              <a:t>, </a:t>
            </a:r>
            <a:r>
              <a:rPr lang="mr-IN" altLang="zh-CN" dirty="0" err="1"/>
              <a:t>d</a:t>
            </a:r>
            <a:r>
              <a:rPr lang="mr-IN" altLang="zh-CN" dirty="0"/>
              <a:t>: </a:t>
            </a:r>
            <a:r>
              <a:rPr lang="mr-IN" altLang="zh-CN" dirty="0" err="1"/>
              <a:t>false</a:t>
            </a:r>
            <a:r>
              <a:rPr lang="mr-IN" altLang="zh-CN" dirty="0"/>
              <a:t> }]; 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    </a:t>
            </a:r>
            <a:r>
              <a:rPr lang="mr-IN" altLang="zh-CN" dirty="0" err="1" smtClean="0"/>
              <a:t>classNames</a:t>
            </a:r>
            <a:r>
              <a:rPr lang="mr-IN" altLang="zh-CN" dirty="0"/>
              <a:t>('</a:t>
            </a:r>
            <a:r>
              <a:rPr lang="mr-IN" altLang="zh-CN" dirty="0" err="1"/>
              <a:t>a</a:t>
            </a:r>
            <a:r>
              <a:rPr lang="mr-IN" altLang="zh-CN" dirty="0"/>
              <a:t>', </a:t>
            </a:r>
            <a:r>
              <a:rPr lang="mr-IN" altLang="zh-CN" dirty="0" err="1"/>
              <a:t>arr</a:t>
            </a:r>
            <a:r>
              <a:rPr lang="mr-IN" altLang="zh-CN" dirty="0"/>
              <a:t>); // =&gt; '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 </a:t>
            </a:r>
            <a:r>
              <a:rPr lang="mr-IN" altLang="zh-CN" dirty="0" err="1"/>
              <a:t>c</a:t>
            </a:r>
            <a:r>
              <a:rPr lang="mr-IN" altLang="zh-CN" dirty="0"/>
              <a:t>'</a:t>
            </a:r>
            <a:endParaRPr lang="en-US" altLang="zh-CN" dirty="0"/>
          </a:p>
          <a:p>
            <a:r>
              <a:rPr kumimoji="1" lang="zh-CN" altLang="en-US" dirty="0" smtClean="0"/>
              <a:t>内联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top={top:0}  &lt;div style={top}/&gt;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网络部分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652" y="1283194"/>
            <a:ext cx="8946541" cy="4195481"/>
          </a:xfrm>
        </p:spPr>
        <p:txBody>
          <a:bodyPr/>
          <a:lstStyle/>
          <a:p>
            <a:r>
              <a:rPr kumimoji="1" lang="en-US" altLang="zh-CN" dirty="0" err="1" smtClean="0"/>
              <a:t>Webapi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 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lang="en-US" altLang="zh-CN" dirty="0" err="1"/>
              <a:t>whatwg</a:t>
            </a:r>
            <a:r>
              <a:rPr lang="en-US" altLang="zh-CN" dirty="0"/>
              <a:t>-fetch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4040" y="2062355"/>
            <a:ext cx="9521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whatwg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-fetch'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}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from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'../plume-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utils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async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Menlo" charset="0"/>
              </a:rPr>
              <a:t>fetch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'http://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cnodejs.org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/v1/topics'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en-US" altLang="zh-CN" dirty="0">
                <a:solidFill>
                  <a:srgbClr val="4EC9B0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040" y="5103674"/>
            <a:ext cx="8921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if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success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dispatch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home-main:setListData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});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源码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3535" y="2848549"/>
            <a:ext cx="962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https://</a:t>
            </a:r>
            <a:r>
              <a:rPr kumimoji="1" lang="en-US" altLang="zh-CN" sz="3600" dirty="0" err="1"/>
              <a:t>github.com</a:t>
            </a:r>
            <a:r>
              <a:rPr kumimoji="1" lang="en-US" altLang="zh-CN" sz="3600" dirty="0"/>
              <a:t>/</a:t>
            </a:r>
            <a:r>
              <a:rPr kumimoji="1" lang="en-US" altLang="zh-CN" sz="3600" dirty="0" err="1"/>
              <a:t>hufeng</a:t>
            </a:r>
            <a:r>
              <a:rPr kumimoji="1" lang="en-US" altLang="zh-CN" sz="3600" dirty="0"/>
              <a:t>/plume2-starter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7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8489" y="2003917"/>
            <a:ext cx="3220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 smtClean="0"/>
              <a:t>谢谢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630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light weight framework for mobile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zh-CN" altLang="en-US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github.com/hufeng/plume2</a:t>
            </a:r>
            <a:endParaRPr kumimoji="1" lang="zh-CN" altLang="en-US" dirty="0" smtClean="0"/>
          </a:p>
          <a:p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	都是大师的作品，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的升级重构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版本</a:t>
            </a:r>
          </a:p>
          <a:p>
            <a:r>
              <a:rPr kumimoji="1" lang="zh-CN" altLang="en-US" dirty="0"/>
              <a:t>主要是</a:t>
            </a:r>
            <a:r>
              <a:rPr kumimoji="1" lang="zh-CN" altLang="en-US" dirty="0" smtClean="0"/>
              <a:t>解决在前端的</a:t>
            </a:r>
            <a:r>
              <a:rPr kumimoji="1" lang="en-US" altLang="zh-CN" dirty="0" err="1" smtClean="0"/>
              <a:t>mvc</a:t>
            </a:r>
            <a:r>
              <a:rPr kumimoji="1" lang="zh-CN" altLang="en-US" dirty="0" smtClean="0"/>
              <a:t>框架中单向数据流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核心组件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  数据层</a:t>
            </a:r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 数据转换层</a:t>
            </a:r>
          </a:p>
          <a:p>
            <a:r>
              <a:rPr lang="en-US" altLang="zh-CN" dirty="0" err="1" smtClean="0"/>
              <a:t>StoreProvider</a:t>
            </a:r>
            <a:r>
              <a:rPr lang="zh-CN" altLang="en-US" dirty="0" smtClean="0"/>
              <a:t> 桥接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的关联</a:t>
            </a:r>
            <a:endParaRPr lang="en-US" altLang="zh-CN" dirty="0"/>
          </a:p>
          <a:p>
            <a:r>
              <a:rPr kumimoji="1" lang="en-US" altLang="zh-CN" dirty="0" smtClean="0"/>
              <a:t>Relax</a:t>
            </a:r>
            <a:r>
              <a:rPr kumimoji="1" lang="zh-CN" altLang="en-US" dirty="0" smtClean="0"/>
              <a:t>  绑定数据到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</a:p>
          <a:p>
            <a:r>
              <a:rPr kumimoji="1" lang="en-US" altLang="zh-CN" dirty="0" smtClean="0"/>
              <a:t>QL/DQL</a:t>
            </a:r>
            <a:r>
              <a:rPr kumimoji="1" lang="zh-CN" altLang="en-US" dirty="0" smtClean="0"/>
              <a:t> 查询语言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动态查询语言 </a:t>
            </a:r>
          </a:p>
        </p:txBody>
      </p:sp>
    </p:spTree>
    <p:extLst>
      <p:ext uri="{BB962C8B-B14F-4D97-AF65-F5344CB8AC3E}">
        <p14:creationId xmlns:p14="http://schemas.microsoft.com/office/powerpoint/2010/main" val="19353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数据流动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0192" y="1568280"/>
            <a:ext cx="2608173" cy="6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 数据流动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73239" y="3668179"/>
            <a:ext cx="1446663" cy="711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View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31967" y="4681909"/>
            <a:ext cx="1446663" cy="711694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Relax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57425" y="3668179"/>
            <a:ext cx="1446663" cy="711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Actor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68691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Action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31587" y="3668179"/>
            <a:ext cx="1446663" cy="7116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Store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55299" y="3668179"/>
            <a:ext cx="1446663" cy="711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Dispatch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3"/>
            <a:endCxn id="10" idx="1"/>
          </p:cNvCxnSpPr>
          <p:nvPr/>
        </p:nvCxnSpPr>
        <p:spPr>
          <a:xfrm>
            <a:off x="3719902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778250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3"/>
            <a:endCxn id="8" idx="1"/>
          </p:cNvCxnSpPr>
          <p:nvPr/>
        </p:nvCxnSpPr>
        <p:spPr>
          <a:xfrm>
            <a:off x="7801962" y="4024026"/>
            <a:ext cx="955463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1"/>
          </p:cNvCxnSpPr>
          <p:nvPr/>
        </p:nvCxnSpPr>
        <p:spPr>
          <a:xfrm rot="5400000" flipH="1" flipV="1">
            <a:off x="7058036" y="3157524"/>
            <a:ext cx="531251" cy="490060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8" idx="0"/>
          </p:cNvCxnSpPr>
          <p:nvPr/>
        </p:nvCxnSpPr>
        <p:spPr>
          <a:xfrm>
            <a:off x="8793547" y="3136928"/>
            <a:ext cx="687210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7" idx="3"/>
          </p:cNvCxnSpPr>
          <p:nvPr/>
        </p:nvCxnSpPr>
        <p:spPr>
          <a:xfrm rot="5400000">
            <a:off x="7950753" y="3507751"/>
            <a:ext cx="657883" cy="2402127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1"/>
            <a:endCxn id="6" idx="2"/>
          </p:cNvCxnSpPr>
          <p:nvPr/>
        </p:nvCxnSpPr>
        <p:spPr>
          <a:xfrm rot="10800000">
            <a:off x="2996571" y="4379874"/>
            <a:ext cx="2635396" cy="657883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368798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StroeProvider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endCxn id="22" idx="3"/>
          </p:cNvCxnSpPr>
          <p:nvPr/>
        </p:nvCxnSpPr>
        <p:spPr>
          <a:xfrm rot="16200000" flipV="1">
            <a:off x="4576867" y="3153715"/>
            <a:ext cx="494840" cy="461265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1"/>
            <a:endCxn id="6" idx="0"/>
          </p:cNvCxnSpPr>
          <p:nvPr/>
        </p:nvCxnSpPr>
        <p:spPr>
          <a:xfrm rot="10800000" flipV="1">
            <a:off x="2996572" y="3136927"/>
            <a:ext cx="372227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Plume2-starter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hufeng</a:t>
            </a:r>
            <a:r>
              <a:rPr kumimoji="1" lang="en-US" altLang="zh-CN" dirty="0"/>
              <a:t>/plume2-starter</a:t>
            </a:r>
            <a:endParaRPr kumimoji="1" lang="zh-CN" altLang="en-US" dirty="0" smtClean="0"/>
          </a:p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plume2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preact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	React</a:t>
            </a:r>
            <a:r>
              <a:rPr lang="zh-CN" altLang="en-US" dirty="0"/>
              <a:t>的</a:t>
            </a:r>
            <a:r>
              <a:rPr lang="en-US" altLang="zh-CN" dirty="0"/>
              <a:t>3kb</a:t>
            </a:r>
            <a:r>
              <a:rPr lang="zh-CN" altLang="en-US" dirty="0"/>
              <a:t>轻量化</a:t>
            </a:r>
            <a:r>
              <a:rPr lang="zh-CN" altLang="en-US" dirty="0" smtClean="0"/>
              <a:t>方案</a:t>
            </a:r>
          </a:p>
          <a:p>
            <a:pPr lvl="1"/>
            <a:r>
              <a:rPr lang="zh-CN" altLang="en-US" dirty="0" smtClean="0"/>
              <a:t>小体积  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代码是应用程序的最大的一部分</a:t>
            </a:r>
          </a:p>
          <a:p>
            <a:pPr lvl="1"/>
            <a:r>
              <a:rPr lang="zh-CN" altLang="en-US" dirty="0" smtClean="0"/>
              <a:t>高性能  有一个简单的可预测的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实现，是最快的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的实现之一</a:t>
            </a:r>
          </a:p>
          <a:p>
            <a:pPr lvl="1"/>
            <a:r>
              <a:rPr lang="zh-CN" altLang="en-US" dirty="0" smtClean="0"/>
              <a:t>轻量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移植 可以把一个强大的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带到任意的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</a:t>
            </a:r>
          </a:p>
          <a:p>
            <a:pPr lvl="1"/>
            <a:r>
              <a:rPr lang="zh-CN" altLang="en-US" dirty="0" smtClean="0"/>
              <a:t>即时生产 轻量简单到随时使用</a:t>
            </a:r>
            <a:endParaRPr lang="en-US" altLang="zh-CN" dirty="0" smtClean="0"/>
          </a:p>
          <a:p>
            <a:r>
              <a:rPr kumimoji="1" lang="en-US" altLang="zh-CN" dirty="0" err="1" smtClean="0"/>
              <a:t>preact-compat</a:t>
            </a:r>
            <a:r>
              <a:rPr kumimoji="1" lang="en-US" altLang="zh-CN" dirty="0" smtClean="0"/>
              <a:t> </a:t>
            </a:r>
            <a:r>
              <a:rPr lang="zh-CN" altLang="en-US" dirty="0" smtClean="0"/>
              <a:t>生态系统兼容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可以在系统</a:t>
            </a:r>
            <a:r>
              <a:rPr lang="zh-CN" altLang="en-US" dirty="0"/>
              <a:t>中使用非常复杂的</a:t>
            </a:r>
            <a:r>
              <a:rPr lang="en-US" altLang="zh-CN" dirty="0"/>
              <a:t>React</a:t>
            </a:r>
            <a:r>
              <a:rPr lang="zh-CN" altLang="en-US" dirty="0"/>
              <a:t>组件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配置</a:t>
            </a:r>
          </a:p>
          <a:p>
            <a:r>
              <a:rPr kumimoji="1" lang="en-US" altLang="zh-CN" dirty="0" err="1" smtClean="0"/>
              <a:t>Vscode</a:t>
            </a:r>
            <a:r>
              <a:rPr kumimoji="1" lang="zh-CN" altLang="en-US" dirty="0" smtClean="0"/>
              <a:t> 的配置</a:t>
            </a:r>
          </a:p>
          <a:p>
            <a:r>
              <a:rPr kumimoji="1" lang="en-US" altLang="zh-CN" dirty="0" err="1" smtClean="0"/>
              <a:t>Airbnb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 编码规范</a:t>
            </a:r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www.kancloud.cn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kancloud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-style-guide/43119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Jsdoc</a:t>
            </a:r>
            <a:r>
              <a:rPr kumimoji="1" lang="zh-CN" altLang="en-US" dirty="0" smtClean="0"/>
              <a:t> 注释风格</a:t>
            </a:r>
          </a:p>
          <a:p>
            <a:pPr lvl="1"/>
            <a:r>
              <a:rPr kumimoji="1" lang="en-US" altLang="zh-CN" dirty="0"/>
              <a:t>http://www.css88.com/doc/</a:t>
            </a:r>
            <a:r>
              <a:rPr kumimoji="1" lang="en-US" altLang="zh-CN" dirty="0" err="1"/>
              <a:t>jsdoc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endParaRPr kumimoji="1" lang="zh-CN" altLang="en-US" dirty="0" smtClean="0"/>
          </a:p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项目规范</a:t>
            </a:r>
          </a:p>
          <a:p>
            <a:pPr lvl="1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hufeng</a:t>
            </a:r>
            <a:r>
              <a:rPr kumimoji="1" lang="en-US" altLang="zh-CN" dirty="0"/>
              <a:t>/plume2-starter/blob/master/docs/typescript-</a:t>
            </a:r>
            <a:r>
              <a:rPr kumimoji="1" lang="en-US" altLang="zh-CN" dirty="0" err="1"/>
              <a:t>guidelines.md</a:t>
            </a: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7900" y="2052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8472" y="13134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favicon.ico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index.ejs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app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├──├── hello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counter-actor.ts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└── hello-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├── component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colors.css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store.ts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webapi.ts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dist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node_modules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package.json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postcss.config.js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tsconfig.json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typings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webpack.dll.config.js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webpack.production.js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yarn.lock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babelrc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Tsconfig.json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Posscss.config.js</a:t>
            </a:r>
            <a:endParaRPr kumimoji="1" lang="en-US" altLang="zh-CN" dirty="0" smtClean="0"/>
          </a:p>
          <a:p>
            <a:r>
              <a:rPr kumimoji="1" lang="en-US" altLang="zh-CN" dirty="0" err="1"/>
              <a:t>Webpack.config.js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Webpack.dll.config.js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Webpack.production.js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Pagekage.json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test start clean </a:t>
            </a:r>
            <a:r>
              <a:rPr kumimoji="1" lang="en-US" altLang="zh-CN" dirty="0" err="1" smtClean="0"/>
              <a:t>build:dll</a:t>
            </a:r>
            <a:r>
              <a:rPr kumimoji="1" lang="en-US" altLang="zh-CN" dirty="0" smtClean="0"/>
              <a:t> build </a:t>
            </a:r>
            <a:r>
              <a:rPr kumimoji="1" lang="en-US" altLang="zh-CN" dirty="0" err="1" smtClean="0"/>
              <a:t>build:all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dist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8048" y="1689357"/>
            <a:ext cx="87710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&lt;Router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={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hashHistory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="/"&gt;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="/login"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component={Home}&gt;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main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="profile"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{Profile}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&lt;/Router&gt;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8048" y="4828678"/>
            <a:ext cx="7877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({ },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import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'./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module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null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});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51" y="166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静态路由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1251" y="4828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异步路由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9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205</Words>
  <Application>Microsoft Macintosh PowerPoint</Application>
  <PresentationFormat>宽屏</PresentationFormat>
  <Paragraphs>172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Mangal</vt:lpstr>
      <vt:lpstr>Menlo</vt:lpstr>
      <vt:lpstr>Wingdings 3</vt:lpstr>
      <vt:lpstr>宋体</vt:lpstr>
      <vt:lpstr>离子</vt:lpstr>
      <vt:lpstr>Plume2项目实战</vt:lpstr>
      <vt:lpstr>Plume2简介</vt:lpstr>
      <vt:lpstr>Plume2-核心组件</vt:lpstr>
      <vt:lpstr>Plume2-数据流动</vt:lpstr>
      <vt:lpstr>Plume2-starter简介</vt:lpstr>
      <vt:lpstr>项目实战-代码规范</vt:lpstr>
      <vt:lpstr>项目实战-项目结构</vt:lpstr>
      <vt:lpstr>项目实战-webpack配置</vt:lpstr>
      <vt:lpstr>项目实战-路由</vt:lpstr>
      <vt:lpstr>项目实战-顶级页面</vt:lpstr>
      <vt:lpstr>项目实战-组件页面</vt:lpstr>
      <vt:lpstr>项目实战-css</vt:lpstr>
      <vt:lpstr>项目实战-网络部分fetch</vt:lpstr>
      <vt:lpstr>项目实战-源码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57</cp:revision>
  <dcterms:created xsi:type="dcterms:W3CDTF">2017-03-13T09:24:01Z</dcterms:created>
  <dcterms:modified xsi:type="dcterms:W3CDTF">2017-03-16T03:27:59Z</dcterms:modified>
</cp:coreProperties>
</file>