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3152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ad6f3506f_0_0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ad6f35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f989c9634_2_1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f989c963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077e59171_0_268:notes"/>
          <p:cNvSpPr/>
          <p:nvPr>
            <p:ph idx="2" type="sldImg"/>
          </p:nvPr>
        </p:nvSpPr>
        <p:spPr>
          <a:xfrm>
            <a:off x="1286175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077e5917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077e59171_0_548:notes"/>
          <p:cNvSpPr/>
          <p:nvPr>
            <p:ph idx="2" type="sldImg"/>
          </p:nvPr>
        </p:nvSpPr>
        <p:spPr>
          <a:xfrm>
            <a:off x="1286175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077e5917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077e59171_0_563:notes"/>
          <p:cNvSpPr/>
          <p:nvPr>
            <p:ph idx="2" type="sldImg"/>
          </p:nvPr>
        </p:nvSpPr>
        <p:spPr>
          <a:xfrm>
            <a:off x="1286175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077e5917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77e59171_0_586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77e59171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077e59171_0_873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077e59171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077e59171_0_881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077e59171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077e59171_0_888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077e59171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077e59171_0_897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077e59171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849240"/>
            <a:ext cx="1691422" cy="2464030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459971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2295200"/>
            <a:ext cx="4255500" cy="26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5114738"/>
            <a:ext cx="42555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829882"/>
            <a:ext cx="9144036" cy="1485204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1098987"/>
            <a:ext cx="6366900" cy="26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3857493"/>
            <a:ext cx="63669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844"/>
            <a:ext cx="1233215" cy="1969086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4130081"/>
            <a:ext cx="2186148" cy="3185017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2295218"/>
            <a:ext cx="5857800" cy="26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425784"/>
            <a:ext cx="999312" cy="1421273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851307"/>
            <a:ext cx="703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2830293"/>
            <a:ext cx="70305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425784"/>
            <a:ext cx="999312" cy="1421273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851307"/>
            <a:ext cx="703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2830293"/>
            <a:ext cx="34305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2830293"/>
            <a:ext cx="34305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425784"/>
            <a:ext cx="999312" cy="1421273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851307"/>
            <a:ext cx="703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425784"/>
            <a:ext cx="999312" cy="1421273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851307"/>
            <a:ext cx="33120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3284871"/>
            <a:ext cx="33120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858"/>
            <a:ext cx="2267451" cy="370012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1086009"/>
            <a:ext cx="5857800" cy="50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425784"/>
            <a:ext cx="999312" cy="1421273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851307"/>
            <a:ext cx="3430500" cy="2830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3901444"/>
            <a:ext cx="3430500" cy="1032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940089"/>
            <a:ext cx="3430500" cy="5505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471459"/>
            <a:ext cx="825392" cy="1173901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5886542"/>
            <a:ext cx="58431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6737032"/>
            <a:ext cx="548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295218"/>
            <a:ext cx="5305500" cy="26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GoGo Money Front End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5114738"/>
            <a:ext cx="42555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2"/>
          <p:cNvPicPr preferRelativeResize="0"/>
          <p:nvPr/>
        </p:nvPicPr>
        <p:blipFill rotWithShape="1">
          <a:blip r:embed="rId3">
            <a:alphaModFix/>
          </a:blip>
          <a:srcRect b="6192" l="3228" r="5313" t="11455"/>
          <a:stretch/>
        </p:blipFill>
        <p:spPr>
          <a:xfrm>
            <a:off x="195212" y="271575"/>
            <a:ext cx="8753575" cy="4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>
            <p:ph type="title"/>
          </p:nvPr>
        </p:nvSpPr>
        <p:spPr>
          <a:xfrm>
            <a:off x="1234150" y="194251"/>
            <a:ext cx="70305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Finances page 3 </a:t>
            </a:r>
            <a:r>
              <a:rPr lang="en" sz="2100"/>
              <a:t>IGNORE PAGE FOR NOW STILL IN EDIT    *****SKIP SLIDE*</a:t>
            </a:r>
            <a:endParaRPr sz="2100"/>
          </a:p>
        </p:txBody>
      </p:sp>
      <p:sp>
        <p:nvSpPr>
          <p:cNvPr id="395" name="Google Shape;395;p23"/>
          <p:cNvSpPr/>
          <p:nvPr/>
        </p:nvSpPr>
        <p:spPr>
          <a:xfrm>
            <a:off x="1252550" y="2241950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</p:txBody>
      </p:sp>
      <p:sp>
        <p:nvSpPr>
          <p:cNvPr id="396" name="Google Shape;396;p23"/>
          <p:cNvSpPr txBox="1"/>
          <p:nvPr/>
        </p:nvSpPr>
        <p:spPr>
          <a:xfrm>
            <a:off x="1252550" y="1823375"/>
            <a:ext cx="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Name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2678550" y="2241950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 5,000</a:t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678550" y="1823375"/>
            <a:ext cx="9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Amount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4116400" y="1715675"/>
            <a:ext cx="12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Category (scroll down)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1252550" y="305747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</a:t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2678550" y="305747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$:1,800</a:t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4104550" y="305747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</a:t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5530550" y="2241950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5530550" y="1715675"/>
            <a:ext cx="18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Deposit/withdrawal (scroll down)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5530550" y="305747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Withdrawal</a:t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1252550" y="3873000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</a:t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678550" y="3873000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$:150</a:t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4104550" y="3873000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Utilities</a:t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5530550" y="3830000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Withdrawal</a:t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1252550" y="468852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Groceries</a:t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2678550" y="468852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$:500</a:t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4104550" y="468852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Essentials</a:t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5530550" y="468852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Withdrawal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944825" y="5685000"/>
            <a:ext cx="16443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Changes</a:t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1252550" y="5746475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  <p:sp>
        <p:nvSpPr>
          <p:cNvPr id="416" name="Google Shape;416;p23"/>
          <p:cNvSpPr txBox="1"/>
          <p:nvPr/>
        </p:nvSpPr>
        <p:spPr>
          <a:xfrm>
            <a:off x="1103825" y="1389500"/>
            <a:ext cx="73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Change, add, and delete your recurring deposits and transactions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7056750" y="2310200"/>
            <a:ext cx="990600" cy="4002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056750" y="3125725"/>
            <a:ext cx="990600" cy="4002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7056750" y="3941250"/>
            <a:ext cx="990600" cy="4002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7056750" y="4756775"/>
            <a:ext cx="990600" cy="4002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cxnSp>
        <p:nvCxnSpPr>
          <p:cNvPr id="421" name="Google Shape;421;p23"/>
          <p:cNvCxnSpPr/>
          <p:nvPr/>
        </p:nvCxnSpPr>
        <p:spPr>
          <a:xfrm flipH="1" rot="10800000">
            <a:off x="1210425" y="2915575"/>
            <a:ext cx="6936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3"/>
          <p:cNvSpPr txBox="1"/>
          <p:nvPr/>
        </p:nvSpPr>
        <p:spPr>
          <a:xfrm>
            <a:off x="241950" y="2336025"/>
            <a:ext cx="8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Income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4104550" y="2289263"/>
            <a:ext cx="1189500" cy="5367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 txBox="1"/>
          <p:nvPr/>
        </p:nvSpPr>
        <p:spPr>
          <a:xfrm>
            <a:off x="1743425" y="6694200"/>
            <a:ext cx="6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*If deposit { ignore category } *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1399900" y="6391700"/>
            <a:ext cx="6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 much would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you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like to save?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4390625" y="6428600"/>
            <a:ext cx="768300" cy="3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851307"/>
            <a:ext cx="703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  (Page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Landing.jsp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1764925" y="3059947"/>
            <a:ext cx="29583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748125" y="2534009"/>
            <a:ext cx="15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UserName: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1748125" y="4461720"/>
            <a:ext cx="29919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1770525" y="3891346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Password: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1770525" y="5482418"/>
            <a:ext cx="12327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3686825" y="5482418"/>
            <a:ext cx="17256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1452525" y="1694600"/>
            <a:ext cx="6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Welcome to GoGo Money! New here? Click create account!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251175" y="293453"/>
            <a:ext cx="7030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Create Account page  (Page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createAccount.jsp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1411950" y="2294975"/>
            <a:ext cx="20988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1411950" y="4009825"/>
            <a:ext cx="20988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428750" y="5555725"/>
            <a:ext cx="20988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1445550" y="1864676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Enter Name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1345200" y="3513871"/>
            <a:ext cx="19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User name: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428750" y="5155520"/>
            <a:ext cx="1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Password: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1345200" y="1178850"/>
            <a:ext cx="6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*Introduction for how GoGo Money works*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1411950" y="6494225"/>
            <a:ext cx="6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*List of Categories here*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247775" y="185849"/>
            <a:ext cx="703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Finances (page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populateFinances.jsp</a:t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5535650" y="5251534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(scroll down):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2111300" y="2734987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</a:t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1588150" y="1521578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</a:t>
            </a:r>
            <a:endParaRPr/>
          </a:p>
        </p:txBody>
      </p:sp>
      <p:sp>
        <p:nvSpPr>
          <p:cNvPr id="312" name="Google Shape;312;p16"/>
          <p:cNvSpPr txBox="1"/>
          <p:nvPr/>
        </p:nvSpPr>
        <p:spPr>
          <a:xfrm>
            <a:off x="1353025" y="1121375"/>
            <a:ext cx="45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Please enter your current 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onetary bank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amount: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1353025" y="4635913"/>
            <a:ext cx="47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Please enter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recurring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bill name, amount,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category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it falls under, and day of month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occurrence: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3876100" y="2716872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Day:</a:t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7458075" y="5251534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lang="en"/>
              <a:t>another bill Button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1502350" y="2149481"/>
            <a:ext cx="47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Please Enter bi-weekly or monthly income, and the day of month deposit: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2111300" y="5251521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</a:t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3770838" y="5251521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Day:</a:t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1588150" y="3440663"/>
            <a:ext cx="48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Please enter any other income name, amount, and the day of deposit: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2111288" y="3948400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</a:t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876100" y="3984197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Day:</a:t>
            </a:r>
            <a:endParaRPr/>
          </a:p>
        </p:txBody>
      </p:sp>
      <p:sp>
        <p:nvSpPr>
          <p:cNvPr id="322" name="Google Shape;322;p16"/>
          <p:cNvSpPr txBox="1"/>
          <p:nvPr/>
        </p:nvSpPr>
        <p:spPr>
          <a:xfrm>
            <a:off x="1397100" y="5981825"/>
            <a:ext cx="49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 much money would you like to save every month?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1482900" y="6375225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458075" y="6375225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5961025" y="2710722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Day:</a:t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5344525" y="2797575"/>
            <a:ext cx="7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68700" y="2310525"/>
            <a:ext cx="14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*Optional*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346500" y="5251521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346500" y="3981125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346500" y="2751350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Income</a:t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642225" y="6375225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1135400" y="173325"/>
            <a:ext cx="76629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 page (page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displaySummary.jsp</a:t>
            </a:r>
            <a:endParaRPr/>
          </a:p>
        </p:txBody>
      </p:sp>
      <p:sp>
        <p:nvSpPr>
          <p:cNvPr id="337" name="Google Shape;337;p17"/>
          <p:cNvSpPr txBox="1"/>
          <p:nvPr/>
        </p:nvSpPr>
        <p:spPr>
          <a:xfrm>
            <a:off x="1553575" y="966250"/>
            <a:ext cx="276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Welcome @Name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3471050" y="2316513"/>
            <a:ext cx="2201904" cy="7951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$$$</a:t>
            </a:r>
            <a:endParaRPr b="1" sz="2600"/>
          </a:p>
        </p:txBody>
      </p:sp>
      <p:sp>
        <p:nvSpPr>
          <p:cNvPr id="339" name="Google Shape;339;p17"/>
          <p:cNvSpPr txBox="1"/>
          <p:nvPr/>
        </p:nvSpPr>
        <p:spPr>
          <a:xfrm>
            <a:off x="3000150" y="1695238"/>
            <a:ext cx="31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Your GoGo Money left for the month!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2276850" y="3661513"/>
            <a:ext cx="45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Enter a new transaction, the name and 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category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it falls under: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952575" y="4528275"/>
            <a:ext cx="15291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$:</a:t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2850988" y="4528275"/>
            <a:ext cx="15291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4749400" y="4528275"/>
            <a:ext cx="15291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(Scroll down):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2805750" y="5287325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another transaction</a:t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4712800" y="5287325"/>
            <a:ext cx="1602300" cy="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6585025" y="4528275"/>
            <a:ext cx="15291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Deposit or withdrawa</a:t>
            </a:r>
            <a:r>
              <a:rPr lang="en" sz="1300"/>
              <a:t>l </a:t>
            </a:r>
            <a:r>
              <a:rPr lang="en" sz="1300"/>
              <a:t>(</a:t>
            </a:r>
            <a:r>
              <a:rPr lang="en" sz="1300"/>
              <a:t>scroll</a:t>
            </a:r>
            <a:r>
              <a:rPr lang="en" sz="1300"/>
              <a:t> down</a:t>
            </a:r>
            <a:endParaRPr sz="1300"/>
          </a:p>
        </p:txBody>
      </p:sp>
      <p:sp>
        <p:nvSpPr>
          <p:cNvPr id="347" name="Google Shape;347;p17"/>
          <p:cNvSpPr txBox="1"/>
          <p:nvPr/>
        </p:nvSpPr>
        <p:spPr>
          <a:xfrm>
            <a:off x="1743425" y="6694200"/>
            <a:ext cx="6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//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If deposit { ignore category }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type="title"/>
          </p:nvPr>
        </p:nvSpPr>
        <p:spPr>
          <a:xfrm>
            <a:off x="768350" y="227450"/>
            <a:ext cx="7953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 of Homepage (this is still page 4 just scrolled down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displaySummary.jsp</a:t>
            </a:r>
            <a:endParaRPr/>
          </a:p>
        </p:txBody>
      </p:sp>
      <p:pic>
        <p:nvPicPr>
          <p:cNvPr id="353" name="Google Shape;3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525" y="2307500"/>
            <a:ext cx="4746324" cy="363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1048950" y="1614800"/>
            <a:ext cx="70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An Average of your spending!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*Example pie chart for now*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6691350" y="6325800"/>
            <a:ext cx="1560600" cy="4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4201850" y="6325800"/>
            <a:ext cx="1681800" cy="4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populateFinances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912325" y="6325800"/>
            <a:ext cx="1681800" cy="4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1303800" y="533253"/>
            <a:ext cx="70305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</a:t>
            </a:r>
            <a:r>
              <a:rPr lang="en"/>
              <a:t>spreadsheet</a:t>
            </a:r>
            <a:r>
              <a:rPr lang="en"/>
              <a:t> (page 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displayTransactions.jsp</a:t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3844200" y="5920650"/>
            <a:ext cx="14556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Home/display Summary</a:t>
            </a:r>
            <a:endParaRPr/>
          </a:p>
        </p:txBody>
      </p:sp>
      <p:pic>
        <p:nvPicPr>
          <p:cNvPr id="364" name="Google Shape;3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74" y="1789750"/>
            <a:ext cx="7211450" cy="39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9"/>
          <p:cNvSpPr txBox="1"/>
          <p:nvPr/>
        </p:nvSpPr>
        <p:spPr>
          <a:xfrm>
            <a:off x="1048950" y="1389550"/>
            <a:ext cx="70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Your Recent Transaction History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8430900" y="2178000"/>
            <a:ext cx="410400" cy="2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8430900" y="2562750"/>
            <a:ext cx="410400" cy="2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8430900" y="2862525"/>
            <a:ext cx="410400" cy="2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8430900" y="3204788"/>
            <a:ext cx="410400" cy="2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8430900" y="3547050"/>
            <a:ext cx="410400" cy="2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title"/>
          </p:nvPr>
        </p:nvSpPr>
        <p:spPr>
          <a:xfrm>
            <a:off x="1303800" y="261853"/>
            <a:ext cx="70305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spreadsheet page (scrolled down Page 4)</a:t>
            </a:r>
            <a:endParaRPr/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1126200" y="2302593"/>
            <a:ext cx="70305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Housing:</a:t>
            </a:r>
            <a:r>
              <a:rPr lang="en" sz="1600"/>
              <a:t> Rent, </a:t>
            </a:r>
            <a:r>
              <a:rPr lang="en" sz="1600"/>
              <a:t>mortgage</a:t>
            </a:r>
            <a:r>
              <a:rPr lang="en" sz="1600"/>
              <a:t>, etc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Insurance:</a:t>
            </a:r>
            <a:r>
              <a:rPr lang="en" sz="1600"/>
              <a:t> Car, health, life, home/renters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Savings:</a:t>
            </a:r>
            <a:r>
              <a:rPr lang="en" sz="1600"/>
              <a:t> amount user wants to save each month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Utilities</a:t>
            </a:r>
            <a:r>
              <a:rPr b="1" lang="en" sz="1600"/>
              <a:t>:</a:t>
            </a:r>
            <a:r>
              <a:rPr lang="en" sz="1600"/>
              <a:t> Gas, electricity, internet, phone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Essentials:</a:t>
            </a:r>
            <a:r>
              <a:rPr lang="en" sz="1600"/>
              <a:t> groceries, pet food/care, poilet taper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Healthcare:</a:t>
            </a:r>
            <a:r>
              <a:rPr lang="en" sz="1600"/>
              <a:t> family/pet care, vet visits, medication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Transportation:</a:t>
            </a:r>
            <a:r>
              <a:rPr lang="en" sz="1600"/>
              <a:t> gas, vehicle repairs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Recreation/entertainment:</a:t>
            </a:r>
            <a:r>
              <a:rPr lang="en" sz="1600"/>
              <a:t> Movies, converts, vacations, hobbies, steaming subscriptions, dine out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Personal: </a:t>
            </a:r>
            <a:r>
              <a:rPr lang="en" sz="1600"/>
              <a:t>clothes, home furnishings, gym memberships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77" name="Google Shape;377;p20"/>
          <p:cNvSpPr txBox="1"/>
          <p:nvPr/>
        </p:nvSpPr>
        <p:spPr>
          <a:xfrm>
            <a:off x="927600" y="6584600"/>
            <a:ext cx="70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*Ideas to incorporate list on the Financial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questionnaire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page and Home page*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1126200" y="1684075"/>
            <a:ext cx="60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The list of categories and items that fall under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type="title"/>
          </p:nvPr>
        </p:nvSpPr>
        <p:spPr>
          <a:xfrm>
            <a:off x="1303800" y="851307"/>
            <a:ext cx="703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suggestions and notes for website</a:t>
            </a:r>
            <a:endParaRPr/>
          </a:p>
        </p:txBody>
      </p:sp>
      <p:sp>
        <p:nvSpPr>
          <p:cNvPr id="384" name="Google Shape;384;p21"/>
          <p:cNvSpPr txBox="1"/>
          <p:nvPr>
            <p:ph idx="1" type="body"/>
          </p:nvPr>
        </p:nvSpPr>
        <p:spPr>
          <a:xfrm>
            <a:off x="1303800" y="2830293"/>
            <a:ext cx="70305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Notifications on spending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at the end of the month of money spent, received, and saved (home page)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