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2"/>
  </p:sldMasterIdLst>
  <p:notesMasterIdLst>
    <p:notesMasterId r:id="rId9"/>
  </p:notesMasterIdLst>
  <p:handoutMasterIdLst>
    <p:handoutMasterId r:id="rId10"/>
  </p:handoutMasterIdLst>
  <p:sldIdLst>
    <p:sldId id="257" r:id="rId3"/>
    <p:sldId id="272" r:id="rId4"/>
    <p:sldId id="275" r:id="rId5"/>
    <p:sldId id="273" r:id="rId6"/>
    <p:sldId id="264" r:id="rId7"/>
    <p:sldId id="274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A23"/>
    <a:srgbClr val="D87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8D28B-FE03-4A29-806E-4912B7C7B2AF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5716B8D-D1BB-4530-A0C2-668078CBF3A6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 smtClean="0"/>
            <a:t>Eliana</a:t>
          </a:r>
        </a:p>
        <a:p>
          <a:r>
            <a:rPr lang="en-US" dirty="0" smtClean="0"/>
            <a:t>Senior Visual Merchandiser</a:t>
          </a:r>
        </a:p>
        <a:p>
          <a:r>
            <a:rPr lang="en-US" dirty="0" smtClean="0"/>
            <a:t>Valentino, PRADA</a:t>
          </a:r>
        </a:p>
        <a:p>
          <a:r>
            <a:rPr lang="en-US" dirty="0" smtClean="0"/>
            <a:t>Fashion Institute of Technology, Italy</a:t>
          </a:r>
          <a:endParaRPr lang="en-US" dirty="0"/>
        </a:p>
      </dgm:t>
    </dgm:pt>
    <dgm:pt modelId="{7AD74EEB-F8D9-4EAA-9282-40ADB8CD7306}" type="parTrans" cxnId="{FDC36236-12B3-43B0-8751-244F9FE50738}">
      <dgm:prSet/>
      <dgm:spPr/>
      <dgm:t>
        <a:bodyPr/>
        <a:lstStyle/>
        <a:p>
          <a:endParaRPr lang="en-US"/>
        </a:p>
      </dgm:t>
    </dgm:pt>
    <dgm:pt modelId="{4ABCE9CC-6C9E-4E78-BD0A-FFB90B79BFDD}" type="sibTrans" cxnId="{FDC36236-12B3-43B0-8751-244F9FE50738}">
      <dgm:prSet/>
      <dgm:spPr/>
      <dgm:t>
        <a:bodyPr/>
        <a:lstStyle/>
        <a:p>
          <a:endParaRPr lang="en-US"/>
        </a:p>
      </dgm:t>
    </dgm:pt>
    <dgm:pt modelId="{DB397394-F42C-4BCA-A3E7-A1F16CE86D82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 smtClean="0"/>
            <a:t>Göktuğ</a:t>
          </a:r>
        </a:p>
        <a:p>
          <a:r>
            <a:rPr lang="en-US" dirty="0" smtClean="0"/>
            <a:t>Software Engineer</a:t>
          </a:r>
        </a:p>
        <a:p>
          <a:r>
            <a:rPr lang="en-US" dirty="0" err="1" smtClean="0"/>
            <a:t>Kreix</a:t>
          </a:r>
          <a:r>
            <a:rPr lang="en-US" dirty="0" smtClean="0"/>
            <a:t>, </a:t>
          </a:r>
          <a:r>
            <a:rPr lang="en-US" dirty="0" err="1" smtClean="0"/>
            <a:t>MET</a:t>
          </a:r>
          <a:r>
            <a:rPr lang="en-US" dirty="0" err="1" smtClean="0"/>
            <a:t>eSports</a:t>
          </a:r>
          <a:r>
            <a:rPr lang="en-US" dirty="0" smtClean="0"/>
            <a:t> </a:t>
          </a:r>
          <a:r>
            <a:rPr lang="en-US" dirty="0" smtClean="0"/>
            <a:t>U Society</a:t>
          </a:r>
        </a:p>
        <a:p>
          <a:r>
            <a:rPr lang="en-US" dirty="0" smtClean="0"/>
            <a:t>METU, Turkey</a:t>
          </a:r>
          <a:endParaRPr lang="en-US" dirty="0"/>
        </a:p>
      </dgm:t>
    </dgm:pt>
    <dgm:pt modelId="{2A1425CB-ABDF-4BDC-8E1E-7206084B081D}" type="parTrans" cxnId="{59780C0D-5310-4241-9501-F407946C7C1F}">
      <dgm:prSet/>
      <dgm:spPr/>
      <dgm:t>
        <a:bodyPr/>
        <a:lstStyle/>
        <a:p>
          <a:endParaRPr lang="en-US"/>
        </a:p>
      </dgm:t>
    </dgm:pt>
    <dgm:pt modelId="{281B0B8A-55E6-435F-B6E3-2CB47C21770B}" type="sibTrans" cxnId="{59780C0D-5310-4241-9501-F407946C7C1F}">
      <dgm:prSet/>
      <dgm:spPr/>
      <dgm:t>
        <a:bodyPr/>
        <a:lstStyle/>
        <a:p>
          <a:endParaRPr lang="en-US"/>
        </a:p>
      </dgm:t>
    </dgm:pt>
    <dgm:pt modelId="{DB9A27F4-B28C-4091-A848-4510EE9A5078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 smtClean="0"/>
            <a:t>Kelly</a:t>
          </a:r>
        </a:p>
        <a:p>
          <a:r>
            <a:rPr lang="en-US" dirty="0" smtClean="0"/>
            <a:t>Software Engineer</a:t>
          </a:r>
        </a:p>
        <a:p>
          <a:r>
            <a:rPr lang="en-US" dirty="0" smtClean="0"/>
            <a:t>Microsoft, Facebook</a:t>
          </a:r>
        </a:p>
        <a:p>
          <a:r>
            <a:rPr lang="en-US" dirty="0" smtClean="0"/>
            <a:t>Brown University, United States</a:t>
          </a:r>
          <a:endParaRPr lang="en-US" dirty="0"/>
        </a:p>
      </dgm:t>
    </dgm:pt>
    <dgm:pt modelId="{F0F8E198-AEA3-4E26-9571-AF69473D8A27}" type="parTrans" cxnId="{B96C588F-7C10-47E0-9940-675BB05C23C9}">
      <dgm:prSet/>
      <dgm:spPr/>
      <dgm:t>
        <a:bodyPr/>
        <a:lstStyle/>
        <a:p>
          <a:endParaRPr lang="en-US"/>
        </a:p>
      </dgm:t>
    </dgm:pt>
    <dgm:pt modelId="{6F2A4F95-C93B-4A97-97C0-A4EEDBA7C173}" type="sibTrans" cxnId="{B96C588F-7C10-47E0-9940-675BB05C23C9}">
      <dgm:prSet/>
      <dgm:spPr/>
      <dgm:t>
        <a:bodyPr/>
        <a:lstStyle/>
        <a:p>
          <a:endParaRPr lang="en-US"/>
        </a:p>
      </dgm:t>
    </dgm:pt>
    <dgm:pt modelId="{2B1A4D08-B2D6-4840-9EEF-FBEAF9B63FEE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 smtClean="0"/>
            <a:t>Maryam</a:t>
          </a:r>
        </a:p>
        <a:p>
          <a:r>
            <a:rPr lang="en-US" b="0" dirty="0" smtClean="0"/>
            <a:t>Production Director</a:t>
          </a:r>
        </a:p>
        <a:p>
          <a:r>
            <a:rPr lang="en-US" b="0" dirty="0" smtClean="0"/>
            <a:t>Mano</a:t>
          </a:r>
        </a:p>
        <a:p>
          <a:r>
            <a:rPr lang="en-US" b="0" dirty="0" smtClean="0"/>
            <a:t>Indonesia</a:t>
          </a:r>
          <a:endParaRPr lang="en-US" b="0" dirty="0"/>
        </a:p>
      </dgm:t>
    </dgm:pt>
    <dgm:pt modelId="{DD033F87-E8D1-4800-B6EC-A726DDB3626F}" type="parTrans" cxnId="{D0332E0A-8B11-42FB-8BE4-D27A738450CB}">
      <dgm:prSet/>
      <dgm:spPr/>
      <dgm:t>
        <a:bodyPr/>
        <a:lstStyle/>
        <a:p>
          <a:endParaRPr lang="en-US"/>
        </a:p>
      </dgm:t>
    </dgm:pt>
    <dgm:pt modelId="{72A931DB-4FC0-445A-9721-2A5280BEE154}" type="sibTrans" cxnId="{D0332E0A-8B11-42FB-8BE4-D27A738450CB}">
      <dgm:prSet/>
      <dgm:spPr/>
      <dgm:t>
        <a:bodyPr/>
        <a:lstStyle/>
        <a:p>
          <a:endParaRPr lang="en-US"/>
        </a:p>
      </dgm:t>
    </dgm:pt>
    <dgm:pt modelId="{05C141B4-C67E-42B2-9ED6-00AB9BD12F79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 smtClean="0"/>
            <a:t>Stephanie</a:t>
          </a:r>
        </a:p>
        <a:p>
          <a:r>
            <a:rPr lang="en-US" b="0" dirty="0" smtClean="0"/>
            <a:t>Industrial &amp; Accessories Designer</a:t>
          </a:r>
        </a:p>
        <a:p>
          <a:r>
            <a:rPr lang="en-US" b="0" dirty="0" smtClean="0"/>
            <a:t>rag &amp; bone, Nike</a:t>
          </a:r>
        </a:p>
        <a:p>
          <a:r>
            <a:rPr lang="en-US" b="0" dirty="0" smtClean="0"/>
            <a:t>Brown University, United States</a:t>
          </a:r>
          <a:endParaRPr lang="en-US" b="0" dirty="0"/>
        </a:p>
      </dgm:t>
    </dgm:pt>
    <dgm:pt modelId="{EA10ED8D-996B-4274-8B19-4AB21BAA6661}" type="parTrans" cxnId="{577B1CF5-847E-490A-A0A0-890B4B0560BE}">
      <dgm:prSet/>
      <dgm:spPr/>
      <dgm:t>
        <a:bodyPr/>
        <a:lstStyle/>
        <a:p>
          <a:endParaRPr lang="en-US"/>
        </a:p>
      </dgm:t>
    </dgm:pt>
    <dgm:pt modelId="{6617F5BD-E755-491C-A5BD-314521D57BE4}" type="sibTrans" cxnId="{577B1CF5-847E-490A-A0A0-890B4B0560BE}">
      <dgm:prSet/>
      <dgm:spPr/>
      <dgm:t>
        <a:bodyPr/>
        <a:lstStyle/>
        <a:p>
          <a:endParaRPr lang="en-US"/>
        </a:p>
      </dgm:t>
    </dgm:pt>
    <dgm:pt modelId="{D8B253F1-D595-446E-AFE1-1B4E97B04BE6}">
      <dgm:prSet/>
      <dgm:spPr>
        <a:noFill/>
        <a:ln>
          <a:noFill/>
        </a:ln>
      </dgm:spPr>
      <dgm:t>
        <a:bodyPr/>
        <a:lstStyle/>
        <a:p>
          <a:r>
            <a:rPr lang="en-US" b="1" i="0" dirty="0" smtClean="0"/>
            <a:t>Gautam</a:t>
          </a:r>
        </a:p>
        <a:p>
          <a:r>
            <a:rPr lang="en-US" i="0" dirty="0" smtClean="0"/>
            <a:t>Marketing Technology Innovator</a:t>
          </a:r>
        </a:p>
        <a:p>
          <a:r>
            <a:rPr lang="en-US" i="0" dirty="0" smtClean="0"/>
            <a:t>ellipsis, PayPal, Cisco</a:t>
          </a:r>
        </a:p>
        <a:p>
          <a:r>
            <a:rPr lang="en-US" i="0" dirty="0" smtClean="0"/>
            <a:t>Indian Institute of Technology, India</a:t>
          </a:r>
        </a:p>
      </dgm:t>
    </dgm:pt>
    <dgm:pt modelId="{D22F146D-5328-4FCD-932D-AC26420A1FC3}" type="parTrans" cxnId="{58E079A7-1FB4-487C-ACA0-2E83AC9F0EEB}">
      <dgm:prSet/>
      <dgm:spPr/>
      <dgm:t>
        <a:bodyPr/>
        <a:lstStyle/>
        <a:p>
          <a:endParaRPr lang="en-US"/>
        </a:p>
      </dgm:t>
    </dgm:pt>
    <dgm:pt modelId="{8F966B4E-06AA-48EB-8805-164EFDFF1A0B}" type="sibTrans" cxnId="{58E079A7-1FB4-487C-ACA0-2E83AC9F0EEB}">
      <dgm:prSet/>
      <dgm:spPr/>
      <dgm:t>
        <a:bodyPr/>
        <a:lstStyle/>
        <a:p>
          <a:endParaRPr lang="en-US"/>
        </a:p>
      </dgm:t>
    </dgm:pt>
    <dgm:pt modelId="{B044A876-3942-4907-8261-CF4D84417AC0}" type="pres">
      <dgm:prSet presAssocID="{9E88D28B-FE03-4A29-806E-4912B7C7B2AF}" presName="cycle" presStyleCnt="0">
        <dgm:presLayoutVars>
          <dgm:dir/>
          <dgm:resizeHandles val="exact"/>
        </dgm:presLayoutVars>
      </dgm:prSet>
      <dgm:spPr/>
    </dgm:pt>
    <dgm:pt modelId="{DD0358E7-B17C-458B-8E04-FE0B430D5AFC}" type="pres">
      <dgm:prSet presAssocID="{05716B8D-D1BB-4530-A0C2-668078CBF3A6}" presName="node" presStyleLbl="node1" presStyleIdx="0" presStyleCnt="6" custScaleX="208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50A55-7B21-44A8-8F88-23A458DBB0BB}" type="pres">
      <dgm:prSet presAssocID="{05716B8D-D1BB-4530-A0C2-668078CBF3A6}" presName="spNode" presStyleCnt="0"/>
      <dgm:spPr/>
    </dgm:pt>
    <dgm:pt modelId="{02C042E7-9796-41C0-83DB-0FB90D7023CF}" type="pres">
      <dgm:prSet presAssocID="{4ABCE9CC-6C9E-4E78-BD0A-FFB90B79BFDD}" presName="sibTrans" presStyleLbl="sibTrans1D1" presStyleIdx="0" presStyleCnt="6"/>
      <dgm:spPr/>
    </dgm:pt>
    <dgm:pt modelId="{0FF36CE4-9FB7-4639-BB2B-18BDEFE552D8}" type="pres">
      <dgm:prSet presAssocID="{D8B253F1-D595-446E-AFE1-1B4E97B04BE6}" presName="node" presStyleLbl="node1" presStyleIdx="1" presStyleCnt="6" custScaleX="214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EF89C-422B-4D3E-A1F6-BFF195BF77FB}" type="pres">
      <dgm:prSet presAssocID="{D8B253F1-D595-446E-AFE1-1B4E97B04BE6}" presName="spNode" presStyleCnt="0"/>
      <dgm:spPr/>
    </dgm:pt>
    <dgm:pt modelId="{61CF02B8-4428-4A04-9563-E3773030BDB4}" type="pres">
      <dgm:prSet presAssocID="{8F966B4E-06AA-48EB-8805-164EFDFF1A0B}" presName="sibTrans" presStyleLbl="sibTrans1D1" presStyleIdx="1" presStyleCnt="6"/>
      <dgm:spPr/>
    </dgm:pt>
    <dgm:pt modelId="{C4DB5A06-8E61-4FF9-8C2C-674E212CB5E3}" type="pres">
      <dgm:prSet presAssocID="{DB397394-F42C-4BCA-A3E7-A1F16CE86D82}" presName="node" presStyleLbl="node1" presStyleIdx="2" presStyleCnt="6" custScaleX="213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EFE6-16BA-427B-ADD5-3A7DE0AC9D6D}" type="pres">
      <dgm:prSet presAssocID="{DB397394-F42C-4BCA-A3E7-A1F16CE86D82}" presName="spNode" presStyleCnt="0"/>
      <dgm:spPr/>
    </dgm:pt>
    <dgm:pt modelId="{326F13FF-3468-4754-9087-4225DA218955}" type="pres">
      <dgm:prSet presAssocID="{281B0B8A-55E6-435F-B6E3-2CB47C21770B}" presName="sibTrans" presStyleLbl="sibTrans1D1" presStyleIdx="2" presStyleCnt="6"/>
      <dgm:spPr/>
    </dgm:pt>
    <dgm:pt modelId="{5940EFDF-EFE9-4DEF-946E-C9347E4AC988}" type="pres">
      <dgm:prSet presAssocID="{DB9A27F4-B28C-4091-A848-4510EE9A5078}" presName="node" presStyleLbl="node1" presStyleIdx="3" presStyleCnt="6" custScaleX="186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8F056-1251-4266-8247-3281E59E8DA9}" type="pres">
      <dgm:prSet presAssocID="{DB9A27F4-B28C-4091-A848-4510EE9A5078}" presName="spNode" presStyleCnt="0"/>
      <dgm:spPr/>
    </dgm:pt>
    <dgm:pt modelId="{5BA5324E-D8D4-42B6-A004-B38374E3CA71}" type="pres">
      <dgm:prSet presAssocID="{6F2A4F95-C93B-4A97-97C0-A4EEDBA7C173}" presName="sibTrans" presStyleLbl="sibTrans1D1" presStyleIdx="3" presStyleCnt="6"/>
      <dgm:spPr/>
    </dgm:pt>
    <dgm:pt modelId="{5B6A2796-A7F5-43C6-BB43-BF7B2518997D}" type="pres">
      <dgm:prSet presAssocID="{2B1A4D08-B2D6-4840-9EEF-FBEAF9B63FEE}" presName="node" presStyleLbl="node1" presStyleIdx="4" presStyleCnt="6" custScaleX="146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9EFF5-8981-44B9-86E8-F149E6B7C5BB}" type="pres">
      <dgm:prSet presAssocID="{2B1A4D08-B2D6-4840-9EEF-FBEAF9B63FEE}" presName="spNode" presStyleCnt="0"/>
      <dgm:spPr/>
    </dgm:pt>
    <dgm:pt modelId="{BA950DB8-8E09-4E40-9099-3848CD6F32EB}" type="pres">
      <dgm:prSet presAssocID="{72A931DB-4FC0-445A-9721-2A5280BEE154}" presName="sibTrans" presStyleLbl="sibTrans1D1" presStyleIdx="4" presStyleCnt="6"/>
      <dgm:spPr/>
    </dgm:pt>
    <dgm:pt modelId="{A9FA4055-7E88-46A3-A8F9-DB127BF1EBBA}" type="pres">
      <dgm:prSet presAssocID="{05C141B4-C67E-42B2-9ED6-00AB9BD12F79}" presName="node" presStyleLbl="node1" presStyleIdx="5" presStyleCnt="6" custScaleX="184291" custScaleY="123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80B02-B8AE-4669-9985-A727649A5F16}" type="pres">
      <dgm:prSet presAssocID="{05C141B4-C67E-42B2-9ED6-00AB9BD12F79}" presName="spNode" presStyleCnt="0"/>
      <dgm:spPr/>
    </dgm:pt>
    <dgm:pt modelId="{D8A8134D-639C-4DF9-A065-D804CF5B4B60}" type="pres">
      <dgm:prSet presAssocID="{6617F5BD-E755-491C-A5BD-314521D57BE4}" presName="sibTrans" presStyleLbl="sibTrans1D1" presStyleIdx="5" presStyleCnt="6"/>
      <dgm:spPr/>
    </dgm:pt>
  </dgm:ptLst>
  <dgm:cxnLst>
    <dgm:cxn modelId="{A20151A7-0E78-4B9F-835A-1D5A8DB458D4}" type="presOf" srcId="{05716B8D-D1BB-4530-A0C2-668078CBF3A6}" destId="{DD0358E7-B17C-458B-8E04-FE0B430D5AFC}" srcOrd="0" destOrd="0" presId="urn:microsoft.com/office/officeart/2005/8/layout/cycle6"/>
    <dgm:cxn modelId="{44EE6610-5CBC-4528-8D8B-FC105330BFEF}" type="presOf" srcId="{DB9A27F4-B28C-4091-A848-4510EE9A5078}" destId="{5940EFDF-EFE9-4DEF-946E-C9347E4AC988}" srcOrd="0" destOrd="0" presId="urn:microsoft.com/office/officeart/2005/8/layout/cycle6"/>
    <dgm:cxn modelId="{C0A8F7CB-7858-40D8-AF68-11C2CED6F2E4}" type="presOf" srcId="{8F966B4E-06AA-48EB-8805-164EFDFF1A0B}" destId="{61CF02B8-4428-4A04-9563-E3773030BDB4}" srcOrd="0" destOrd="0" presId="urn:microsoft.com/office/officeart/2005/8/layout/cycle6"/>
    <dgm:cxn modelId="{D0332E0A-8B11-42FB-8BE4-D27A738450CB}" srcId="{9E88D28B-FE03-4A29-806E-4912B7C7B2AF}" destId="{2B1A4D08-B2D6-4840-9EEF-FBEAF9B63FEE}" srcOrd="4" destOrd="0" parTransId="{DD033F87-E8D1-4800-B6EC-A726DDB3626F}" sibTransId="{72A931DB-4FC0-445A-9721-2A5280BEE154}"/>
    <dgm:cxn modelId="{59780C0D-5310-4241-9501-F407946C7C1F}" srcId="{9E88D28B-FE03-4A29-806E-4912B7C7B2AF}" destId="{DB397394-F42C-4BCA-A3E7-A1F16CE86D82}" srcOrd="2" destOrd="0" parTransId="{2A1425CB-ABDF-4BDC-8E1E-7206084B081D}" sibTransId="{281B0B8A-55E6-435F-B6E3-2CB47C21770B}"/>
    <dgm:cxn modelId="{22AD732A-2D80-4BDB-BE0E-65F896F88384}" type="presOf" srcId="{2B1A4D08-B2D6-4840-9EEF-FBEAF9B63FEE}" destId="{5B6A2796-A7F5-43C6-BB43-BF7B2518997D}" srcOrd="0" destOrd="0" presId="urn:microsoft.com/office/officeart/2005/8/layout/cycle6"/>
    <dgm:cxn modelId="{DC24791B-EC07-4FD9-99F1-C0AA76A018CC}" type="presOf" srcId="{6617F5BD-E755-491C-A5BD-314521D57BE4}" destId="{D8A8134D-639C-4DF9-A065-D804CF5B4B60}" srcOrd="0" destOrd="0" presId="urn:microsoft.com/office/officeart/2005/8/layout/cycle6"/>
    <dgm:cxn modelId="{C5B2D5C3-47A7-4C8D-8D39-2C4D17FCE368}" type="presOf" srcId="{05C141B4-C67E-42B2-9ED6-00AB9BD12F79}" destId="{A9FA4055-7E88-46A3-A8F9-DB127BF1EBBA}" srcOrd="0" destOrd="0" presId="urn:microsoft.com/office/officeart/2005/8/layout/cycle6"/>
    <dgm:cxn modelId="{4CFE7596-A4D8-4793-9FB7-870458B45139}" type="presOf" srcId="{9E88D28B-FE03-4A29-806E-4912B7C7B2AF}" destId="{B044A876-3942-4907-8261-CF4D84417AC0}" srcOrd="0" destOrd="0" presId="urn:microsoft.com/office/officeart/2005/8/layout/cycle6"/>
    <dgm:cxn modelId="{0331E93C-415D-4013-A5BB-08C9480064E7}" type="presOf" srcId="{DB397394-F42C-4BCA-A3E7-A1F16CE86D82}" destId="{C4DB5A06-8E61-4FF9-8C2C-674E212CB5E3}" srcOrd="0" destOrd="0" presId="urn:microsoft.com/office/officeart/2005/8/layout/cycle6"/>
    <dgm:cxn modelId="{2FCA8A28-B237-48D7-9C12-F15AF14A4D5A}" type="presOf" srcId="{D8B253F1-D595-446E-AFE1-1B4E97B04BE6}" destId="{0FF36CE4-9FB7-4639-BB2B-18BDEFE552D8}" srcOrd="0" destOrd="0" presId="urn:microsoft.com/office/officeart/2005/8/layout/cycle6"/>
    <dgm:cxn modelId="{B0BA9BB5-22F9-4AE0-B7B7-5CA27DBAF819}" type="presOf" srcId="{6F2A4F95-C93B-4A97-97C0-A4EEDBA7C173}" destId="{5BA5324E-D8D4-42B6-A004-B38374E3CA71}" srcOrd="0" destOrd="0" presId="urn:microsoft.com/office/officeart/2005/8/layout/cycle6"/>
    <dgm:cxn modelId="{5019C4E2-8274-4537-AFDE-1D78CCAC1C61}" type="presOf" srcId="{281B0B8A-55E6-435F-B6E3-2CB47C21770B}" destId="{326F13FF-3468-4754-9087-4225DA218955}" srcOrd="0" destOrd="0" presId="urn:microsoft.com/office/officeart/2005/8/layout/cycle6"/>
    <dgm:cxn modelId="{577B1CF5-847E-490A-A0A0-890B4B0560BE}" srcId="{9E88D28B-FE03-4A29-806E-4912B7C7B2AF}" destId="{05C141B4-C67E-42B2-9ED6-00AB9BD12F79}" srcOrd="5" destOrd="0" parTransId="{EA10ED8D-996B-4274-8B19-4AB21BAA6661}" sibTransId="{6617F5BD-E755-491C-A5BD-314521D57BE4}"/>
    <dgm:cxn modelId="{58E079A7-1FB4-487C-ACA0-2E83AC9F0EEB}" srcId="{9E88D28B-FE03-4A29-806E-4912B7C7B2AF}" destId="{D8B253F1-D595-446E-AFE1-1B4E97B04BE6}" srcOrd="1" destOrd="0" parTransId="{D22F146D-5328-4FCD-932D-AC26420A1FC3}" sibTransId="{8F966B4E-06AA-48EB-8805-164EFDFF1A0B}"/>
    <dgm:cxn modelId="{FDC36236-12B3-43B0-8751-244F9FE50738}" srcId="{9E88D28B-FE03-4A29-806E-4912B7C7B2AF}" destId="{05716B8D-D1BB-4530-A0C2-668078CBF3A6}" srcOrd="0" destOrd="0" parTransId="{7AD74EEB-F8D9-4EAA-9282-40ADB8CD7306}" sibTransId="{4ABCE9CC-6C9E-4E78-BD0A-FFB90B79BFDD}"/>
    <dgm:cxn modelId="{B96C588F-7C10-47E0-9940-675BB05C23C9}" srcId="{9E88D28B-FE03-4A29-806E-4912B7C7B2AF}" destId="{DB9A27F4-B28C-4091-A848-4510EE9A5078}" srcOrd="3" destOrd="0" parTransId="{F0F8E198-AEA3-4E26-9571-AF69473D8A27}" sibTransId="{6F2A4F95-C93B-4A97-97C0-A4EEDBA7C173}"/>
    <dgm:cxn modelId="{9101CE3B-8796-48FA-9055-328C9AE64BAB}" type="presOf" srcId="{4ABCE9CC-6C9E-4E78-BD0A-FFB90B79BFDD}" destId="{02C042E7-9796-41C0-83DB-0FB90D7023CF}" srcOrd="0" destOrd="0" presId="urn:microsoft.com/office/officeart/2005/8/layout/cycle6"/>
    <dgm:cxn modelId="{8813D43B-4D09-4120-8AE3-C964C2FEE41D}" type="presOf" srcId="{72A931DB-4FC0-445A-9721-2A5280BEE154}" destId="{BA950DB8-8E09-4E40-9099-3848CD6F32EB}" srcOrd="0" destOrd="0" presId="urn:microsoft.com/office/officeart/2005/8/layout/cycle6"/>
    <dgm:cxn modelId="{1A569A1C-48D2-4C6D-850B-9B79D3EED452}" type="presParOf" srcId="{B044A876-3942-4907-8261-CF4D84417AC0}" destId="{DD0358E7-B17C-458B-8E04-FE0B430D5AFC}" srcOrd="0" destOrd="0" presId="urn:microsoft.com/office/officeart/2005/8/layout/cycle6"/>
    <dgm:cxn modelId="{C244CD13-0C42-453F-A04F-A0E08C18AC3E}" type="presParOf" srcId="{B044A876-3942-4907-8261-CF4D84417AC0}" destId="{8C750A55-7B21-44A8-8F88-23A458DBB0BB}" srcOrd="1" destOrd="0" presId="urn:microsoft.com/office/officeart/2005/8/layout/cycle6"/>
    <dgm:cxn modelId="{6F4FFE08-9EDA-40E9-AD7F-E59FADD9978C}" type="presParOf" srcId="{B044A876-3942-4907-8261-CF4D84417AC0}" destId="{02C042E7-9796-41C0-83DB-0FB90D7023CF}" srcOrd="2" destOrd="0" presId="urn:microsoft.com/office/officeart/2005/8/layout/cycle6"/>
    <dgm:cxn modelId="{A68E5A00-373C-4DAF-9914-6379EE621E71}" type="presParOf" srcId="{B044A876-3942-4907-8261-CF4D84417AC0}" destId="{0FF36CE4-9FB7-4639-BB2B-18BDEFE552D8}" srcOrd="3" destOrd="0" presId="urn:microsoft.com/office/officeart/2005/8/layout/cycle6"/>
    <dgm:cxn modelId="{966E8A54-F05B-4F29-B648-3C5856E3F542}" type="presParOf" srcId="{B044A876-3942-4907-8261-CF4D84417AC0}" destId="{841EF89C-422B-4D3E-A1F6-BFF195BF77FB}" srcOrd="4" destOrd="0" presId="urn:microsoft.com/office/officeart/2005/8/layout/cycle6"/>
    <dgm:cxn modelId="{34C42BDB-C0FD-41AB-9C77-0447B9C0A36F}" type="presParOf" srcId="{B044A876-3942-4907-8261-CF4D84417AC0}" destId="{61CF02B8-4428-4A04-9563-E3773030BDB4}" srcOrd="5" destOrd="0" presId="urn:microsoft.com/office/officeart/2005/8/layout/cycle6"/>
    <dgm:cxn modelId="{20093C2F-A75F-4807-9C77-2706A11CCAF3}" type="presParOf" srcId="{B044A876-3942-4907-8261-CF4D84417AC0}" destId="{C4DB5A06-8E61-4FF9-8C2C-674E212CB5E3}" srcOrd="6" destOrd="0" presId="urn:microsoft.com/office/officeart/2005/8/layout/cycle6"/>
    <dgm:cxn modelId="{D09474AB-A292-4913-89EA-CE409B3DF486}" type="presParOf" srcId="{B044A876-3942-4907-8261-CF4D84417AC0}" destId="{3322EFE6-16BA-427B-ADD5-3A7DE0AC9D6D}" srcOrd="7" destOrd="0" presId="urn:microsoft.com/office/officeart/2005/8/layout/cycle6"/>
    <dgm:cxn modelId="{45894AAA-F0C1-4433-A5C5-DB9E5AD773D5}" type="presParOf" srcId="{B044A876-3942-4907-8261-CF4D84417AC0}" destId="{326F13FF-3468-4754-9087-4225DA218955}" srcOrd="8" destOrd="0" presId="urn:microsoft.com/office/officeart/2005/8/layout/cycle6"/>
    <dgm:cxn modelId="{20EE11CA-68A0-4AA1-BA3F-5EC435690F19}" type="presParOf" srcId="{B044A876-3942-4907-8261-CF4D84417AC0}" destId="{5940EFDF-EFE9-4DEF-946E-C9347E4AC988}" srcOrd="9" destOrd="0" presId="urn:microsoft.com/office/officeart/2005/8/layout/cycle6"/>
    <dgm:cxn modelId="{009FD8CD-2493-4F98-A153-926F6868FA8D}" type="presParOf" srcId="{B044A876-3942-4907-8261-CF4D84417AC0}" destId="{6518F056-1251-4266-8247-3281E59E8DA9}" srcOrd="10" destOrd="0" presId="urn:microsoft.com/office/officeart/2005/8/layout/cycle6"/>
    <dgm:cxn modelId="{DC9B360A-0F99-489C-B5BB-8DA5536F1F88}" type="presParOf" srcId="{B044A876-3942-4907-8261-CF4D84417AC0}" destId="{5BA5324E-D8D4-42B6-A004-B38374E3CA71}" srcOrd="11" destOrd="0" presId="urn:microsoft.com/office/officeart/2005/8/layout/cycle6"/>
    <dgm:cxn modelId="{60C3A620-F8E0-41E4-A7A1-349EBEAABF9B}" type="presParOf" srcId="{B044A876-3942-4907-8261-CF4D84417AC0}" destId="{5B6A2796-A7F5-43C6-BB43-BF7B2518997D}" srcOrd="12" destOrd="0" presId="urn:microsoft.com/office/officeart/2005/8/layout/cycle6"/>
    <dgm:cxn modelId="{70C9DB3B-9C2B-470C-97D1-EBE7AF9E830C}" type="presParOf" srcId="{B044A876-3942-4907-8261-CF4D84417AC0}" destId="{55C9EFF5-8981-44B9-86E8-F149E6B7C5BB}" srcOrd="13" destOrd="0" presId="urn:microsoft.com/office/officeart/2005/8/layout/cycle6"/>
    <dgm:cxn modelId="{E0669AE5-8B76-4081-9379-80CCBABEE111}" type="presParOf" srcId="{B044A876-3942-4907-8261-CF4D84417AC0}" destId="{BA950DB8-8E09-4E40-9099-3848CD6F32EB}" srcOrd="14" destOrd="0" presId="urn:microsoft.com/office/officeart/2005/8/layout/cycle6"/>
    <dgm:cxn modelId="{0C782E10-6B13-4449-8622-B20BBA232DB4}" type="presParOf" srcId="{B044A876-3942-4907-8261-CF4D84417AC0}" destId="{A9FA4055-7E88-46A3-A8F9-DB127BF1EBBA}" srcOrd="15" destOrd="0" presId="urn:microsoft.com/office/officeart/2005/8/layout/cycle6"/>
    <dgm:cxn modelId="{C8594CFA-4C1A-45F7-97DF-262BB077B3A6}" type="presParOf" srcId="{B044A876-3942-4907-8261-CF4D84417AC0}" destId="{4CF80B02-B8AE-4669-9985-A727649A5F16}" srcOrd="16" destOrd="0" presId="urn:microsoft.com/office/officeart/2005/8/layout/cycle6"/>
    <dgm:cxn modelId="{9D8F05AD-94A0-4AAF-8C43-437C1BDB1BCE}" type="presParOf" srcId="{B044A876-3942-4907-8261-CF4D84417AC0}" destId="{D8A8134D-639C-4DF9-A065-D804CF5B4B60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58E7-B17C-458B-8E04-FE0B430D5AFC}">
      <dsp:nvSpPr>
        <dsp:cNvPr id="0" name=""/>
        <dsp:cNvSpPr/>
      </dsp:nvSpPr>
      <dsp:spPr>
        <a:xfrm>
          <a:off x="3213304" y="1026"/>
          <a:ext cx="2350884" cy="734055"/>
        </a:xfrm>
        <a:prstGeom prst="round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Eliana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Senior Visual Merchandiser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Valentino, PRADA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Fashion Institute of Technology, Italy</a:t>
          </a:r>
          <a:endParaRPr lang="en-US" sz="800" kern="1200" dirty="0"/>
        </a:p>
      </dsp:txBody>
      <dsp:txXfrm>
        <a:off x="3249138" y="36860"/>
        <a:ext cx="2279216" cy="662387"/>
      </dsp:txXfrm>
    </dsp:sp>
    <dsp:sp modelId="{02C042E7-9796-41C0-83DB-0FB90D7023CF}">
      <dsp:nvSpPr>
        <dsp:cNvPr id="0" name=""/>
        <dsp:cNvSpPr/>
      </dsp:nvSpPr>
      <dsp:spPr>
        <a:xfrm>
          <a:off x="2545521" y="564465"/>
          <a:ext cx="3459653" cy="3459653"/>
        </a:xfrm>
        <a:custGeom>
          <a:avLst/>
          <a:gdLst/>
          <a:ahLst/>
          <a:cxnLst/>
          <a:rect l="0" t="0" r="0" b="0"/>
          <a:pathLst>
            <a:path>
              <a:moveTo>
                <a:pt x="2481293" y="171751"/>
              </a:moveTo>
              <a:arcTo wR="1729826" hR="1729826" stAng="17744893" swAng="510214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36CE4-9FB7-4639-BB2B-18BDEFE552D8}">
      <dsp:nvSpPr>
        <dsp:cNvPr id="0" name=""/>
        <dsp:cNvSpPr/>
      </dsp:nvSpPr>
      <dsp:spPr>
        <a:xfrm>
          <a:off x="4676549" y="865940"/>
          <a:ext cx="2420541" cy="734055"/>
        </a:xfrm>
        <a:prstGeom prst="round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0" kern="1200" dirty="0" smtClean="0"/>
            <a:t>Gautam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Marketing Technology Innovator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ellipsis, PayPal, Cisco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Indian Institute of Technology, India</a:t>
          </a:r>
        </a:p>
      </dsp:txBody>
      <dsp:txXfrm>
        <a:off x="4712383" y="901774"/>
        <a:ext cx="2348873" cy="662387"/>
      </dsp:txXfrm>
    </dsp:sp>
    <dsp:sp modelId="{61CF02B8-4428-4A04-9563-E3773030BDB4}">
      <dsp:nvSpPr>
        <dsp:cNvPr id="0" name=""/>
        <dsp:cNvSpPr/>
      </dsp:nvSpPr>
      <dsp:spPr>
        <a:xfrm>
          <a:off x="2658919" y="368054"/>
          <a:ext cx="3459653" cy="3459653"/>
        </a:xfrm>
        <a:custGeom>
          <a:avLst/>
          <a:gdLst/>
          <a:ahLst/>
          <a:cxnLst/>
          <a:rect l="0" t="0" r="0" b="0"/>
          <a:pathLst>
            <a:path>
              <a:moveTo>
                <a:pt x="3389291" y="1241485"/>
              </a:moveTo>
              <a:arcTo wR="1729826" hR="1729826" stAng="20616125" swAng="1967749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B5A06-8E61-4FF9-8C2C-674E212CB5E3}">
      <dsp:nvSpPr>
        <dsp:cNvPr id="0" name=""/>
        <dsp:cNvSpPr/>
      </dsp:nvSpPr>
      <dsp:spPr>
        <a:xfrm>
          <a:off x="4680293" y="2595766"/>
          <a:ext cx="2413053" cy="734055"/>
        </a:xfrm>
        <a:prstGeom prst="round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Göktuğ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Software Engineer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Kreix</a:t>
          </a:r>
          <a:r>
            <a:rPr lang="en-US" sz="800" kern="1200" dirty="0" smtClean="0"/>
            <a:t>, </a:t>
          </a:r>
          <a:r>
            <a:rPr lang="en-US" sz="800" kern="1200" dirty="0" err="1" smtClean="0"/>
            <a:t>MET</a:t>
          </a:r>
          <a:r>
            <a:rPr lang="en-US" sz="800" kern="1200" dirty="0" err="1" smtClean="0"/>
            <a:t>eSports</a:t>
          </a:r>
          <a:r>
            <a:rPr lang="en-US" sz="800" kern="1200" dirty="0" smtClean="0"/>
            <a:t> </a:t>
          </a:r>
          <a:r>
            <a:rPr lang="en-US" sz="800" kern="1200" dirty="0" smtClean="0"/>
            <a:t>U Society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METU, Turkey</a:t>
          </a:r>
          <a:endParaRPr lang="en-US" sz="800" kern="1200" dirty="0"/>
        </a:p>
      </dsp:txBody>
      <dsp:txXfrm>
        <a:off x="4716127" y="2631600"/>
        <a:ext cx="2341385" cy="662387"/>
      </dsp:txXfrm>
    </dsp:sp>
    <dsp:sp modelId="{326F13FF-3468-4754-9087-4225DA218955}">
      <dsp:nvSpPr>
        <dsp:cNvPr id="0" name=""/>
        <dsp:cNvSpPr/>
      </dsp:nvSpPr>
      <dsp:spPr>
        <a:xfrm>
          <a:off x="2658919" y="368054"/>
          <a:ext cx="3459653" cy="3459653"/>
        </a:xfrm>
        <a:custGeom>
          <a:avLst/>
          <a:gdLst/>
          <a:ahLst/>
          <a:cxnLst/>
          <a:rect l="0" t="0" r="0" b="0"/>
          <a:pathLst>
            <a:path>
              <a:moveTo>
                <a:pt x="2942626" y="2963284"/>
              </a:moveTo>
              <a:arcTo wR="1729826" hR="1729826" stAng="2729030" swAng="421350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0EFDF-EFE9-4DEF-946E-C9347E4AC988}">
      <dsp:nvSpPr>
        <dsp:cNvPr id="0" name=""/>
        <dsp:cNvSpPr/>
      </dsp:nvSpPr>
      <dsp:spPr>
        <a:xfrm>
          <a:off x="3337562" y="3460680"/>
          <a:ext cx="2102367" cy="734055"/>
        </a:xfrm>
        <a:prstGeom prst="round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Kelly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Software Engineer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Microsoft, Facebook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Brown University, United States</a:t>
          </a:r>
          <a:endParaRPr lang="en-US" sz="800" kern="1200" dirty="0"/>
        </a:p>
      </dsp:txBody>
      <dsp:txXfrm>
        <a:off x="3373396" y="3496514"/>
        <a:ext cx="2030699" cy="662387"/>
      </dsp:txXfrm>
    </dsp:sp>
    <dsp:sp modelId="{5BA5324E-D8D4-42B6-A004-B38374E3CA71}">
      <dsp:nvSpPr>
        <dsp:cNvPr id="0" name=""/>
        <dsp:cNvSpPr/>
      </dsp:nvSpPr>
      <dsp:spPr>
        <a:xfrm>
          <a:off x="2658919" y="368054"/>
          <a:ext cx="3459653" cy="3459653"/>
        </a:xfrm>
        <a:custGeom>
          <a:avLst/>
          <a:gdLst/>
          <a:ahLst/>
          <a:cxnLst/>
          <a:rect l="0" t="0" r="0" b="0"/>
          <a:pathLst>
            <a:path>
              <a:moveTo>
                <a:pt x="676926" y="3102307"/>
              </a:moveTo>
              <a:arcTo wR="1729826" hR="1729826" stAng="7649620" swAng="421350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2796-A7F5-43C6-BB43-BF7B2518997D}">
      <dsp:nvSpPr>
        <dsp:cNvPr id="0" name=""/>
        <dsp:cNvSpPr/>
      </dsp:nvSpPr>
      <dsp:spPr>
        <a:xfrm>
          <a:off x="2065007" y="2595766"/>
          <a:ext cx="1651330" cy="734055"/>
        </a:xfrm>
        <a:prstGeom prst="round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Maryam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/>
            <a:t>Production Director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/>
            <a:t>Mano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/>
            <a:t>Indonesia</a:t>
          </a:r>
          <a:endParaRPr lang="en-US" sz="800" b="0" kern="1200" dirty="0"/>
        </a:p>
      </dsp:txBody>
      <dsp:txXfrm>
        <a:off x="2100841" y="2631600"/>
        <a:ext cx="1579662" cy="662387"/>
      </dsp:txXfrm>
    </dsp:sp>
    <dsp:sp modelId="{BA950DB8-8E09-4E40-9099-3848CD6F32EB}">
      <dsp:nvSpPr>
        <dsp:cNvPr id="0" name=""/>
        <dsp:cNvSpPr/>
      </dsp:nvSpPr>
      <dsp:spPr>
        <a:xfrm>
          <a:off x="2658919" y="368054"/>
          <a:ext cx="3459653" cy="3459653"/>
        </a:xfrm>
        <a:custGeom>
          <a:avLst/>
          <a:gdLst/>
          <a:ahLst/>
          <a:cxnLst/>
          <a:rect l="0" t="0" r="0" b="0"/>
          <a:pathLst>
            <a:path>
              <a:moveTo>
                <a:pt x="70608" y="2219004"/>
              </a:moveTo>
              <a:arcTo wR="1729826" hR="1729826" stAng="9814392" swAng="1790941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A4055-7E88-46A3-A8F9-DB127BF1EBBA}">
      <dsp:nvSpPr>
        <dsp:cNvPr id="0" name=""/>
        <dsp:cNvSpPr/>
      </dsp:nvSpPr>
      <dsp:spPr>
        <a:xfrm>
          <a:off x="1850059" y="778422"/>
          <a:ext cx="2081226" cy="909090"/>
        </a:xfrm>
        <a:prstGeom prst="round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Stephanie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/>
            <a:t>Industrial &amp; Accessories Designer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/>
            <a:t>rag &amp; bone, Nike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/>
            <a:t>Brown University, United States</a:t>
          </a:r>
          <a:endParaRPr lang="en-US" sz="800" b="0" kern="1200" dirty="0"/>
        </a:p>
      </dsp:txBody>
      <dsp:txXfrm>
        <a:off x="1894437" y="822800"/>
        <a:ext cx="1992470" cy="820334"/>
      </dsp:txXfrm>
    </dsp:sp>
    <dsp:sp modelId="{D8A8134D-639C-4DF9-A065-D804CF5B4B60}">
      <dsp:nvSpPr>
        <dsp:cNvPr id="0" name=""/>
        <dsp:cNvSpPr/>
      </dsp:nvSpPr>
      <dsp:spPr>
        <a:xfrm>
          <a:off x="2850317" y="524528"/>
          <a:ext cx="3459653" cy="3459653"/>
        </a:xfrm>
        <a:custGeom>
          <a:avLst/>
          <a:gdLst/>
          <a:ahLst/>
          <a:cxnLst/>
          <a:rect l="0" t="0" r="0" b="0"/>
          <a:pathLst>
            <a:path>
              <a:moveTo>
                <a:pt x="828390" y="253441"/>
              </a:moveTo>
              <a:arcTo wR="1729826" hR="1729826" stAng="14315581" swAng="168837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50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5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5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2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Tanzanite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Streamline engagement </a:t>
            </a:r>
            <a:r>
              <a:rPr lang="en-US" dirty="0">
                <a:solidFill>
                  <a:schemeClr val="tx1"/>
                </a:solidFill>
              </a:rPr>
              <a:t>in the “chaotic real world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66455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0" name="Picture 6" descr="https://3cf6347d57356ea604aa-364dd1e860be1c23d7896c9ae4a6b68c.ssl.cf1.rackcdn.com/4321/432028_origina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3692524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licdn.com/mpr/mpr/shrinknp_200_200/p/4/000/171/36f/22b2b0c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2019300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1ww4j9VR9-C2iLHRIzGxP5Wk14ZRLhylzHDLk6mcxNG675QS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1152525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media.licdn.com/mpr/mpr/shrinknp_200_200/AAEAAQAAAAAAAASFAAAAJDYyNzlmOTQ5LTI3OTgtNDkzNC1hNjRjLWExM2RhNWQyNzYwM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4606924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media.licdn.com/media/AAEAAQAAAAAAAASkAAAAJGNkYTNjNGU4LTJjNWYtNDcwYi05YjUxLTcwYTQxZDZiNThhYQ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2029460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thumb9.shutterstock.com/display_pic_with_logo/2803798/295688042/stock-vector-cute-brunette-girl-business-lady-girl-with-headphones-head-of-a-woman-smiling-woman-smiling-29568804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36" y="3730624"/>
            <a:ext cx="875489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</a:t>
            </a:r>
            <a:r>
              <a:rPr lang="en-US" dirty="0" smtClean="0"/>
              <a:t>Hacking?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Streamline engagement in the “chaotic real world” such as</a:t>
            </a:r>
          </a:p>
          <a:p>
            <a:pPr lvl="1"/>
            <a:r>
              <a:rPr lang="en-US" dirty="0" smtClean="0"/>
              <a:t>Trade </a:t>
            </a:r>
            <a:r>
              <a:rPr lang="en-US" dirty="0"/>
              <a:t>Shows</a:t>
            </a:r>
          </a:p>
          <a:p>
            <a:pPr lvl="1"/>
            <a:r>
              <a:rPr lang="en-US" dirty="0"/>
              <a:t>Conferences</a:t>
            </a:r>
          </a:p>
          <a:p>
            <a:pPr lvl="1"/>
            <a:r>
              <a:rPr lang="en-US" dirty="0"/>
              <a:t>Retail </a:t>
            </a:r>
            <a:r>
              <a:rPr lang="en-US" dirty="0" smtClean="0"/>
              <a:t>Stores</a:t>
            </a:r>
          </a:p>
          <a:p>
            <a:r>
              <a:rPr lang="en-US" dirty="0" smtClean="0"/>
              <a:t>Enable innovation between</a:t>
            </a:r>
          </a:p>
          <a:p>
            <a:pPr lvl="1"/>
            <a:r>
              <a:rPr lang="en-US" dirty="0" smtClean="0"/>
              <a:t>Designers &amp; Buyers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Fashion Retailers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8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Our Secret Sauce?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and match targeted information about the physical world in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Show Time!</a:t>
            </a:r>
            <a:endParaRPr lang="en-US" dirty="0"/>
          </a:p>
        </p:txBody>
      </p:sp>
      <p:pic>
        <p:nvPicPr>
          <p:cNvPr id="2050" name="Picture 2" descr="Displaying images (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139950"/>
            <a:ext cx="5806424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teamtanzanite@gmail.com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511</TotalTime>
  <Words>144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Tanzanite</vt:lpstr>
      <vt:lpstr>Who Are We?</vt:lpstr>
      <vt:lpstr>What Are We Hacking?</vt:lpstr>
      <vt:lpstr>What’s Our Secret Sauce?</vt:lpstr>
      <vt:lpstr>It’s Show Time!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Tanzanite</dc:title>
  <dc:creator>Gautam Tandon</dc:creator>
  <cp:keywords/>
  <cp:lastModifiedBy>Gautam Tandon</cp:lastModifiedBy>
  <cp:revision>26</cp:revision>
  <cp:lastPrinted>2012-08-15T21:38:02Z</cp:lastPrinted>
  <dcterms:created xsi:type="dcterms:W3CDTF">2016-02-21T13:39:19Z</dcterms:created>
  <dcterms:modified xsi:type="dcterms:W3CDTF">2016-02-21T22:10:49Z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