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8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7" y="1543050"/>
            <a:ext cx="7914512" cy="257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duct_text_num"/>
          <p:cNvSpPr txBox="1"/>
          <p:nvPr/>
        </p:nvSpPr>
        <p:spPr>
          <a:xfrm>
            <a:off x="2148840" y="1616498"/>
            <a:ext cx="6126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 smtClean="0"/>
              <a:t>2</a:t>
            </a:r>
            <a:endParaRPr dirty="0"/>
          </a:p>
        </p:txBody>
      </p:sp>
      <p:sp>
        <p:nvSpPr>
          <p:cNvPr id="10" name="product_text_mem"/>
          <p:cNvSpPr txBox="1"/>
          <p:nvPr/>
        </p:nvSpPr>
        <p:spPr>
          <a:xfrm>
            <a:off x="3858955" y="1617242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5" name="product_text_cpu"/>
          <p:cNvSpPr txBox="1"/>
          <p:nvPr/>
        </p:nvSpPr>
        <p:spPr>
          <a:xfrm>
            <a:off x="5491541" y="1614006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6" name="product_text_disk"/>
          <p:cNvSpPr txBox="1"/>
          <p:nvPr/>
        </p:nvSpPr>
        <p:spPr>
          <a:xfrm>
            <a:off x="7202804" y="1619992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2" name="project_info"/>
          <p:cNvSpPr/>
          <p:nvPr/>
        </p:nvSpPr>
        <p:spPr>
          <a:xfrm>
            <a:off x="721803" y="213652"/>
            <a:ext cx="7723250" cy="10156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项目名</a:t>
            </a:r>
            <a:r>
              <a:rPr lang="en-US" altLang="zh-CN" sz="2000" dirty="0">
                <a:latin typeface="+mj-ea"/>
                <a:ea typeface="+mj-ea"/>
              </a:rPr>
              <a:t>: </a:t>
            </a:r>
            <a:r>
              <a:rPr lang="en-US" altLang="zh-CN" sz="2000" dirty="0" smtClean="0">
                <a:latin typeface="+mj-ea"/>
                <a:ea typeface="+mj-ea"/>
              </a:rPr>
              <a:t>123456     </a:t>
            </a:r>
            <a:r>
              <a:rPr lang="zh-CN" altLang="en-US" sz="2000" dirty="0" smtClean="0">
                <a:latin typeface="+mj-ea"/>
                <a:ea typeface="+mj-ea"/>
              </a:rPr>
              <a:t>项目上</a:t>
            </a:r>
            <a:r>
              <a:rPr lang="zh-CN" altLang="en-US" sz="2000" dirty="0">
                <a:latin typeface="+mj-ea"/>
                <a:ea typeface="+mj-ea"/>
              </a:rPr>
              <a:t>线时间</a:t>
            </a:r>
            <a:r>
              <a:rPr lang="en-US" altLang="zh-CN" sz="2000" dirty="0">
                <a:latin typeface="+mj-ea"/>
                <a:ea typeface="+mj-ea"/>
              </a:rPr>
              <a:t>: 2018-10-13</a:t>
            </a:r>
          </a:p>
          <a:p>
            <a:r>
              <a:rPr lang="zh-CN" altLang="en-US" sz="2000" dirty="0">
                <a:latin typeface="+mj-ea"/>
                <a:ea typeface="+mj-ea"/>
              </a:rPr>
              <a:t>项目合计需求资源： 服务器台数</a:t>
            </a:r>
            <a:r>
              <a:rPr lang="en-US" altLang="zh-CN" sz="2000" dirty="0">
                <a:latin typeface="+mj-ea"/>
                <a:ea typeface="+mj-ea"/>
              </a:rPr>
              <a:t>: 5</a:t>
            </a:r>
            <a:r>
              <a:rPr lang="zh-CN" altLang="en-US" sz="2000" dirty="0">
                <a:latin typeface="+mj-ea"/>
                <a:ea typeface="+mj-ea"/>
              </a:rPr>
              <a:t>台 </a:t>
            </a:r>
            <a:r>
              <a:rPr lang="en-US" altLang="zh-CN" sz="2000" dirty="0">
                <a:latin typeface="+mj-ea"/>
                <a:ea typeface="+mj-ea"/>
              </a:rPr>
              <a:t>/ </a:t>
            </a:r>
            <a:r>
              <a:rPr lang="zh-CN" altLang="en-US" sz="2000" dirty="0">
                <a:latin typeface="+mj-ea"/>
                <a:ea typeface="+mj-ea"/>
              </a:rPr>
              <a:t>内存</a:t>
            </a:r>
            <a:r>
              <a:rPr lang="en-US" altLang="zh-CN" sz="2000" dirty="0">
                <a:latin typeface="+mj-ea"/>
                <a:ea typeface="+mj-ea"/>
              </a:rPr>
              <a:t>: 40G / CPU: 20C / </a:t>
            </a:r>
            <a:r>
              <a:rPr lang="zh-CN" altLang="en-US" sz="2000" dirty="0">
                <a:latin typeface="+mj-ea"/>
                <a:ea typeface="+mj-ea"/>
              </a:rPr>
              <a:t>硬盘</a:t>
            </a:r>
            <a:r>
              <a:rPr lang="en-US" altLang="zh-CN" sz="2000" dirty="0">
                <a:latin typeface="+mj-ea"/>
                <a:ea typeface="+mj-ea"/>
              </a:rPr>
              <a:t>: 500G </a:t>
            </a:r>
            <a:r>
              <a:rPr lang="zh-CN" altLang="en-US" sz="2000" dirty="0">
                <a:latin typeface="+mj-ea"/>
                <a:ea typeface="+mj-ea"/>
              </a:rPr>
              <a:t>（系统自动计算）</a:t>
            </a:r>
          </a:p>
        </p:txBody>
      </p:sp>
      <p:sp>
        <p:nvSpPr>
          <p:cNvPr id="14" name="disaster_text_num"/>
          <p:cNvSpPr txBox="1"/>
          <p:nvPr/>
        </p:nvSpPr>
        <p:spPr>
          <a:xfrm>
            <a:off x="2164080" y="2290106"/>
            <a:ext cx="597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15" name="disaster_text_mem"/>
          <p:cNvSpPr txBox="1"/>
          <p:nvPr/>
        </p:nvSpPr>
        <p:spPr>
          <a:xfrm>
            <a:off x="3874195" y="2290850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16" name="disaster_text_cpu"/>
          <p:cNvSpPr txBox="1"/>
          <p:nvPr/>
        </p:nvSpPr>
        <p:spPr>
          <a:xfrm>
            <a:off x="5506781" y="2287614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17" name="disaster_text_disk"/>
          <p:cNvSpPr txBox="1"/>
          <p:nvPr/>
        </p:nvSpPr>
        <p:spPr>
          <a:xfrm>
            <a:off x="7218044" y="2293600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18" name="gray_text_num"/>
          <p:cNvSpPr txBox="1"/>
          <p:nvPr/>
        </p:nvSpPr>
        <p:spPr>
          <a:xfrm>
            <a:off x="2151887" y="3009434"/>
            <a:ext cx="68950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 smtClean="0"/>
              <a:t>2</a:t>
            </a:r>
            <a:endParaRPr dirty="0"/>
          </a:p>
        </p:txBody>
      </p:sp>
      <p:sp>
        <p:nvSpPr>
          <p:cNvPr id="19" name="gray_text_mem"/>
          <p:cNvSpPr txBox="1"/>
          <p:nvPr/>
        </p:nvSpPr>
        <p:spPr>
          <a:xfrm>
            <a:off x="3862003" y="3010178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20" name="gray_text_cpu"/>
          <p:cNvSpPr txBox="1"/>
          <p:nvPr/>
        </p:nvSpPr>
        <p:spPr>
          <a:xfrm>
            <a:off x="5494589" y="3006942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1" name="gray_text_disk"/>
          <p:cNvSpPr txBox="1"/>
          <p:nvPr/>
        </p:nvSpPr>
        <p:spPr>
          <a:xfrm>
            <a:off x="7205852" y="3012928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22" name="mainten_text_num"/>
          <p:cNvSpPr txBox="1"/>
          <p:nvPr/>
        </p:nvSpPr>
        <p:spPr>
          <a:xfrm>
            <a:off x="2151888" y="3667802"/>
            <a:ext cx="6096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3" name="mainten_text_mem"/>
          <p:cNvSpPr txBox="1"/>
          <p:nvPr/>
        </p:nvSpPr>
        <p:spPr>
          <a:xfrm>
            <a:off x="3862003" y="3668546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24" name="mainten_text_cpu"/>
          <p:cNvSpPr txBox="1"/>
          <p:nvPr/>
        </p:nvSpPr>
        <p:spPr>
          <a:xfrm>
            <a:off x="5494589" y="3665310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5" name="mainten_text_disk"/>
          <p:cNvSpPr txBox="1"/>
          <p:nvPr/>
        </p:nvSpPr>
        <p:spPr>
          <a:xfrm>
            <a:off x="7205852" y="3671296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/>
              <a:t>20</a:t>
            </a:r>
            <a:endParaRPr dirty="0"/>
          </a:p>
        </p:txBody>
      </p:sp>
      <p:sp>
        <p:nvSpPr>
          <p:cNvPr id="26" name="level"/>
          <p:cNvSpPr txBox="1"/>
          <p:nvPr/>
        </p:nvSpPr>
        <p:spPr>
          <a:xfrm>
            <a:off x="355183" y="4177734"/>
            <a:ext cx="672712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评级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4" y="4614591"/>
            <a:ext cx="4611724" cy="213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Xuan</dc:creator>
  <dc:description>generated using python-pptx</dc:description>
  <cp:lastModifiedBy>Chen, Xuan</cp:lastModifiedBy>
  <cp:revision>19</cp:revision>
  <dcterms:created xsi:type="dcterms:W3CDTF">2013-01-27T09:14:16Z</dcterms:created>
  <dcterms:modified xsi:type="dcterms:W3CDTF">2018-09-20T03:20:53Z</dcterms:modified>
</cp:coreProperties>
</file>