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E680A-C138-E6BF-87B7-D13B87C87658}" v="228" dt="2025-09-12T20:09:41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2.svg"/><Relationship Id="rId4" Type="http://schemas.openxmlformats.org/officeDocument/2006/relationships/image" Target="../media/image38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2.svg"/><Relationship Id="rId4" Type="http://schemas.openxmlformats.org/officeDocument/2006/relationships/image" Target="../media/image38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B741A-37C4-4E19-B429-D4904DF37F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9D774A-3332-4C4D-9C54-8A8E5D30A195}">
      <dgm:prSet/>
      <dgm:spPr/>
      <dgm:t>
        <a:bodyPr/>
        <a:lstStyle/>
        <a:p>
          <a:r>
            <a:rPr lang="en-US"/>
            <a:t>In this project, we built and compared classification models from scratch using multiple datasets:</a:t>
          </a:r>
        </a:p>
      </dgm:t>
    </dgm:pt>
    <dgm:pt modelId="{DD161533-01C3-458E-9869-50D3B73BE5DB}" type="parTrans" cxnId="{A5A1FC67-A04D-4499-9425-D3427B840276}">
      <dgm:prSet/>
      <dgm:spPr/>
      <dgm:t>
        <a:bodyPr/>
        <a:lstStyle/>
        <a:p>
          <a:endParaRPr lang="en-US"/>
        </a:p>
      </dgm:t>
    </dgm:pt>
    <dgm:pt modelId="{CBE31057-EF08-4C4E-BDE9-B53AFC63F073}" type="sibTrans" cxnId="{A5A1FC67-A04D-4499-9425-D3427B840276}">
      <dgm:prSet/>
      <dgm:spPr/>
      <dgm:t>
        <a:bodyPr/>
        <a:lstStyle/>
        <a:p>
          <a:endParaRPr lang="en-US"/>
        </a:p>
      </dgm:t>
    </dgm:pt>
    <dgm:pt modelId="{96AA4F65-D179-4A3F-8F9A-61ADC7CB11BA}">
      <dgm:prSet/>
      <dgm:spPr/>
      <dgm:t>
        <a:bodyPr/>
        <a:lstStyle/>
        <a:p>
          <a:r>
            <a:rPr lang="en-US" b="1"/>
            <a:t>Airline On-Time Performance</a:t>
          </a:r>
          <a:r>
            <a:rPr lang="en-US"/>
            <a:t> → predict flight delays</a:t>
          </a:r>
        </a:p>
      </dgm:t>
    </dgm:pt>
    <dgm:pt modelId="{26D768DD-F57F-475E-BC42-6075292301AB}" type="parTrans" cxnId="{6BE1F6B2-67B8-4601-A479-B6DB68599AE6}">
      <dgm:prSet/>
      <dgm:spPr/>
      <dgm:t>
        <a:bodyPr/>
        <a:lstStyle/>
        <a:p>
          <a:endParaRPr lang="en-US"/>
        </a:p>
      </dgm:t>
    </dgm:pt>
    <dgm:pt modelId="{F30B8F8A-C025-4EE1-A50F-6DF8170A74EA}" type="sibTrans" cxnId="{6BE1F6B2-67B8-4601-A479-B6DB68599AE6}">
      <dgm:prSet/>
      <dgm:spPr/>
      <dgm:t>
        <a:bodyPr/>
        <a:lstStyle/>
        <a:p>
          <a:endParaRPr lang="en-US"/>
        </a:p>
      </dgm:t>
    </dgm:pt>
    <dgm:pt modelId="{D4F0D8FC-C891-4888-AE67-182435FDC312}">
      <dgm:prSet/>
      <dgm:spPr/>
      <dgm:t>
        <a:bodyPr/>
        <a:lstStyle/>
        <a:p>
          <a:r>
            <a:rPr lang="en-US" b="1"/>
            <a:t>MTBS Wildfire Dataset</a:t>
          </a:r>
          <a:r>
            <a:rPr lang="en-US"/>
            <a:t> → predict fire severity</a:t>
          </a:r>
        </a:p>
      </dgm:t>
    </dgm:pt>
    <dgm:pt modelId="{7BED4EB8-E739-4B73-AE64-85755005A571}" type="parTrans" cxnId="{E886C822-14A6-4A76-B6F1-BBF0837C681F}">
      <dgm:prSet/>
      <dgm:spPr/>
      <dgm:t>
        <a:bodyPr/>
        <a:lstStyle/>
        <a:p>
          <a:endParaRPr lang="en-US"/>
        </a:p>
      </dgm:t>
    </dgm:pt>
    <dgm:pt modelId="{E1A5F594-6F53-46C6-827D-BF15F59DE205}" type="sibTrans" cxnId="{E886C822-14A6-4A76-B6F1-BBF0837C681F}">
      <dgm:prSet/>
      <dgm:spPr/>
      <dgm:t>
        <a:bodyPr/>
        <a:lstStyle/>
        <a:p>
          <a:endParaRPr lang="en-US"/>
        </a:p>
      </dgm:t>
    </dgm:pt>
    <dgm:pt modelId="{7F7B0EA0-0699-49AB-8174-AA3D9623C884}">
      <dgm:prSet/>
      <dgm:spPr/>
      <dgm:t>
        <a:bodyPr/>
        <a:lstStyle/>
        <a:p>
          <a:r>
            <a:rPr lang="en-US" b="1"/>
            <a:t>Soccer Dataset</a:t>
          </a:r>
          <a:r>
            <a:rPr lang="en-US"/>
            <a:t> → added to test cross-domain generalization</a:t>
          </a:r>
        </a:p>
      </dgm:t>
    </dgm:pt>
    <dgm:pt modelId="{3A5DBF11-4A8D-43FD-B1D4-A6CDCE3211C5}" type="parTrans" cxnId="{7B4273CF-596E-4A20-98DE-FDA689FC58F5}">
      <dgm:prSet/>
      <dgm:spPr/>
      <dgm:t>
        <a:bodyPr/>
        <a:lstStyle/>
        <a:p>
          <a:endParaRPr lang="en-US"/>
        </a:p>
      </dgm:t>
    </dgm:pt>
    <dgm:pt modelId="{F372D35D-EC5C-410A-B5B7-0388B2123973}" type="sibTrans" cxnId="{7B4273CF-596E-4A20-98DE-FDA689FC58F5}">
      <dgm:prSet/>
      <dgm:spPr/>
      <dgm:t>
        <a:bodyPr/>
        <a:lstStyle/>
        <a:p>
          <a:endParaRPr lang="en-US"/>
        </a:p>
      </dgm:t>
    </dgm:pt>
    <dgm:pt modelId="{AB8803E7-F4F7-4C46-BF04-ED81245D7C70}">
      <dgm:prSet/>
      <dgm:spPr/>
      <dgm:t>
        <a:bodyPr/>
        <a:lstStyle/>
        <a:p>
          <a:r>
            <a:rPr lang="en-US"/>
            <a:t>Models: Logistic Regression (scratch + sklearn), Support Vector Machines, Naive Bayes.</a:t>
          </a:r>
        </a:p>
      </dgm:t>
    </dgm:pt>
    <dgm:pt modelId="{F63B28BD-C637-4B80-A041-E555F83AFDF5}" type="parTrans" cxnId="{A17619E6-5205-4BBD-86FD-03568503CFD7}">
      <dgm:prSet/>
      <dgm:spPr/>
      <dgm:t>
        <a:bodyPr/>
        <a:lstStyle/>
        <a:p>
          <a:endParaRPr lang="en-US"/>
        </a:p>
      </dgm:t>
    </dgm:pt>
    <dgm:pt modelId="{0B53699D-1C15-4E3D-B636-1A7D47FF9940}" type="sibTrans" cxnId="{A17619E6-5205-4BBD-86FD-03568503CFD7}">
      <dgm:prSet/>
      <dgm:spPr/>
      <dgm:t>
        <a:bodyPr/>
        <a:lstStyle/>
        <a:p>
          <a:endParaRPr lang="en-US"/>
        </a:p>
      </dgm:t>
    </dgm:pt>
    <dgm:pt modelId="{4A161A80-1B3A-4B2A-9821-9FD8A580DA07}" type="pres">
      <dgm:prSet presAssocID="{23EB741A-37C4-4E19-B429-D4904DF37FA8}" presName="root" presStyleCnt="0">
        <dgm:presLayoutVars>
          <dgm:dir/>
          <dgm:resizeHandles val="exact"/>
        </dgm:presLayoutVars>
      </dgm:prSet>
      <dgm:spPr/>
    </dgm:pt>
    <dgm:pt modelId="{A93A7E18-F027-4F53-90B7-F77495BCDD37}" type="pres">
      <dgm:prSet presAssocID="{6F9D774A-3332-4C4D-9C54-8A8E5D30A195}" presName="compNode" presStyleCnt="0"/>
      <dgm:spPr/>
    </dgm:pt>
    <dgm:pt modelId="{BF00E74C-F642-42DC-8DD2-80115C17C369}" type="pres">
      <dgm:prSet presAssocID="{6F9D774A-3332-4C4D-9C54-8A8E5D30A195}" presName="bgRect" presStyleLbl="bgShp" presStyleIdx="0" presStyleCnt="5"/>
      <dgm:spPr/>
    </dgm:pt>
    <dgm:pt modelId="{48B66E34-579F-4873-BB7B-19234562B998}" type="pres">
      <dgm:prSet presAssocID="{6F9D774A-3332-4C4D-9C54-8A8E5D30A1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A77AAC-97AB-44CB-BF95-9F93548F026F}" type="pres">
      <dgm:prSet presAssocID="{6F9D774A-3332-4C4D-9C54-8A8E5D30A195}" presName="spaceRect" presStyleCnt="0"/>
      <dgm:spPr/>
    </dgm:pt>
    <dgm:pt modelId="{77D1DD6C-3185-4A17-BC0B-3A66F9B8E72B}" type="pres">
      <dgm:prSet presAssocID="{6F9D774A-3332-4C4D-9C54-8A8E5D30A195}" presName="parTx" presStyleLbl="revTx" presStyleIdx="0" presStyleCnt="5">
        <dgm:presLayoutVars>
          <dgm:chMax val="0"/>
          <dgm:chPref val="0"/>
        </dgm:presLayoutVars>
      </dgm:prSet>
      <dgm:spPr/>
    </dgm:pt>
    <dgm:pt modelId="{6ABC7FC9-0271-49B4-9DCC-809C2274872E}" type="pres">
      <dgm:prSet presAssocID="{CBE31057-EF08-4C4E-BDE9-B53AFC63F073}" presName="sibTrans" presStyleCnt="0"/>
      <dgm:spPr/>
    </dgm:pt>
    <dgm:pt modelId="{9CCFDB5C-A77A-4313-98DE-8D14FAB6F077}" type="pres">
      <dgm:prSet presAssocID="{96AA4F65-D179-4A3F-8F9A-61ADC7CB11BA}" presName="compNode" presStyleCnt="0"/>
      <dgm:spPr/>
    </dgm:pt>
    <dgm:pt modelId="{86FB5DEA-0A57-460F-B9E0-020B86BA4313}" type="pres">
      <dgm:prSet presAssocID="{96AA4F65-D179-4A3F-8F9A-61ADC7CB11BA}" presName="bgRect" presStyleLbl="bgShp" presStyleIdx="1" presStyleCnt="5"/>
      <dgm:spPr/>
    </dgm:pt>
    <dgm:pt modelId="{8C58FDC0-4EB8-4EC9-916C-E6E491428379}" type="pres">
      <dgm:prSet presAssocID="{96AA4F65-D179-4A3F-8F9A-61ADC7CB11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D645AE3-76D3-45ED-99AD-B8EEDD813216}" type="pres">
      <dgm:prSet presAssocID="{96AA4F65-D179-4A3F-8F9A-61ADC7CB11BA}" presName="spaceRect" presStyleCnt="0"/>
      <dgm:spPr/>
    </dgm:pt>
    <dgm:pt modelId="{D0F948F8-B715-4FCE-9448-B1077C407A25}" type="pres">
      <dgm:prSet presAssocID="{96AA4F65-D179-4A3F-8F9A-61ADC7CB11BA}" presName="parTx" presStyleLbl="revTx" presStyleIdx="1" presStyleCnt="5">
        <dgm:presLayoutVars>
          <dgm:chMax val="0"/>
          <dgm:chPref val="0"/>
        </dgm:presLayoutVars>
      </dgm:prSet>
      <dgm:spPr/>
    </dgm:pt>
    <dgm:pt modelId="{721C3DE7-8528-4CDE-A21A-D78A5A2790A3}" type="pres">
      <dgm:prSet presAssocID="{F30B8F8A-C025-4EE1-A50F-6DF8170A74EA}" presName="sibTrans" presStyleCnt="0"/>
      <dgm:spPr/>
    </dgm:pt>
    <dgm:pt modelId="{6AB40D4C-9B72-433F-8BF1-91BED0FE2FE2}" type="pres">
      <dgm:prSet presAssocID="{D4F0D8FC-C891-4888-AE67-182435FDC312}" presName="compNode" presStyleCnt="0"/>
      <dgm:spPr/>
    </dgm:pt>
    <dgm:pt modelId="{5DE93272-7B8B-42CF-8A08-1F6A445E7389}" type="pres">
      <dgm:prSet presAssocID="{D4F0D8FC-C891-4888-AE67-182435FDC312}" presName="bgRect" presStyleLbl="bgShp" presStyleIdx="2" presStyleCnt="5"/>
      <dgm:spPr/>
    </dgm:pt>
    <dgm:pt modelId="{90899E59-E4BC-4A30-8FBA-A658ECA7D888}" type="pres">
      <dgm:prSet presAssocID="{D4F0D8FC-C891-4888-AE67-182435FDC3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9036531-BBE4-4525-A7CD-6ABCA611C853}" type="pres">
      <dgm:prSet presAssocID="{D4F0D8FC-C891-4888-AE67-182435FDC312}" presName="spaceRect" presStyleCnt="0"/>
      <dgm:spPr/>
    </dgm:pt>
    <dgm:pt modelId="{6EC3B57B-EF26-43A5-8CB2-65F62FDE540C}" type="pres">
      <dgm:prSet presAssocID="{D4F0D8FC-C891-4888-AE67-182435FDC312}" presName="parTx" presStyleLbl="revTx" presStyleIdx="2" presStyleCnt="5">
        <dgm:presLayoutVars>
          <dgm:chMax val="0"/>
          <dgm:chPref val="0"/>
        </dgm:presLayoutVars>
      </dgm:prSet>
      <dgm:spPr/>
    </dgm:pt>
    <dgm:pt modelId="{7CBF752B-0A00-46B4-821D-8A6DE11C5444}" type="pres">
      <dgm:prSet presAssocID="{E1A5F594-6F53-46C6-827D-BF15F59DE205}" presName="sibTrans" presStyleCnt="0"/>
      <dgm:spPr/>
    </dgm:pt>
    <dgm:pt modelId="{4E4DB042-1E96-4BF0-9B9C-F0932CF1BD40}" type="pres">
      <dgm:prSet presAssocID="{7F7B0EA0-0699-49AB-8174-AA3D9623C884}" presName="compNode" presStyleCnt="0"/>
      <dgm:spPr/>
    </dgm:pt>
    <dgm:pt modelId="{54A6994E-10E1-4A26-8139-6A9247F22B3D}" type="pres">
      <dgm:prSet presAssocID="{7F7B0EA0-0699-49AB-8174-AA3D9623C884}" presName="bgRect" presStyleLbl="bgShp" presStyleIdx="3" presStyleCnt="5"/>
      <dgm:spPr/>
    </dgm:pt>
    <dgm:pt modelId="{7E890763-D06F-4888-A905-0DD91A4D1BCC}" type="pres">
      <dgm:prSet presAssocID="{7F7B0EA0-0699-49AB-8174-AA3D9623C8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48B026EC-6325-46BB-8CD2-E94A688DCD8F}" type="pres">
      <dgm:prSet presAssocID="{7F7B0EA0-0699-49AB-8174-AA3D9623C884}" presName="spaceRect" presStyleCnt="0"/>
      <dgm:spPr/>
    </dgm:pt>
    <dgm:pt modelId="{28CEDDFA-3573-4A87-8F62-5D15BAA8582A}" type="pres">
      <dgm:prSet presAssocID="{7F7B0EA0-0699-49AB-8174-AA3D9623C884}" presName="parTx" presStyleLbl="revTx" presStyleIdx="3" presStyleCnt="5">
        <dgm:presLayoutVars>
          <dgm:chMax val="0"/>
          <dgm:chPref val="0"/>
        </dgm:presLayoutVars>
      </dgm:prSet>
      <dgm:spPr/>
    </dgm:pt>
    <dgm:pt modelId="{4B9E4911-7512-4915-B119-982E5720E687}" type="pres">
      <dgm:prSet presAssocID="{F372D35D-EC5C-410A-B5B7-0388B2123973}" presName="sibTrans" presStyleCnt="0"/>
      <dgm:spPr/>
    </dgm:pt>
    <dgm:pt modelId="{06C03FE5-340B-4D38-9AB2-09CC6BA5135A}" type="pres">
      <dgm:prSet presAssocID="{AB8803E7-F4F7-4C46-BF04-ED81245D7C70}" presName="compNode" presStyleCnt="0"/>
      <dgm:spPr/>
    </dgm:pt>
    <dgm:pt modelId="{0F5205AB-33D4-4789-855F-B609981CBE52}" type="pres">
      <dgm:prSet presAssocID="{AB8803E7-F4F7-4C46-BF04-ED81245D7C70}" presName="bgRect" presStyleLbl="bgShp" presStyleIdx="4" presStyleCnt="5"/>
      <dgm:spPr/>
    </dgm:pt>
    <dgm:pt modelId="{330322BB-83FA-4075-8F37-1A829325B108}" type="pres">
      <dgm:prSet presAssocID="{AB8803E7-F4F7-4C46-BF04-ED81245D7C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78EE757-D2C2-43AC-B31B-F61372CF6D8E}" type="pres">
      <dgm:prSet presAssocID="{AB8803E7-F4F7-4C46-BF04-ED81245D7C70}" presName="spaceRect" presStyleCnt="0"/>
      <dgm:spPr/>
    </dgm:pt>
    <dgm:pt modelId="{2A515D6D-B227-4A63-8D49-BE36ADE61776}" type="pres">
      <dgm:prSet presAssocID="{AB8803E7-F4F7-4C46-BF04-ED81245D7C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E5C317-BDEC-446D-81A0-865C0BF31231}" type="presOf" srcId="{6F9D774A-3332-4C4D-9C54-8A8E5D30A195}" destId="{77D1DD6C-3185-4A17-BC0B-3A66F9B8E72B}" srcOrd="0" destOrd="0" presId="urn:microsoft.com/office/officeart/2018/2/layout/IconVerticalSolidList"/>
    <dgm:cxn modelId="{CB9F3522-43F2-4AFD-809C-5FFCDD808DE3}" type="presOf" srcId="{96AA4F65-D179-4A3F-8F9A-61ADC7CB11BA}" destId="{D0F948F8-B715-4FCE-9448-B1077C407A25}" srcOrd="0" destOrd="0" presId="urn:microsoft.com/office/officeart/2018/2/layout/IconVerticalSolidList"/>
    <dgm:cxn modelId="{E886C822-14A6-4A76-B6F1-BBF0837C681F}" srcId="{23EB741A-37C4-4E19-B429-D4904DF37FA8}" destId="{D4F0D8FC-C891-4888-AE67-182435FDC312}" srcOrd="2" destOrd="0" parTransId="{7BED4EB8-E739-4B73-AE64-85755005A571}" sibTransId="{E1A5F594-6F53-46C6-827D-BF15F59DE205}"/>
    <dgm:cxn modelId="{04418F60-F4C1-4313-90FF-C15E725B99A9}" type="presOf" srcId="{7F7B0EA0-0699-49AB-8174-AA3D9623C884}" destId="{28CEDDFA-3573-4A87-8F62-5D15BAA8582A}" srcOrd="0" destOrd="0" presId="urn:microsoft.com/office/officeart/2018/2/layout/IconVerticalSolidList"/>
    <dgm:cxn modelId="{A5A1FC67-A04D-4499-9425-D3427B840276}" srcId="{23EB741A-37C4-4E19-B429-D4904DF37FA8}" destId="{6F9D774A-3332-4C4D-9C54-8A8E5D30A195}" srcOrd="0" destOrd="0" parTransId="{DD161533-01C3-458E-9869-50D3B73BE5DB}" sibTransId="{CBE31057-EF08-4C4E-BDE9-B53AFC63F073}"/>
    <dgm:cxn modelId="{EACFB092-7057-44CF-9401-BC889B23D2BB}" type="presOf" srcId="{AB8803E7-F4F7-4C46-BF04-ED81245D7C70}" destId="{2A515D6D-B227-4A63-8D49-BE36ADE61776}" srcOrd="0" destOrd="0" presId="urn:microsoft.com/office/officeart/2018/2/layout/IconVerticalSolidList"/>
    <dgm:cxn modelId="{70C3DFA5-FEF6-424D-9888-F141B97B3D3C}" type="presOf" srcId="{23EB741A-37C4-4E19-B429-D4904DF37FA8}" destId="{4A161A80-1B3A-4B2A-9821-9FD8A580DA07}" srcOrd="0" destOrd="0" presId="urn:microsoft.com/office/officeart/2018/2/layout/IconVerticalSolidList"/>
    <dgm:cxn modelId="{6BE1F6B2-67B8-4601-A479-B6DB68599AE6}" srcId="{23EB741A-37C4-4E19-B429-D4904DF37FA8}" destId="{96AA4F65-D179-4A3F-8F9A-61ADC7CB11BA}" srcOrd="1" destOrd="0" parTransId="{26D768DD-F57F-475E-BC42-6075292301AB}" sibTransId="{F30B8F8A-C025-4EE1-A50F-6DF8170A74EA}"/>
    <dgm:cxn modelId="{27B332CB-8C79-43AE-8404-0EB6F8B3E754}" type="presOf" srcId="{D4F0D8FC-C891-4888-AE67-182435FDC312}" destId="{6EC3B57B-EF26-43A5-8CB2-65F62FDE540C}" srcOrd="0" destOrd="0" presId="urn:microsoft.com/office/officeart/2018/2/layout/IconVerticalSolidList"/>
    <dgm:cxn modelId="{7B4273CF-596E-4A20-98DE-FDA689FC58F5}" srcId="{23EB741A-37C4-4E19-B429-D4904DF37FA8}" destId="{7F7B0EA0-0699-49AB-8174-AA3D9623C884}" srcOrd="3" destOrd="0" parTransId="{3A5DBF11-4A8D-43FD-B1D4-A6CDCE3211C5}" sibTransId="{F372D35D-EC5C-410A-B5B7-0388B2123973}"/>
    <dgm:cxn modelId="{A17619E6-5205-4BBD-86FD-03568503CFD7}" srcId="{23EB741A-37C4-4E19-B429-D4904DF37FA8}" destId="{AB8803E7-F4F7-4C46-BF04-ED81245D7C70}" srcOrd="4" destOrd="0" parTransId="{F63B28BD-C637-4B80-A041-E555F83AFDF5}" sibTransId="{0B53699D-1C15-4E3D-B636-1A7D47FF9940}"/>
    <dgm:cxn modelId="{C7930929-7A18-43D7-9A87-480D2390B33A}" type="presParOf" srcId="{4A161A80-1B3A-4B2A-9821-9FD8A580DA07}" destId="{A93A7E18-F027-4F53-90B7-F77495BCDD37}" srcOrd="0" destOrd="0" presId="urn:microsoft.com/office/officeart/2018/2/layout/IconVerticalSolidList"/>
    <dgm:cxn modelId="{A9ED1AD3-3691-41C5-8BAE-DE5CD658982B}" type="presParOf" srcId="{A93A7E18-F027-4F53-90B7-F77495BCDD37}" destId="{BF00E74C-F642-42DC-8DD2-80115C17C369}" srcOrd="0" destOrd="0" presId="urn:microsoft.com/office/officeart/2018/2/layout/IconVerticalSolidList"/>
    <dgm:cxn modelId="{6BC309EB-C6EB-4FAF-A3D1-FC70A3F3E387}" type="presParOf" srcId="{A93A7E18-F027-4F53-90B7-F77495BCDD37}" destId="{48B66E34-579F-4873-BB7B-19234562B998}" srcOrd="1" destOrd="0" presId="urn:microsoft.com/office/officeart/2018/2/layout/IconVerticalSolidList"/>
    <dgm:cxn modelId="{D4FED41A-1B55-4957-9EAD-C6A0689A06D7}" type="presParOf" srcId="{A93A7E18-F027-4F53-90B7-F77495BCDD37}" destId="{C0A77AAC-97AB-44CB-BF95-9F93548F026F}" srcOrd="2" destOrd="0" presId="urn:microsoft.com/office/officeart/2018/2/layout/IconVerticalSolidList"/>
    <dgm:cxn modelId="{B3A1CAA5-6CBC-4E40-A716-77E95EFC3C97}" type="presParOf" srcId="{A93A7E18-F027-4F53-90B7-F77495BCDD37}" destId="{77D1DD6C-3185-4A17-BC0B-3A66F9B8E72B}" srcOrd="3" destOrd="0" presId="urn:microsoft.com/office/officeart/2018/2/layout/IconVerticalSolidList"/>
    <dgm:cxn modelId="{455DE134-9612-4811-8AB7-175FD2F79253}" type="presParOf" srcId="{4A161A80-1B3A-4B2A-9821-9FD8A580DA07}" destId="{6ABC7FC9-0271-49B4-9DCC-809C2274872E}" srcOrd="1" destOrd="0" presId="urn:microsoft.com/office/officeart/2018/2/layout/IconVerticalSolidList"/>
    <dgm:cxn modelId="{6843B42A-7CDE-4DEA-B7F8-BA05C58CF1EE}" type="presParOf" srcId="{4A161A80-1B3A-4B2A-9821-9FD8A580DA07}" destId="{9CCFDB5C-A77A-4313-98DE-8D14FAB6F077}" srcOrd="2" destOrd="0" presId="urn:microsoft.com/office/officeart/2018/2/layout/IconVerticalSolidList"/>
    <dgm:cxn modelId="{C3E430E1-CDEF-48BF-A17D-A798B251480C}" type="presParOf" srcId="{9CCFDB5C-A77A-4313-98DE-8D14FAB6F077}" destId="{86FB5DEA-0A57-460F-B9E0-020B86BA4313}" srcOrd="0" destOrd="0" presId="urn:microsoft.com/office/officeart/2018/2/layout/IconVerticalSolidList"/>
    <dgm:cxn modelId="{CD09AF6B-0CD3-4A1B-B73A-3E342B40C2C4}" type="presParOf" srcId="{9CCFDB5C-A77A-4313-98DE-8D14FAB6F077}" destId="{8C58FDC0-4EB8-4EC9-916C-E6E491428379}" srcOrd="1" destOrd="0" presId="urn:microsoft.com/office/officeart/2018/2/layout/IconVerticalSolidList"/>
    <dgm:cxn modelId="{B3AF00B8-277C-4E1C-A80B-178D2B136FE5}" type="presParOf" srcId="{9CCFDB5C-A77A-4313-98DE-8D14FAB6F077}" destId="{AD645AE3-76D3-45ED-99AD-B8EEDD813216}" srcOrd="2" destOrd="0" presId="urn:microsoft.com/office/officeart/2018/2/layout/IconVerticalSolidList"/>
    <dgm:cxn modelId="{5ADBA3D6-744F-4DC7-A270-5F9505330EC8}" type="presParOf" srcId="{9CCFDB5C-A77A-4313-98DE-8D14FAB6F077}" destId="{D0F948F8-B715-4FCE-9448-B1077C407A25}" srcOrd="3" destOrd="0" presId="urn:microsoft.com/office/officeart/2018/2/layout/IconVerticalSolidList"/>
    <dgm:cxn modelId="{7667C151-6C11-4A56-9574-48816FFB5C9D}" type="presParOf" srcId="{4A161A80-1B3A-4B2A-9821-9FD8A580DA07}" destId="{721C3DE7-8528-4CDE-A21A-D78A5A2790A3}" srcOrd="3" destOrd="0" presId="urn:microsoft.com/office/officeart/2018/2/layout/IconVerticalSolidList"/>
    <dgm:cxn modelId="{0849C317-5302-4E29-B721-870790C68A89}" type="presParOf" srcId="{4A161A80-1B3A-4B2A-9821-9FD8A580DA07}" destId="{6AB40D4C-9B72-433F-8BF1-91BED0FE2FE2}" srcOrd="4" destOrd="0" presId="urn:microsoft.com/office/officeart/2018/2/layout/IconVerticalSolidList"/>
    <dgm:cxn modelId="{2F3B84F0-290C-439F-BC7C-8DF75D39ED92}" type="presParOf" srcId="{6AB40D4C-9B72-433F-8BF1-91BED0FE2FE2}" destId="{5DE93272-7B8B-42CF-8A08-1F6A445E7389}" srcOrd="0" destOrd="0" presId="urn:microsoft.com/office/officeart/2018/2/layout/IconVerticalSolidList"/>
    <dgm:cxn modelId="{CED17FDF-EF38-420B-90E3-C33B116BD555}" type="presParOf" srcId="{6AB40D4C-9B72-433F-8BF1-91BED0FE2FE2}" destId="{90899E59-E4BC-4A30-8FBA-A658ECA7D888}" srcOrd="1" destOrd="0" presId="urn:microsoft.com/office/officeart/2018/2/layout/IconVerticalSolidList"/>
    <dgm:cxn modelId="{3A845B3F-054A-43DF-BC49-C24AF0832498}" type="presParOf" srcId="{6AB40D4C-9B72-433F-8BF1-91BED0FE2FE2}" destId="{99036531-BBE4-4525-A7CD-6ABCA611C853}" srcOrd="2" destOrd="0" presId="urn:microsoft.com/office/officeart/2018/2/layout/IconVerticalSolidList"/>
    <dgm:cxn modelId="{D2CC027A-DE17-4B8C-9817-3A67FB239C9D}" type="presParOf" srcId="{6AB40D4C-9B72-433F-8BF1-91BED0FE2FE2}" destId="{6EC3B57B-EF26-43A5-8CB2-65F62FDE540C}" srcOrd="3" destOrd="0" presId="urn:microsoft.com/office/officeart/2018/2/layout/IconVerticalSolidList"/>
    <dgm:cxn modelId="{AAC141C8-F0F5-4C65-A886-D42F97972E25}" type="presParOf" srcId="{4A161A80-1B3A-4B2A-9821-9FD8A580DA07}" destId="{7CBF752B-0A00-46B4-821D-8A6DE11C5444}" srcOrd="5" destOrd="0" presId="urn:microsoft.com/office/officeart/2018/2/layout/IconVerticalSolidList"/>
    <dgm:cxn modelId="{C2370BB3-8AC5-4A1E-BFE7-AD4A095714C0}" type="presParOf" srcId="{4A161A80-1B3A-4B2A-9821-9FD8A580DA07}" destId="{4E4DB042-1E96-4BF0-9B9C-F0932CF1BD40}" srcOrd="6" destOrd="0" presId="urn:microsoft.com/office/officeart/2018/2/layout/IconVerticalSolidList"/>
    <dgm:cxn modelId="{82434643-6164-41F0-B169-3C0D2D779440}" type="presParOf" srcId="{4E4DB042-1E96-4BF0-9B9C-F0932CF1BD40}" destId="{54A6994E-10E1-4A26-8139-6A9247F22B3D}" srcOrd="0" destOrd="0" presId="urn:microsoft.com/office/officeart/2018/2/layout/IconVerticalSolidList"/>
    <dgm:cxn modelId="{FF3B6574-D14B-4BB5-A9D6-794B992AF7A8}" type="presParOf" srcId="{4E4DB042-1E96-4BF0-9B9C-F0932CF1BD40}" destId="{7E890763-D06F-4888-A905-0DD91A4D1BCC}" srcOrd="1" destOrd="0" presId="urn:microsoft.com/office/officeart/2018/2/layout/IconVerticalSolidList"/>
    <dgm:cxn modelId="{2A76FC3C-01A2-4CBB-AA03-A4799BE6E440}" type="presParOf" srcId="{4E4DB042-1E96-4BF0-9B9C-F0932CF1BD40}" destId="{48B026EC-6325-46BB-8CD2-E94A688DCD8F}" srcOrd="2" destOrd="0" presId="urn:microsoft.com/office/officeart/2018/2/layout/IconVerticalSolidList"/>
    <dgm:cxn modelId="{380B0F63-AAA4-41D3-A815-5156E8FD232E}" type="presParOf" srcId="{4E4DB042-1E96-4BF0-9B9C-F0932CF1BD40}" destId="{28CEDDFA-3573-4A87-8F62-5D15BAA8582A}" srcOrd="3" destOrd="0" presId="urn:microsoft.com/office/officeart/2018/2/layout/IconVerticalSolidList"/>
    <dgm:cxn modelId="{46E83B13-5E21-4BF2-A1E3-27D5D750BC40}" type="presParOf" srcId="{4A161A80-1B3A-4B2A-9821-9FD8A580DA07}" destId="{4B9E4911-7512-4915-B119-982E5720E687}" srcOrd="7" destOrd="0" presId="urn:microsoft.com/office/officeart/2018/2/layout/IconVerticalSolidList"/>
    <dgm:cxn modelId="{01A5826F-368E-42FB-83E2-CA86A00C5706}" type="presParOf" srcId="{4A161A80-1B3A-4B2A-9821-9FD8A580DA07}" destId="{06C03FE5-340B-4D38-9AB2-09CC6BA5135A}" srcOrd="8" destOrd="0" presId="urn:microsoft.com/office/officeart/2018/2/layout/IconVerticalSolidList"/>
    <dgm:cxn modelId="{888CAE0B-EC98-458E-AF52-324853D66E99}" type="presParOf" srcId="{06C03FE5-340B-4D38-9AB2-09CC6BA5135A}" destId="{0F5205AB-33D4-4789-855F-B609981CBE52}" srcOrd="0" destOrd="0" presId="urn:microsoft.com/office/officeart/2018/2/layout/IconVerticalSolidList"/>
    <dgm:cxn modelId="{7B3E7D68-D0BA-49DF-A5BD-A9E1CFB2AB8F}" type="presParOf" srcId="{06C03FE5-340B-4D38-9AB2-09CC6BA5135A}" destId="{330322BB-83FA-4075-8F37-1A829325B108}" srcOrd="1" destOrd="0" presId="urn:microsoft.com/office/officeart/2018/2/layout/IconVerticalSolidList"/>
    <dgm:cxn modelId="{35FDD63E-4515-4503-9CA8-39EF5447F44A}" type="presParOf" srcId="{06C03FE5-340B-4D38-9AB2-09CC6BA5135A}" destId="{478EE757-D2C2-43AC-B31B-F61372CF6D8E}" srcOrd="2" destOrd="0" presId="urn:microsoft.com/office/officeart/2018/2/layout/IconVerticalSolidList"/>
    <dgm:cxn modelId="{D9D853C2-9219-4EE9-8A55-11F8C1C2C10E}" type="presParOf" srcId="{06C03FE5-340B-4D38-9AB2-09CC6BA5135A}" destId="{2A515D6D-B227-4A63-8D49-BE36ADE617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740C5-B534-44C9-B0BF-8B3E9EDD7A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5F039-15FF-4D93-AB05-E8A40789260B}">
      <dgm:prSet/>
      <dgm:spPr/>
      <dgm:t>
        <a:bodyPr/>
        <a:lstStyle/>
        <a:p>
          <a:pPr>
            <a:defRPr cap="all"/>
          </a:pPr>
          <a:r>
            <a:rPr lang="en-US"/>
            <a:t>Airline model worked well on its own</a:t>
          </a:r>
        </a:p>
      </dgm:t>
    </dgm:pt>
    <dgm:pt modelId="{855E562F-BD99-4C58-8747-02BE624A2C5E}" type="parTrans" cxnId="{556072D1-BF05-424E-BA75-7C6478F0FFFD}">
      <dgm:prSet/>
      <dgm:spPr/>
      <dgm:t>
        <a:bodyPr/>
        <a:lstStyle/>
        <a:p>
          <a:endParaRPr lang="en-US"/>
        </a:p>
      </dgm:t>
    </dgm:pt>
    <dgm:pt modelId="{3ED8BBF3-F1D5-4E0B-85F8-873EDD3DBE10}" type="sibTrans" cxnId="{556072D1-BF05-424E-BA75-7C6478F0FFFD}">
      <dgm:prSet/>
      <dgm:spPr/>
      <dgm:t>
        <a:bodyPr/>
        <a:lstStyle/>
        <a:p>
          <a:endParaRPr lang="en-US"/>
        </a:p>
      </dgm:t>
    </dgm:pt>
    <dgm:pt modelId="{B9C1552F-2B26-4A57-8319-C6B43E5FC32E}">
      <dgm:prSet/>
      <dgm:spPr/>
      <dgm:t>
        <a:bodyPr/>
        <a:lstStyle/>
        <a:p>
          <a:pPr>
            <a:defRPr cap="all"/>
          </a:pPr>
          <a:r>
            <a:rPr lang="en-US"/>
            <a:t>Wildfire model worked well on its own</a:t>
          </a:r>
        </a:p>
      </dgm:t>
    </dgm:pt>
    <dgm:pt modelId="{E39126DE-0AC5-4B0D-826C-D0E65BC3E84F}" type="parTrans" cxnId="{FC4C1A40-FCD7-41F2-8064-A34A6B2499BC}">
      <dgm:prSet/>
      <dgm:spPr/>
      <dgm:t>
        <a:bodyPr/>
        <a:lstStyle/>
        <a:p>
          <a:endParaRPr lang="en-US"/>
        </a:p>
      </dgm:t>
    </dgm:pt>
    <dgm:pt modelId="{CED13A95-F74F-4A88-90F6-EAF068FC2205}" type="sibTrans" cxnId="{FC4C1A40-FCD7-41F2-8064-A34A6B2499BC}">
      <dgm:prSet/>
      <dgm:spPr/>
      <dgm:t>
        <a:bodyPr/>
        <a:lstStyle/>
        <a:p>
          <a:endParaRPr lang="en-US"/>
        </a:p>
      </dgm:t>
    </dgm:pt>
    <dgm:pt modelId="{9DA0257E-1429-4112-8305-F8D39E9D60A7}">
      <dgm:prSet/>
      <dgm:spPr/>
      <dgm:t>
        <a:bodyPr/>
        <a:lstStyle/>
        <a:p>
          <a:pPr>
            <a:defRPr cap="all"/>
          </a:pPr>
          <a:r>
            <a:rPr lang="en-US"/>
            <a:t>But cross-validation between Airline &amp; Wildfire failed (datasets too different)</a:t>
          </a:r>
        </a:p>
      </dgm:t>
    </dgm:pt>
    <dgm:pt modelId="{7FCFBB1A-FB75-415C-BA02-9207505432F1}" type="parTrans" cxnId="{E4DFFC55-35F2-4975-80E5-3B6032B48838}">
      <dgm:prSet/>
      <dgm:spPr/>
      <dgm:t>
        <a:bodyPr/>
        <a:lstStyle/>
        <a:p>
          <a:endParaRPr lang="en-US"/>
        </a:p>
      </dgm:t>
    </dgm:pt>
    <dgm:pt modelId="{B42BA4C4-6310-4464-BE9B-857FA764EB89}" type="sibTrans" cxnId="{E4DFFC55-35F2-4975-80E5-3B6032B48838}">
      <dgm:prSet/>
      <dgm:spPr/>
      <dgm:t>
        <a:bodyPr/>
        <a:lstStyle/>
        <a:p>
          <a:endParaRPr lang="en-US"/>
        </a:p>
      </dgm:t>
    </dgm:pt>
    <dgm:pt modelId="{DAA8D088-1481-4EC9-B1CF-073025003883}">
      <dgm:prSet/>
      <dgm:spPr/>
      <dgm:t>
        <a:bodyPr/>
        <a:lstStyle/>
        <a:p>
          <a:pPr>
            <a:defRPr cap="all"/>
          </a:pPr>
          <a:r>
            <a:rPr lang="en-US"/>
            <a:t>To test cross-domain generalization, we introduced the Soccer dataset</a:t>
          </a:r>
        </a:p>
      </dgm:t>
    </dgm:pt>
    <dgm:pt modelId="{2C65C190-373A-42D8-B79F-9933CD88268F}" type="parTrans" cxnId="{1F894ACF-2C98-4847-A5CA-EDABE75D6F95}">
      <dgm:prSet/>
      <dgm:spPr/>
      <dgm:t>
        <a:bodyPr/>
        <a:lstStyle/>
        <a:p>
          <a:endParaRPr lang="en-US"/>
        </a:p>
      </dgm:t>
    </dgm:pt>
    <dgm:pt modelId="{90D969AF-1CA4-4105-A7E5-6430E2A35B57}" type="sibTrans" cxnId="{1F894ACF-2C98-4847-A5CA-EDABE75D6F95}">
      <dgm:prSet/>
      <dgm:spPr/>
      <dgm:t>
        <a:bodyPr/>
        <a:lstStyle/>
        <a:p>
          <a:endParaRPr lang="en-US"/>
        </a:p>
      </dgm:t>
    </dgm:pt>
    <dgm:pt modelId="{DE66C218-5742-4E18-BE99-F2F022252634}" type="pres">
      <dgm:prSet presAssocID="{CB7740C5-B534-44C9-B0BF-8B3E9EDD7A5A}" presName="root" presStyleCnt="0">
        <dgm:presLayoutVars>
          <dgm:dir/>
          <dgm:resizeHandles val="exact"/>
        </dgm:presLayoutVars>
      </dgm:prSet>
      <dgm:spPr/>
    </dgm:pt>
    <dgm:pt modelId="{0645BF8D-D335-41F4-90B1-A5204AD5961A}" type="pres">
      <dgm:prSet presAssocID="{E095F039-15FF-4D93-AB05-E8A40789260B}" presName="compNode" presStyleCnt="0"/>
      <dgm:spPr/>
    </dgm:pt>
    <dgm:pt modelId="{9CC37AF1-9AE6-4BDE-8B61-1E8B85CC2DBE}" type="pres">
      <dgm:prSet presAssocID="{E095F039-15FF-4D93-AB05-E8A40789260B}" presName="iconBgRect" presStyleLbl="bgShp" presStyleIdx="0" presStyleCnt="4"/>
      <dgm:spPr/>
    </dgm:pt>
    <dgm:pt modelId="{58785C30-AAF2-4C17-98A3-D8814A2BD7A5}" type="pres">
      <dgm:prSet presAssocID="{E095F039-15FF-4D93-AB05-E8A4078926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234EC01-1E55-48D0-965E-6F4E21939BE6}" type="pres">
      <dgm:prSet presAssocID="{E095F039-15FF-4D93-AB05-E8A40789260B}" presName="spaceRect" presStyleCnt="0"/>
      <dgm:spPr/>
    </dgm:pt>
    <dgm:pt modelId="{2B5A8FC7-F94C-48DF-B315-DC77D505406F}" type="pres">
      <dgm:prSet presAssocID="{E095F039-15FF-4D93-AB05-E8A40789260B}" presName="textRect" presStyleLbl="revTx" presStyleIdx="0" presStyleCnt="4">
        <dgm:presLayoutVars>
          <dgm:chMax val="1"/>
          <dgm:chPref val="1"/>
        </dgm:presLayoutVars>
      </dgm:prSet>
      <dgm:spPr/>
    </dgm:pt>
    <dgm:pt modelId="{070D3389-F4FB-4541-B91A-11607244B473}" type="pres">
      <dgm:prSet presAssocID="{3ED8BBF3-F1D5-4E0B-85F8-873EDD3DBE10}" presName="sibTrans" presStyleCnt="0"/>
      <dgm:spPr/>
    </dgm:pt>
    <dgm:pt modelId="{74032D14-85FE-454F-8FFC-313F3367D212}" type="pres">
      <dgm:prSet presAssocID="{B9C1552F-2B26-4A57-8319-C6B43E5FC32E}" presName="compNode" presStyleCnt="0"/>
      <dgm:spPr/>
    </dgm:pt>
    <dgm:pt modelId="{0AFA7858-020E-4BA8-8C9A-BD9AA007C963}" type="pres">
      <dgm:prSet presAssocID="{B9C1552F-2B26-4A57-8319-C6B43E5FC32E}" presName="iconBgRect" presStyleLbl="bgShp" presStyleIdx="1" presStyleCnt="4"/>
      <dgm:spPr/>
    </dgm:pt>
    <dgm:pt modelId="{EE16BFFF-ACCA-48D8-9672-409D327665C1}" type="pres">
      <dgm:prSet presAssocID="{B9C1552F-2B26-4A57-8319-C6B43E5F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EA0E1A93-5FA3-4854-B622-1732EAFEFCDB}" type="pres">
      <dgm:prSet presAssocID="{B9C1552F-2B26-4A57-8319-C6B43E5FC32E}" presName="spaceRect" presStyleCnt="0"/>
      <dgm:spPr/>
    </dgm:pt>
    <dgm:pt modelId="{1138346B-D241-4D6D-B3B9-EA2F3D411485}" type="pres">
      <dgm:prSet presAssocID="{B9C1552F-2B26-4A57-8319-C6B43E5FC32E}" presName="textRect" presStyleLbl="revTx" presStyleIdx="1" presStyleCnt="4">
        <dgm:presLayoutVars>
          <dgm:chMax val="1"/>
          <dgm:chPref val="1"/>
        </dgm:presLayoutVars>
      </dgm:prSet>
      <dgm:spPr/>
    </dgm:pt>
    <dgm:pt modelId="{947FF474-C269-44AD-BC76-48F353565E10}" type="pres">
      <dgm:prSet presAssocID="{CED13A95-F74F-4A88-90F6-EAF068FC2205}" presName="sibTrans" presStyleCnt="0"/>
      <dgm:spPr/>
    </dgm:pt>
    <dgm:pt modelId="{B0F0C27D-FF91-4501-88A7-E78AC1577549}" type="pres">
      <dgm:prSet presAssocID="{9DA0257E-1429-4112-8305-F8D39E9D60A7}" presName="compNode" presStyleCnt="0"/>
      <dgm:spPr/>
    </dgm:pt>
    <dgm:pt modelId="{EA44410F-C78B-4AB0-86CF-73C9945A3FDA}" type="pres">
      <dgm:prSet presAssocID="{9DA0257E-1429-4112-8305-F8D39E9D60A7}" presName="iconBgRect" presStyleLbl="bgShp" presStyleIdx="2" presStyleCnt="4"/>
      <dgm:spPr/>
    </dgm:pt>
    <dgm:pt modelId="{E23D62D9-8F83-4C36-8B71-D0FF418B5145}" type="pres">
      <dgm:prSet presAssocID="{9DA0257E-1429-4112-8305-F8D39E9D60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263970D7-92FA-4972-90FC-D3F681F26B65}" type="pres">
      <dgm:prSet presAssocID="{9DA0257E-1429-4112-8305-F8D39E9D60A7}" presName="spaceRect" presStyleCnt="0"/>
      <dgm:spPr/>
    </dgm:pt>
    <dgm:pt modelId="{2998FDB4-20E3-4020-8BD0-421D6BD01752}" type="pres">
      <dgm:prSet presAssocID="{9DA0257E-1429-4112-8305-F8D39E9D60A7}" presName="textRect" presStyleLbl="revTx" presStyleIdx="2" presStyleCnt="4">
        <dgm:presLayoutVars>
          <dgm:chMax val="1"/>
          <dgm:chPref val="1"/>
        </dgm:presLayoutVars>
      </dgm:prSet>
      <dgm:spPr/>
    </dgm:pt>
    <dgm:pt modelId="{268BCAA1-08A4-46B5-9E67-B8B39AC9C418}" type="pres">
      <dgm:prSet presAssocID="{B42BA4C4-6310-4464-BE9B-857FA764EB89}" presName="sibTrans" presStyleCnt="0"/>
      <dgm:spPr/>
    </dgm:pt>
    <dgm:pt modelId="{B6ED7C52-56C1-410D-BAA0-D5CDBF3AD15A}" type="pres">
      <dgm:prSet presAssocID="{DAA8D088-1481-4EC9-B1CF-073025003883}" presName="compNode" presStyleCnt="0"/>
      <dgm:spPr/>
    </dgm:pt>
    <dgm:pt modelId="{522D2784-1E5A-430A-B17F-2AC6EE4D931E}" type="pres">
      <dgm:prSet presAssocID="{DAA8D088-1481-4EC9-B1CF-073025003883}" presName="iconBgRect" presStyleLbl="bgShp" presStyleIdx="3" presStyleCnt="4"/>
      <dgm:spPr/>
    </dgm:pt>
    <dgm:pt modelId="{C3DDF996-FDA7-4136-BAB0-34670CD382D4}" type="pres">
      <dgm:prSet presAssocID="{DAA8D088-1481-4EC9-B1CF-0730250038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FF85256-026F-4467-882F-1E0A668AB06B}" type="pres">
      <dgm:prSet presAssocID="{DAA8D088-1481-4EC9-B1CF-073025003883}" presName="spaceRect" presStyleCnt="0"/>
      <dgm:spPr/>
    </dgm:pt>
    <dgm:pt modelId="{2F8DF458-73AC-4842-9E0F-9C6EED7A74CE}" type="pres">
      <dgm:prSet presAssocID="{DAA8D088-1481-4EC9-B1CF-0730250038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D68302-DD8D-4094-8B49-2940A83CCDC8}" type="presOf" srcId="{B9C1552F-2B26-4A57-8319-C6B43E5FC32E}" destId="{1138346B-D241-4D6D-B3B9-EA2F3D411485}" srcOrd="0" destOrd="0" presId="urn:microsoft.com/office/officeart/2018/5/layout/IconCircleLabelList"/>
    <dgm:cxn modelId="{9DDAA123-7046-4D84-86B8-C6B8BF733560}" type="presOf" srcId="{DAA8D088-1481-4EC9-B1CF-073025003883}" destId="{2F8DF458-73AC-4842-9E0F-9C6EED7A74CE}" srcOrd="0" destOrd="0" presId="urn:microsoft.com/office/officeart/2018/5/layout/IconCircleLabelList"/>
    <dgm:cxn modelId="{FC4C1A40-FCD7-41F2-8064-A34A6B2499BC}" srcId="{CB7740C5-B534-44C9-B0BF-8B3E9EDD7A5A}" destId="{B9C1552F-2B26-4A57-8319-C6B43E5FC32E}" srcOrd="1" destOrd="0" parTransId="{E39126DE-0AC5-4B0D-826C-D0E65BC3E84F}" sibTransId="{CED13A95-F74F-4A88-90F6-EAF068FC2205}"/>
    <dgm:cxn modelId="{DC348964-C11D-4D6F-BEDC-9CD12D9FA4CE}" type="presOf" srcId="{CB7740C5-B534-44C9-B0BF-8B3E9EDD7A5A}" destId="{DE66C218-5742-4E18-BE99-F2F022252634}" srcOrd="0" destOrd="0" presId="urn:microsoft.com/office/officeart/2018/5/layout/IconCircleLabelList"/>
    <dgm:cxn modelId="{7358744A-9E64-44C2-8478-CD0AD4F353DA}" type="presOf" srcId="{E095F039-15FF-4D93-AB05-E8A40789260B}" destId="{2B5A8FC7-F94C-48DF-B315-DC77D505406F}" srcOrd="0" destOrd="0" presId="urn:microsoft.com/office/officeart/2018/5/layout/IconCircleLabelList"/>
    <dgm:cxn modelId="{E4DFFC55-35F2-4975-80E5-3B6032B48838}" srcId="{CB7740C5-B534-44C9-B0BF-8B3E9EDD7A5A}" destId="{9DA0257E-1429-4112-8305-F8D39E9D60A7}" srcOrd="2" destOrd="0" parTransId="{7FCFBB1A-FB75-415C-BA02-9207505432F1}" sibTransId="{B42BA4C4-6310-4464-BE9B-857FA764EB89}"/>
    <dgm:cxn modelId="{1F894ACF-2C98-4847-A5CA-EDABE75D6F95}" srcId="{CB7740C5-B534-44C9-B0BF-8B3E9EDD7A5A}" destId="{DAA8D088-1481-4EC9-B1CF-073025003883}" srcOrd="3" destOrd="0" parTransId="{2C65C190-373A-42D8-B79F-9933CD88268F}" sibTransId="{90D969AF-1CA4-4105-A7E5-6430E2A35B57}"/>
    <dgm:cxn modelId="{556072D1-BF05-424E-BA75-7C6478F0FFFD}" srcId="{CB7740C5-B534-44C9-B0BF-8B3E9EDD7A5A}" destId="{E095F039-15FF-4D93-AB05-E8A40789260B}" srcOrd="0" destOrd="0" parTransId="{855E562F-BD99-4C58-8747-02BE624A2C5E}" sibTransId="{3ED8BBF3-F1D5-4E0B-85F8-873EDD3DBE10}"/>
    <dgm:cxn modelId="{3BA07CF6-45DA-4728-A797-4AF45B169D61}" type="presOf" srcId="{9DA0257E-1429-4112-8305-F8D39E9D60A7}" destId="{2998FDB4-20E3-4020-8BD0-421D6BD01752}" srcOrd="0" destOrd="0" presId="urn:microsoft.com/office/officeart/2018/5/layout/IconCircleLabelList"/>
    <dgm:cxn modelId="{A10B3EC4-9365-4C14-83FA-8DC495C6D97E}" type="presParOf" srcId="{DE66C218-5742-4E18-BE99-F2F022252634}" destId="{0645BF8D-D335-41F4-90B1-A5204AD5961A}" srcOrd="0" destOrd="0" presId="urn:microsoft.com/office/officeart/2018/5/layout/IconCircleLabelList"/>
    <dgm:cxn modelId="{F882116E-F905-4C85-A8B4-156DCF0537DA}" type="presParOf" srcId="{0645BF8D-D335-41F4-90B1-A5204AD5961A}" destId="{9CC37AF1-9AE6-4BDE-8B61-1E8B85CC2DBE}" srcOrd="0" destOrd="0" presId="urn:microsoft.com/office/officeart/2018/5/layout/IconCircleLabelList"/>
    <dgm:cxn modelId="{0A0BB036-25CA-4C82-9924-905D639232F3}" type="presParOf" srcId="{0645BF8D-D335-41F4-90B1-A5204AD5961A}" destId="{58785C30-AAF2-4C17-98A3-D8814A2BD7A5}" srcOrd="1" destOrd="0" presId="urn:microsoft.com/office/officeart/2018/5/layout/IconCircleLabelList"/>
    <dgm:cxn modelId="{6FE4A257-3748-47BB-A434-17D447A1FF73}" type="presParOf" srcId="{0645BF8D-D335-41F4-90B1-A5204AD5961A}" destId="{4234EC01-1E55-48D0-965E-6F4E21939BE6}" srcOrd="2" destOrd="0" presId="urn:microsoft.com/office/officeart/2018/5/layout/IconCircleLabelList"/>
    <dgm:cxn modelId="{4359E25F-0B57-4FC3-A116-C6057608D109}" type="presParOf" srcId="{0645BF8D-D335-41F4-90B1-A5204AD5961A}" destId="{2B5A8FC7-F94C-48DF-B315-DC77D505406F}" srcOrd="3" destOrd="0" presId="urn:microsoft.com/office/officeart/2018/5/layout/IconCircleLabelList"/>
    <dgm:cxn modelId="{A12AF739-C1DF-4E59-AAE4-A3920681A8A8}" type="presParOf" srcId="{DE66C218-5742-4E18-BE99-F2F022252634}" destId="{070D3389-F4FB-4541-B91A-11607244B473}" srcOrd="1" destOrd="0" presId="urn:microsoft.com/office/officeart/2018/5/layout/IconCircleLabelList"/>
    <dgm:cxn modelId="{0EDE07D5-26B9-4C22-A13C-FB08CF5E265D}" type="presParOf" srcId="{DE66C218-5742-4E18-BE99-F2F022252634}" destId="{74032D14-85FE-454F-8FFC-313F3367D212}" srcOrd="2" destOrd="0" presId="urn:microsoft.com/office/officeart/2018/5/layout/IconCircleLabelList"/>
    <dgm:cxn modelId="{FE233AF2-D6C5-4180-B33A-B51FF5B82B50}" type="presParOf" srcId="{74032D14-85FE-454F-8FFC-313F3367D212}" destId="{0AFA7858-020E-4BA8-8C9A-BD9AA007C963}" srcOrd="0" destOrd="0" presId="urn:microsoft.com/office/officeart/2018/5/layout/IconCircleLabelList"/>
    <dgm:cxn modelId="{A07E8435-F45B-48CB-877A-D52A203B9088}" type="presParOf" srcId="{74032D14-85FE-454F-8FFC-313F3367D212}" destId="{EE16BFFF-ACCA-48D8-9672-409D327665C1}" srcOrd="1" destOrd="0" presId="urn:microsoft.com/office/officeart/2018/5/layout/IconCircleLabelList"/>
    <dgm:cxn modelId="{A0AB3D1C-2E76-4FCD-BBF4-BDD9260FC7C2}" type="presParOf" srcId="{74032D14-85FE-454F-8FFC-313F3367D212}" destId="{EA0E1A93-5FA3-4854-B622-1732EAFEFCDB}" srcOrd="2" destOrd="0" presId="urn:microsoft.com/office/officeart/2018/5/layout/IconCircleLabelList"/>
    <dgm:cxn modelId="{9B6F1CA3-E6EE-4E6E-9DFE-AAB8FA4C7810}" type="presParOf" srcId="{74032D14-85FE-454F-8FFC-313F3367D212}" destId="{1138346B-D241-4D6D-B3B9-EA2F3D411485}" srcOrd="3" destOrd="0" presId="urn:microsoft.com/office/officeart/2018/5/layout/IconCircleLabelList"/>
    <dgm:cxn modelId="{3B4A8D69-A8DE-4CB8-8CD7-BF5ACCD8509A}" type="presParOf" srcId="{DE66C218-5742-4E18-BE99-F2F022252634}" destId="{947FF474-C269-44AD-BC76-48F353565E10}" srcOrd="3" destOrd="0" presId="urn:microsoft.com/office/officeart/2018/5/layout/IconCircleLabelList"/>
    <dgm:cxn modelId="{CC11DECA-4D3D-4DCA-A196-4ADBD79598D2}" type="presParOf" srcId="{DE66C218-5742-4E18-BE99-F2F022252634}" destId="{B0F0C27D-FF91-4501-88A7-E78AC1577549}" srcOrd="4" destOrd="0" presId="urn:microsoft.com/office/officeart/2018/5/layout/IconCircleLabelList"/>
    <dgm:cxn modelId="{F67C9BD5-0C2D-4ECA-9614-72B189BAF8E4}" type="presParOf" srcId="{B0F0C27D-FF91-4501-88A7-E78AC1577549}" destId="{EA44410F-C78B-4AB0-86CF-73C9945A3FDA}" srcOrd="0" destOrd="0" presId="urn:microsoft.com/office/officeart/2018/5/layout/IconCircleLabelList"/>
    <dgm:cxn modelId="{1A314C0F-E5EF-4028-B003-C011329C0F6F}" type="presParOf" srcId="{B0F0C27D-FF91-4501-88A7-E78AC1577549}" destId="{E23D62D9-8F83-4C36-8B71-D0FF418B5145}" srcOrd="1" destOrd="0" presId="urn:microsoft.com/office/officeart/2018/5/layout/IconCircleLabelList"/>
    <dgm:cxn modelId="{0466D1C3-39AF-4CC5-803D-A9D20CD8F651}" type="presParOf" srcId="{B0F0C27D-FF91-4501-88A7-E78AC1577549}" destId="{263970D7-92FA-4972-90FC-D3F681F26B65}" srcOrd="2" destOrd="0" presId="urn:microsoft.com/office/officeart/2018/5/layout/IconCircleLabelList"/>
    <dgm:cxn modelId="{AD20098F-F519-4D93-89FB-02ED6523D418}" type="presParOf" srcId="{B0F0C27D-FF91-4501-88A7-E78AC1577549}" destId="{2998FDB4-20E3-4020-8BD0-421D6BD01752}" srcOrd="3" destOrd="0" presId="urn:microsoft.com/office/officeart/2018/5/layout/IconCircleLabelList"/>
    <dgm:cxn modelId="{F6A940D6-7291-40A5-92B2-974E41FEB266}" type="presParOf" srcId="{DE66C218-5742-4E18-BE99-F2F022252634}" destId="{268BCAA1-08A4-46B5-9E67-B8B39AC9C418}" srcOrd="5" destOrd="0" presId="urn:microsoft.com/office/officeart/2018/5/layout/IconCircleLabelList"/>
    <dgm:cxn modelId="{E385EDD2-E7A0-4AC8-B996-BE6BD64C4C51}" type="presParOf" srcId="{DE66C218-5742-4E18-BE99-F2F022252634}" destId="{B6ED7C52-56C1-410D-BAA0-D5CDBF3AD15A}" srcOrd="6" destOrd="0" presId="urn:microsoft.com/office/officeart/2018/5/layout/IconCircleLabelList"/>
    <dgm:cxn modelId="{1CE28589-6DBC-48F0-AAEE-83036886DFB8}" type="presParOf" srcId="{B6ED7C52-56C1-410D-BAA0-D5CDBF3AD15A}" destId="{522D2784-1E5A-430A-B17F-2AC6EE4D931E}" srcOrd="0" destOrd="0" presId="urn:microsoft.com/office/officeart/2018/5/layout/IconCircleLabelList"/>
    <dgm:cxn modelId="{40ECD243-A446-4221-80E9-7527155681B5}" type="presParOf" srcId="{B6ED7C52-56C1-410D-BAA0-D5CDBF3AD15A}" destId="{C3DDF996-FDA7-4136-BAB0-34670CD382D4}" srcOrd="1" destOrd="0" presId="urn:microsoft.com/office/officeart/2018/5/layout/IconCircleLabelList"/>
    <dgm:cxn modelId="{FC7ACBB2-45EC-414F-B1AF-05242623E7D1}" type="presParOf" srcId="{B6ED7C52-56C1-410D-BAA0-D5CDBF3AD15A}" destId="{8FF85256-026F-4467-882F-1E0A668AB06B}" srcOrd="2" destOrd="0" presId="urn:microsoft.com/office/officeart/2018/5/layout/IconCircleLabelList"/>
    <dgm:cxn modelId="{854FD404-CDCE-4EAE-8EDD-C1BE101F2ECC}" type="presParOf" srcId="{B6ED7C52-56C1-410D-BAA0-D5CDBF3AD15A}" destId="{2F8DF458-73AC-4842-9E0F-9C6EED7A74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96013-FDBC-43D3-8F34-2EA8317EB9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0A123D-F799-45FF-B9EB-1D75CDF6A782}">
      <dgm:prSet/>
      <dgm:spPr/>
      <dgm:t>
        <a:bodyPr/>
        <a:lstStyle/>
        <a:p>
          <a:r>
            <a:rPr lang="en-US"/>
            <a:t>3,000+ soccer match records</a:t>
          </a:r>
        </a:p>
      </dgm:t>
    </dgm:pt>
    <dgm:pt modelId="{62D95FDF-C02E-4BDC-83F5-15AB36D31A7D}" type="parTrans" cxnId="{598CB9C6-E84B-4BAF-9EAE-92BAA95C6E6F}">
      <dgm:prSet/>
      <dgm:spPr/>
      <dgm:t>
        <a:bodyPr/>
        <a:lstStyle/>
        <a:p>
          <a:endParaRPr lang="en-US"/>
        </a:p>
      </dgm:t>
    </dgm:pt>
    <dgm:pt modelId="{073281CC-8C80-4AD0-B426-6B60E8AA3C13}" type="sibTrans" cxnId="{598CB9C6-E84B-4BAF-9EAE-92BAA95C6E6F}">
      <dgm:prSet/>
      <dgm:spPr/>
      <dgm:t>
        <a:bodyPr/>
        <a:lstStyle/>
        <a:p>
          <a:endParaRPr lang="en-US"/>
        </a:p>
      </dgm:t>
    </dgm:pt>
    <dgm:pt modelId="{F513AB15-EDBB-4DD6-B5FF-DE96D8EAD142}">
      <dgm:prSet/>
      <dgm:spPr/>
      <dgm:t>
        <a:bodyPr/>
        <a:lstStyle/>
        <a:p>
          <a:r>
            <a:rPr lang="en-US"/>
            <a:t>Target: Win/Loss outcome</a:t>
          </a:r>
        </a:p>
      </dgm:t>
    </dgm:pt>
    <dgm:pt modelId="{10EBF093-ACAB-41D7-B904-05982F38D2CF}" type="parTrans" cxnId="{51F18695-5EFE-403A-A29B-30BD420FB8A6}">
      <dgm:prSet/>
      <dgm:spPr/>
      <dgm:t>
        <a:bodyPr/>
        <a:lstStyle/>
        <a:p>
          <a:endParaRPr lang="en-US"/>
        </a:p>
      </dgm:t>
    </dgm:pt>
    <dgm:pt modelId="{C1B0383C-8D71-4E61-94AF-5DF3C784ADD5}" type="sibTrans" cxnId="{51F18695-5EFE-403A-A29B-30BD420FB8A6}">
      <dgm:prSet/>
      <dgm:spPr/>
      <dgm:t>
        <a:bodyPr/>
        <a:lstStyle/>
        <a:p>
          <a:endParaRPr lang="en-US"/>
        </a:p>
      </dgm:t>
    </dgm:pt>
    <dgm:pt modelId="{00220766-E132-4556-984A-089F877AD4C6}">
      <dgm:prSet/>
      <dgm:spPr/>
      <dgm:t>
        <a:bodyPr/>
        <a:lstStyle/>
        <a:p>
          <a:r>
            <a:rPr lang="en-US"/>
            <a:t>Features: team stats, goals, match conditions</a:t>
          </a:r>
        </a:p>
      </dgm:t>
    </dgm:pt>
    <dgm:pt modelId="{158CE27E-788B-43E3-BDFC-0E58F2DC984C}" type="parTrans" cxnId="{A3699149-8F89-4DA9-84D9-30B41F3D95A0}">
      <dgm:prSet/>
      <dgm:spPr/>
      <dgm:t>
        <a:bodyPr/>
        <a:lstStyle/>
        <a:p>
          <a:endParaRPr lang="en-US"/>
        </a:p>
      </dgm:t>
    </dgm:pt>
    <dgm:pt modelId="{E37A7093-5217-44B5-BBCD-D5EBF92A19CE}" type="sibTrans" cxnId="{A3699149-8F89-4DA9-84D9-30B41F3D95A0}">
      <dgm:prSet/>
      <dgm:spPr/>
      <dgm:t>
        <a:bodyPr/>
        <a:lstStyle/>
        <a:p>
          <a:endParaRPr lang="en-US"/>
        </a:p>
      </dgm:t>
    </dgm:pt>
    <dgm:pt modelId="{59C9873F-BC1D-4B84-BD85-4CBC370F309B}" type="pres">
      <dgm:prSet presAssocID="{77C96013-FDBC-43D3-8F34-2EA8317EB984}" presName="root" presStyleCnt="0">
        <dgm:presLayoutVars>
          <dgm:dir/>
          <dgm:resizeHandles val="exact"/>
        </dgm:presLayoutVars>
      </dgm:prSet>
      <dgm:spPr/>
    </dgm:pt>
    <dgm:pt modelId="{5B3C7B2E-D32A-4E68-9CCA-9B8D84982996}" type="pres">
      <dgm:prSet presAssocID="{BB0A123D-F799-45FF-B9EB-1D75CDF6A782}" presName="compNode" presStyleCnt="0"/>
      <dgm:spPr/>
    </dgm:pt>
    <dgm:pt modelId="{BEFB8896-125E-44E4-9184-2AE4BB87E85E}" type="pres">
      <dgm:prSet presAssocID="{BB0A123D-F799-45FF-B9EB-1D75CDF6A7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EA9EB3C5-E4DD-4925-AB26-4278B696FC2D}" type="pres">
      <dgm:prSet presAssocID="{BB0A123D-F799-45FF-B9EB-1D75CDF6A782}" presName="spaceRect" presStyleCnt="0"/>
      <dgm:spPr/>
    </dgm:pt>
    <dgm:pt modelId="{00295D5E-AB84-4FB3-B951-DF62CE5A6184}" type="pres">
      <dgm:prSet presAssocID="{BB0A123D-F799-45FF-B9EB-1D75CDF6A782}" presName="textRect" presStyleLbl="revTx" presStyleIdx="0" presStyleCnt="3">
        <dgm:presLayoutVars>
          <dgm:chMax val="1"/>
          <dgm:chPref val="1"/>
        </dgm:presLayoutVars>
      </dgm:prSet>
      <dgm:spPr/>
    </dgm:pt>
    <dgm:pt modelId="{706B61F9-1F83-47A7-B394-7DABA9F2B891}" type="pres">
      <dgm:prSet presAssocID="{073281CC-8C80-4AD0-B426-6B60E8AA3C13}" presName="sibTrans" presStyleCnt="0"/>
      <dgm:spPr/>
    </dgm:pt>
    <dgm:pt modelId="{6CF34A9A-712F-4A04-8BC5-BB0FC319331F}" type="pres">
      <dgm:prSet presAssocID="{F513AB15-EDBB-4DD6-B5FF-DE96D8EAD142}" presName="compNode" presStyleCnt="0"/>
      <dgm:spPr/>
    </dgm:pt>
    <dgm:pt modelId="{D9E0E57B-CAD5-40A9-8459-FF7AFE0EA4C3}" type="pres">
      <dgm:prSet presAssocID="{F513AB15-EDBB-4DD6-B5FF-DE96D8EAD1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A460667-1D36-42F8-B91E-56FB238659B9}" type="pres">
      <dgm:prSet presAssocID="{F513AB15-EDBB-4DD6-B5FF-DE96D8EAD142}" presName="spaceRect" presStyleCnt="0"/>
      <dgm:spPr/>
    </dgm:pt>
    <dgm:pt modelId="{CDE52D66-58DF-41B3-A338-A1713644B432}" type="pres">
      <dgm:prSet presAssocID="{F513AB15-EDBB-4DD6-B5FF-DE96D8EAD142}" presName="textRect" presStyleLbl="revTx" presStyleIdx="1" presStyleCnt="3">
        <dgm:presLayoutVars>
          <dgm:chMax val="1"/>
          <dgm:chPref val="1"/>
        </dgm:presLayoutVars>
      </dgm:prSet>
      <dgm:spPr/>
    </dgm:pt>
    <dgm:pt modelId="{50CD654A-E4D1-4019-B4AC-F371B3FCB9DF}" type="pres">
      <dgm:prSet presAssocID="{C1B0383C-8D71-4E61-94AF-5DF3C784ADD5}" presName="sibTrans" presStyleCnt="0"/>
      <dgm:spPr/>
    </dgm:pt>
    <dgm:pt modelId="{3D47F961-E102-4EAE-9583-E06E04D5F73B}" type="pres">
      <dgm:prSet presAssocID="{00220766-E132-4556-984A-089F877AD4C6}" presName="compNode" presStyleCnt="0"/>
      <dgm:spPr/>
    </dgm:pt>
    <dgm:pt modelId="{7A6EC438-4B80-4792-860E-60CD0F83CFBA}" type="pres">
      <dgm:prSet presAssocID="{00220766-E132-4556-984A-089F877AD4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CF3829-8134-4E09-9025-8567E953B207}" type="pres">
      <dgm:prSet presAssocID="{00220766-E132-4556-984A-089F877AD4C6}" presName="spaceRect" presStyleCnt="0"/>
      <dgm:spPr/>
    </dgm:pt>
    <dgm:pt modelId="{342C6B0C-ADC2-40FB-9A06-2C9E8A59E302}" type="pres">
      <dgm:prSet presAssocID="{00220766-E132-4556-984A-089F877AD4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699149-8F89-4DA9-84D9-30B41F3D95A0}" srcId="{77C96013-FDBC-43D3-8F34-2EA8317EB984}" destId="{00220766-E132-4556-984A-089F877AD4C6}" srcOrd="2" destOrd="0" parTransId="{158CE27E-788B-43E3-BDFC-0E58F2DC984C}" sibTransId="{E37A7093-5217-44B5-BBCD-D5EBF92A19CE}"/>
    <dgm:cxn modelId="{CEEE6E4C-7CF9-4B24-BA6C-0E32327DE4C9}" type="presOf" srcId="{00220766-E132-4556-984A-089F877AD4C6}" destId="{342C6B0C-ADC2-40FB-9A06-2C9E8A59E302}" srcOrd="0" destOrd="0" presId="urn:microsoft.com/office/officeart/2018/2/layout/IconLabelList"/>
    <dgm:cxn modelId="{C276337D-6FE8-49E7-B1DA-550733485C8C}" type="presOf" srcId="{BB0A123D-F799-45FF-B9EB-1D75CDF6A782}" destId="{00295D5E-AB84-4FB3-B951-DF62CE5A6184}" srcOrd="0" destOrd="0" presId="urn:microsoft.com/office/officeart/2018/2/layout/IconLabelList"/>
    <dgm:cxn modelId="{51F18695-5EFE-403A-A29B-30BD420FB8A6}" srcId="{77C96013-FDBC-43D3-8F34-2EA8317EB984}" destId="{F513AB15-EDBB-4DD6-B5FF-DE96D8EAD142}" srcOrd="1" destOrd="0" parTransId="{10EBF093-ACAB-41D7-B904-05982F38D2CF}" sibTransId="{C1B0383C-8D71-4E61-94AF-5DF3C784ADD5}"/>
    <dgm:cxn modelId="{B9D8D2B2-4CD6-4EBD-B3F7-8F5135BB8C13}" type="presOf" srcId="{77C96013-FDBC-43D3-8F34-2EA8317EB984}" destId="{59C9873F-BC1D-4B84-BD85-4CBC370F309B}" srcOrd="0" destOrd="0" presId="urn:microsoft.com/office/officeart/2018/2/layout/IconLabelList"/>
    <dgm:cxn modelId="{D29630C1-B0DD-4F79-BB4E-8F15B37E13E2}" type="presOf" srcId="{F513AB15-EDBB-4DD6-B5FF-DE96D8EAD142}" destId="{CDE52D66-58DF-41B3-A338-A1713644B432}" srcOrd="0" destOrd="0" presId="urn:microsoft.com/office/officeart/2018/2/layout/IconLabelList"/>
    <dgm:cxn modelId="{598CB9C6-E84B-4BAF-9EAE-92BAA95C6E6F}" srcId="{77C96013-FDBC-43D3-8F34-2EA8317EB984}" destId="{BB0A123D-F799-45FF-B9EB-1D75CDF6A782}" srcOrd="0" destOrd="0" parTransId="{62D95FDF-C02E-4BDC-83F5-15AB36D31A7D}" sibTransId="{073281CC-8C80-4AD0-B426-6B60E8AA3C13}"/>
    <dgm:cxn modelId="{37231DB8-C196-4AE8-93C9-53C5A57B88FD}" type="presParOf" srcId="{59C9873F-BC1D-4B84-BD85-4CBC370F309B}" destId="{5B3C7B2E-D32A-4E68-9CCA-9B8D84982996}" srcOrd="0" destOrd="0" presId="urn:microsoft.com/office/officeart/2018/2/layout/IconLabelList"/>
    <dgm:cxn modelId="{3E9D10A7-DA58-4185-811B-065095953A64}" type="presParOf" srcId="{5B3C7B2E-D32A-4E68-9CCA-9B8D84982996}" destId="{BEFB8896-125E-44E4-9184-2AE4BB87E85E}" srcOrd="0" destOrd="0" presId="urn:microsoft.com/office/officeart/2018/2/layout/IconLabelList"/>
    <dgm:cxn modelId="{FF40AD39-84FD-465D-AF59-4CB586C70C77}" type="presParOf" srcId="{5B3C7B2E-D32A-4E68-9CCA-9B8D84982996}" destId="{EA9EB3C5-E4DD-4925-AB26-4278B696FC2D}" srcOrd="1" destOrd="0" presId="urn:microsoft.com/office/officeart/2018/2/layout/IconLabelList"/>
    <dgm:cxn modelId="{C573105E-1552-444C-8491-858E03BC1ECA}" type="presParOf" srcId="{5B3C7B2E-D32A-4E68-9CCA-9B8D84982996}" destId="{00295D5E-AB84-4FB3-B951-DF62CE5A6184}" srcOrd="2" destOrd="0" presId="urn:microsoft.com/office/officeart/2018/2/layout/IconLabelList"/>
    <dgm:cxn modelId="{333F3E48-885A-4FFE-90AF-0ACAFFDA7077}" type="presParOf" srcId="{59C9873F-BC1D-4B84-BD85-4CBC370F309B}" destId="{706B61F9-1F83-47A7-B394-7DABA9F2B891}" srcOrd="1" destOrd="0" presId="urn:microsoft.com/office/officeart/2018/2/layout/IconLabelList"/>
    <dgm:cxn modelId="{65545DF3-4A1E-46CC-A002-828051BFAC0C}" type="presParOf" srcId="{59C9873F-BC1D-4B84-BD85-4CBC370F309B}" destId="{6CF34A9A-712F-4A04-8BC5-BB0FC319331F}" srcOrd="2" destOrd="0" presId="urn:microsoft.com/office/officeart/2018/2/layout/IconLabelList"/>
    <dgm:cxn modelId="{32B1F374-C157-4E95-853D-CF5643D7556C}" type="presParOf" srcId="{6CF34A9A-712F-4A04-8BC5-BB0FC319331F}" destId="{D9E0E57B-CAD5-40A9-8459-FF7AFE0EA4C3}" srcOrd="0" destOrd="0" presId="urn:microsoft.com/office/officeart/2018/2/layout/IconLabelList"/>
    <dgm:cxn modelId="{AC5776C9-F22D-41B5-82C2-75C9B737F214}" type="presParOf" srcId="{6CF34A9A-712F-4A04-8BC5-BB0FC319331F}" destId="{FA460667-1D36-42F8-B91E-56FB238659B9}" srcOrd="1" destOrd="0" presId="urn:microsoft.com/office/officeart/2018/2/layout/IconLabelList"/>
    <dgm:cxn modelId="{5931A941-229C-4159-9C37-5E74F9B52D3C}" type="presParOf" srcId="{6CF34A9A-712F-4A04-8BC5-BB0FC319331F}" destId="{CDE52D66-58DF-41B3-A338-A1713644B432}" srcOrd="2" destOrd="0" presId="urn:microsoft.com/office/officeart/2018/2/layout/IconLabelList"/>
    <dgm:cxn modelId="{F6B5CF9D-B6A7-4C3B-936E-EAEA0FDAA20F}" type="presParOf" srcId="{59C9873F-BC1D-4B84-BD85-4CBC370F309B}" destId="{50CD654A-E4D1-4019-B4AC-F371B3FCB9DF}" srcOrd="3" destOrd="0" presId="urn:microsoft.com/office/officeart/2018/2/layout/IconLabelList"/>
    <dgm:cxn modelId="{47EDAA2F-D04D-4DAE-9188-F9B8E6F7D95A}" type="presParOf" srcId="{59C9873F-BC1D-4B84-BD85-4CBC370F309B}" destId="{3D47F961-E102-4EAE-9583-E06E04D5F73B}" srcOrd="4" destOrd="0" presId="urn:microsoft.com/office/officeart/2018/2/layout/IconLabelList"/>
    <dgm:cxn modelId="{D7481DED-E69A-45AF-8B03-3F7B8A50276E}" type="presParOf" srcId="{3D47F961-E102-4EAE-9583-E06E04D5F73B}" destId="{7A6EC438-4B80-4792-860E-60CD0F83CFBA}" srcOrd="0" destOrd="0" presId="urn:microsoft.com/office/officeart/2018/2/layout/IconLabelList"/>
    <dgm:cxn modelId="{1D1E4071-2C23-480B-BAE5-BEC9E7A0287B}" type="presParOf" srcId="{3D47F961-E102-4EAE-9583-E06E04D5F73B}" destId="{16CF3829-8134-4E09-9025-8567E953B207}" srcOrd="1" destOrd="0" presId="urn:microsoft.com/office/officeart/2018/2/layout/IconLabelList"/>
    <dgm:cxn modelId="{B84C2B20-2889-42C9-94FB-9276CA170440}" type="presParOf" srcId="{3D47F961-E102-4EAE-9583-E06E04D5F73B}" destId="{342C6B0C-ADC2-40FB-9A06-2C9E8A59E3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B6F01-056B-473A-8149-3FBDA75108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E1A03A-4177-492D-BEED-9E3EE6374310}">
      <dgm:prSet/>
      <dgm:spPr/>
      <dgm:t>
        <a:bodyPr/>
        <a:lstStyle/>
        <a:p>
          <a:r>
            <a:rPr lang="en-US"/>
            <a:t>This project showed us:</a:t>
          </a:r>
        </a:p>
      </dgm:t>
    </dgm:pt>
    <dgm:pt modelId="{D4375A4D-85C0-4BBA-8472-8773F41E38E0}" type="parTrans" cxnId="{97EAFBA4-D30F-4A69-8777-704CE2372167}">
      <dgm:prSet/>
      <dgm:spPr/>
      <dgm:t>
        <a:bodyPr/>
        <a:lstStyle/>
        <a:p>
          <a:endParaRPr lang="en-US"/>
        </a:p>
      </dgm:t>
    </dgm:pt>
    <dgm:pt modelId="{542C9000-1F14-4F2B-8B64-BEDAEBB16849}" type="sibTrans" cxnId="{97EAFBA4-D30F-4A69-8777-704CE2372167}">
      <dgm:prSet/>
      <dgm:spPr/>
      <dgm:t>
        <a:bodyPr/>
        <a:lstStyle/>
        <a:p>
          <a:endParaRPr lang="en-US"/>
        </a:p>
      </dgm:t>
    </dgm:pt>
    <dgm:pt modelId="{B95D83C4-F98A-4C59-A09E-111C73191D5D}">
      <dgm:prSet/>
      <dgm:spPr/>
      <dgm:t>
        <a:bodyPr/>
        <a:lstStyle/>
        <a:p>
          <a:r>
            <a:rPr lang="en-US"/>
            <a:t>Data quality and dataset similarity matter for generalization</a:t>
          </a:r>
        </a:p>
      </dgm:t>
    </dgm:pt>
    <dgm:pt modelId="{BC5493F2-2F8D-48CC-BCC3-00A26F3EF7F9}" type="parTrans" cxnId="{59765AC0-53E6-4EF7-B588-C4DB1D949EFD}">
      <dgm:prSet/>
      <dgm:spPr/>
      <dgm:t>
        <a:bodyPr/>
        <a:lstStyle/>
        <a:p>
          <a:endParaRPr lang="en-US"/>
        </a:p>
      </dgm:t>
    </dgm:pt>
    <dgm:pt modelId="{B0AF24D8-96B0-464B-888A-A51FD8EFAA65}" type="sibTrans" cxnId="{59765AC0-53E6-4EF7-B588-C4DB1D949EFD}">
      <dgm:prSet/>
      <dgm:spPr/>
      <dgm:t>
        <a:bodyPr/>
        <a:lstStyle/>
        <a:p>
          <a:endParaRPr lang="en-US"/>
        </a:p>
      </dgm:t>
    </dgm:pt>
    <dgm:pt modelId="{43D62E6F-4244-476A-94F1-DC56A8B57F5E}">
      <dgm:prSet/>
      <dgm:spPr/>
      <dgm:t>
        <a:bodyPr/>
        <a:lstStyle/>
        <a:p>
          <a:r>
            <a:rPr lang="en-US"/>
            <a:t>Building models from scratch improved our understanding of optimization</a:t>
          </a:r>
        </a:p>
      </dgm:t>
    </dgm:pt>
    <dgm:pt modelId="{3D9C94EF-4AE2-46AE-85D6-209BECC60A5E}" type="parTrans" cxnId="{CA6F8295-8BC8-4F01-9742-CA207A6E965E}">
      <dgm:prSet/>
      <dgm:spPr/>
      <dgm:t>
        <a:bodyPr/>
        <a:lstStyle/>
        <a:p>
          <a:endParaRPr lang="en-US"/>
        </a:p>
      </dgm:t>
    </dgm:pt>
    <dgm:pt modelId="{1793C7AD-4979-47FA-A9D4-12AEF25F298E}" type="sibTrans" cxnId="{CA6F8295-8BC8-4F01-9742-CA207A6E965E}">
      <dgm:prSet/>
      <dgm:spPr/>
      <dgm:t>
        <a:bodyPr/>
        <a:lstStyle/>
        <a:p>
          <a:endParaRPr lang="en-US"/>
        </a:p>
      </dgm:t>
    </dgm:pt>
    <dgm:pt modelId="{B678B222-D981-4942-B48D-F5FEB59B0695}">
      <dgm:prSet/>
      <dgm:spPr/>
      <dgm:t>
        <a:bodyPr/>
        <a:lstStyle/>
        <a:p>
          <a:r>
            <a:rPr lang="en-US"/>
            <a:t>Airline + Wildfire worked independently, but Soccer gave deeper insights into transfer learning</a:t>
          </a:r>
        </a:p>
      </dgm:t>
    </dgm:pt>
    <dgm:pt modelId="{750D2D5D-26CB-4F4C-A371-679208FEE79F}" type="parTrans" cxnId="{065E2243-6F5A-4B8F-93E0-92F4958E45F4}">
      <dgm:prSet/>
      <dgm:spPr/>
      <dgm:t>
        <a:bodyPr/>
        <a:lstStyle/>
        <a:p>
          <a:endParaRPr lang="en-US"/>
        </a:p>
      </dgm:t>
    </dgm:pt>
    <dgm:pt modelId="{E96B99B4-8509-41B0-92FE-842941074255}" type="sibTrans" cxnId="{065E2243-6F5A-4B8F-93E0-92F4958E45F4}">
      <dgm:prSet/>
      <dgm:spPr/>
      <dgm:t>
        <a:bodyPr/>
        <a:lstStyle/>
        <a:p>
          <a:endParaRPr lang="en-US"/>
        </a:p>
      </dgm:t>
    </dgm:pt>
    <dgm:pt modelId="{B6FA73F7-39BA-4C29-BFA3-44D56BD7E442}">
      <dgm:prSet/>
      <dgm:spPr/>
      <dgm:t>
        <a:bodyPr/>
        <a:lstStyle/>
        <a:p>
          <a:r>
            <a:rPr lang="en-US"/>
            <a:t>Generalization is directional: strong Airline → Soccer, weak Soccer → Airline</a:t>
          </a:r>
        </a:p>
      </dgm:t>
    </dgm:pt>
    <dgm:pt modelId="{C1C6EDCB-D58B-422B-84F3-4B122F0BBA4E}" type="parTrans" cxnId="{890563B4-A468-4845-A522-9ECC3F6ED80B}">
      <dgm:prSet/>
      <dgm:spPr/>
      <dgm:t>
        <a:bodyPr/>
        <a:lstStyle/>
        <a:p>
          <a:endParaRPr lang="en-US"/>
        </a:p>
      </dgm:t>
    </dgm:pt>
    <dgm:pt modelId="{BA0E573A-0E20-4EDA-91E3-6E16BC5D4E16}" type="sibTrans" cxnId="{890563B4-A468-4845-A522-9ECC3F6ED80B}">
      <dgm:prSet/>
      <dgm:spPr/>
      <dgm:t>
        <a:bodyPr/>
        <a:lstStyle/>
        <a:p>
          <a:endParaRPr lang="en-US"/>
        </a:p>
      </dgm:t>
    </dgm:pt>
    <dgm:pt modelId="{0EC29697-431C-4779-8829-CD906CA334A6}" type="pres">
      <dgm:prSet presAssocID="{132B6F01-056B-473A-8149-3FBDA7510845}" presName="root" presStyleCnt="0">
        <dgm:presLayoutVars>
          <dgm:dir/>
          <dgm:resizeHandles val="exact"/>
        </dgm:presLayoutVars>
      </dgm:prSet>
      <dgm:spPr/>
    </dgm:pt>
    <dgm:pt modelId="{39071BBD-FC8B-40E7-94ED-5FDFC1C886C8}" type="pres">
      <dgm:prSet presAssocID="{D2E1A03A-4177-492D-BEED-9E3EE6374310}" presName="compNode" presStyleCnt="0"/>
      <dgm:spPr/>
    </dgm:pt>
    <dgm:pt modelId="{53EE38FD-CB43-464A-BDF0-ECAAF39720BE}" type="pres">
      <dgm:prSet presAssocID="{D2E1A03A-4177-492D-BEED-9E3EE6374310}" presName="bgRect" presStyleLbl="bgShp" presStyleIdx="0" presStyleCnt="5"/>
      <dgm:spPr/>
    </dgm:pt>
    <dgm:pt modelId="{7B41C0E2-1A09-4804-98E8-239E00A424E0}" type="pres">
      <dgm:prSet presAssocID="{D2E1A03A-4177-492D-BEED-9E3EE63743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08CFAEB-C4D3-4668-A512-D820C5157317}" type="pres">
      <dgm:prSet presAssocID="{D2E1A03A-4177-492D-BEED-9E3EE6374310}" presName="spaceRect" presStyleCnt="0"/>
      <dgm:spPr/>
    </dgm:pt>
    <dgm:pt modelId="{453A91BD-F654-4FE1-B3E8-6844D6E9A94D}" type="pres">
      <dgm:prSet presAssocID="{D2E1A03A-4177-492D-BEED-9E3EE6374310}" presName="parTx" presStyleLbl="revTx" presStyleIdx="0" presStyleCnt="5">
        <dgm:presLayoutVars>
          <dgm:chMax val="0"/>
          <dgm:chPref val="0"/>
        </dgm:presLayoutVars>
      </dgm:prSet>
      <dgm:spPr/>
    </dgm:pt>
    <dgm:pt modelId="{3F026B4B-060F-4E73-9FA4-1F5E82BAD138}" type="pres">
      <dgm:prSet presAssocID="{542C9000-1F14-4F2B-8B64-BEDAEBB16849}" presName="sibTrans" presStyleCnt="0"/>
      <dgm:spPr/>
    </dgm:pt>
    <dgm:pt modelId="{0965CA12-ECA9-4417-9AC1-EF549420D52F}" type="pres">
      <dgm:prSet presAssocID="{B95D83C4-F98A-4C59-A09E-111C73191D5D}" presName="compNode" presStyleCnt="0"/>
      <dgm:spPr/>
    </dgm:pt>
    <dgm:pt modelId="{3F8A6EFE-6814-4D30-8C1A-54596834FAA1}" type="pres">
      <dgm:prSet presAssocID="{B95D83C4-F98A-4C59-A09E-111C73191D5D}" presName="bgRect" presStyleLbl="bgShp" presStyleIdx="1" presStyleCnt="5"/>
      <dgm:spPr/>
    </dgm:pt>
    <dgm:pt modelId="{1EAEF925-F110-4794-9FBD-7EC18B454508}" type="pres">
      <dgm:prSet presAssocID="{B95D83C4-F98A-4C59-A09E-111C73191D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B64E01-D91A-4494-AD74-9C10F35E5400}" type="pres">
      <dgm:prSet presAssocID="{B95D83C4-F98A-4C59-A09E-111C73191D5D}" presName="spaceRect" presStyleCnt="0"/>
      <dgm:spPr/>
    </dgm:pt>
    <dgm:pt modelId="{2AABBF59-80C3-441D-81F1-C9BCA3C01608}" type="pres">
      <dgm:prSet presAssocID="{B95D83C4-F98A-4C59-A09E-111C73191D5D}" presName="parTx" presStyleLbl="revTx" presStyleIdx="1" presStyleCnt="5">
        <dgm:presLayoutVars>
          <dgm:chMax val="0"/>
          <dgm:chPref val="0"/>
        </dgm:presLayoutVars>
      </dgm:prSet>
      <dgm:spPr/>
    </dgm:pt>
    <dgm:pt modelId="{DA3DDCCF-D03C-4D70-8330-757A05640F44}" type="pres">
      <dgm:prSet presAssocID="{B0AF24D8-96B0-464B-888A-A51FD8EFAA65}" presName="sibTrans" presStyleCnt="0"/>
      <dgm:spPr/>
    </dgm:pt>
    <dgm:pt modelId="{3EA08FDD-5FC5-4988-B6E2-2F4B15DF86E2}" type="pres">
      <dgm:prSet presAssocID="{43D62E6F-4244-476A-94F1-DC56A8B57F5E}" presName="compNode" presStyleCnt="0"/>
      <dgm:spPr/>
    </dgm:pt>
    <dgm:pt modelId="{B85C64DC-612C-4E65-A52F-B41A8F09704F}" type="pres">
      <dgm:prSet presAssocID="{43D62E6F-4244-476A-94F1-DC56A8B57F5E}" presName="bgRect" presStyleLbl="bgShp" presStyleIdx="2" presStyleCnt="5"/>
      <dgm:spPr/>
    </dgm:pt>
    <dgm:pt modelId="{3CF74CA5-85FC-4867-9B04-F66D07046689}" type="pres">
      <dgm:prSet presAssocID="{43D62E6F-4244-476A-94F1-DC56A8B57F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D3B2BC-A762-4FF6-81F8-B007080B10BB}" type="pres">
      <dgm:prSet presAssocID="{43D62E6F-4244-476A-94F1-DC56A8B57F5E}" presName="spaceRect" presStyleCnt="0"/>
      <dgm:spPr/>
    </dgm:pt>
    <dgm:pt modelId="{125C222A-2A67-4B12-A329-B3817A8228AB}" type="pres">
      <dgm:prSet presAssocID="{43D62E6F-4244-476A-94F1-DC56A8B57F5E}" presName="parTx" presStyleLbl="revTx" presStyleIdx="2" presStyleCnt="5">
        <dgm:presLayoutVars>
          <dgm:chMax val="0"/>
          <dgm:chPref val="0"/>
        </dgm:presLayoutVars>
      </dgm:prSet>
      <dgm:spPr/>
    </dgm:pt>
    <dgm:pt modelId="{718CC89E-2B44-4804-8915-70E27682526D}" type="pres">
      <dgm:prSet presAssocID="{1793C7AD-4979-47FA-A9D4-12AEF25F298E}" presName="sibTrans" presStyleCnt="0"/>
      <dgm:spPr/>
    </dgm:pt>
    <dgm:pt modelId="{5D1C09F8-5E67-4307-BC29-CF2A5B30B243}" type="pres">
      <dgm:prSet presAssocID="{B678B222-D981-4942-B48D-F5FEB59B0695}" presName="compNode" presStyleCnt="0"/>
      <dgm:spPr/>
    </dgm:pt>
    <dgm:pt modelId="{BAEBAA43-EEC3-4C4D-AC56-F667E5B44BF5}" type="pres">
      <dgm:prSet presAssocID="{B678B222-D981-4942-B48D-F5FEB59B0695}" presName="bgRect" presStyleLbl="bgShp" presStyleIdx="3" presStyleCnt="5"/>
      <dgm:spPr/>
    </dgm:pt>
    <dgm:pt modelId="{CA96874D-B51F-42AC-A832-89E736C1C33E}" type="pres">
      <dgm:prSet presAssocID="{B678B222-D981-4942-B48D-F5FEB59B06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09A4067-709E-4014-B156-C49DA1501C9C}" type="pres">
      <dgm:prSet presAssocID="{B678B222-D981-4942-B48D-F5FEB59B0695}" presName="spaceRect" presStyleCnt="0"/>
      <dgm:spPr/>
    </dgm:pt>
    <dgm:pt modelId="{D4599DF3-1C83-4A0C-8621-BA4F7EA2EB75}" type="pres">
      <dgm:prSet presAssocID="{B678B222-D981-4942-B48D-F5FEB59B0695}" presName="parTx" presStyleLbl="revTx" presStyleIdx="3" presStyleCnt="5">
        <dgm:presLayoutVars>
          <dgm:chMax val="0"/>
          <dgm:chPref val="0"/>
        </dgm:presLayoutVars>
      </dgm:prSet>
      <dgm:spPr/>
    </dgm:pt>
    <dgm:pt modelId="{70A11794-A1B3-467A-BD0C-D848019C1E07}" type="pres">
      <dgm:prSet presAssocID="{E96B99B4-8509-41B0-92FE-842941074255}" presName="sibTrans" presStyleCnt="0"/>
      <dgm:spPr/>
    </dgm:pt>
    <dgm:pt modelId="{A73661E5-10CF-4D69-AAEA-DDF0777287D6}" type="pres">
      <dgm:prSet presAssocID="{B6FA73F7-39BA-4C29-BFA3-44D56BD7E442}" presName="compNode" presStyleCnt="0"/>
      <dgm:spPr/>
    </dgm:pt>
    <dgm:pt modelId="{4EFAC044-6504-46BD-B33A-34E6269FA317}" type="pres">
      <dgm:prSet presAssocID="{B6FA73F7-39BA-4C29-BFA3-44D56BD7E442}" presName="bgRect" presStyleLbl="bgShp" presStyleIdx="4" presStyleCnt="5"/>
      <dgm:spPr/>
    </dgm:pt>
    <dgm:pt modelId="{82ABEC22-DA70-45AA-A868-ADCEAEEE3D6F}" type="pres">
      <dgm:prSet presAssocID="{B6FA73F7-39BA-4C29-BFA3-44D56BD7E4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0809BBC3-C5CC-4945-BF1A-BA7234659201}" type="pres">
      <dgm:prSet presAssocID="{B6FA73F7-39BA-4C29-BFA3-44D56BD7E442}" presName="spaceRect" presStyleCnt="0"/>
      <dgm:spPr/>
    </dgm:pt>
    <dgm:pt modelId="{CB0391BD-6B3F-4B5C-8C74-1E280439B5D3}" type="pres">
      <dgm:prSet presAssocID="{B6FA73F7-39BA-4C29-BFA3-44D56BD7E44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668610-D1AC-43BC-BFC2-11A0F007C438}" type="presOf" srcId="{B6FA73F7-39BA-4C29-BFA3-44D56BD7E442}" destId="{CB0391BD-6B3F-4B5C-8C74-1E280439B5D3}" srcOrd="0" destOrd="0" presId="urn:microsoft.com/office/officeart/2018/2/layout/IconVerticalSolidList"/>
    <dgm:cxn modelId="{2AA7F810-CED9-4D23-99BC-BB43801AC6E9}" type="presOf" srcId="{B95D83C4-F98A-4C59-A09E-111C73191D5D}" destId="{2AABBF59-80C3-441D-81F1-C9BCA3C01608}" srcOrd="0" destOrd="0" presId="urn:microsoft.com/office/officeart/2018/2/layout/IconVerticalSolidList"/>
    <dgm:cxn modelId="{50EA0521-87F3-4684-ABF4-2B74CD2B5EC8}" type="presOf" srcId="{D2E1A03A-4177-492D-BEED-9E3EE6374310}" destId="{453A91BD-F654-4FE1-B3E8-6844D6E9A94D}" srcOrd="0" destOrd="0" presId="urn:microsoft.com/office/officeart/2018/2/layout/IconVerticalSolidList"/>
    <dgm:cxn modelId="{065E2243-6F5A-4B8F-93E0-92F4958E45F4}" srcId="{132B6F01-056B-473A-8149-3FBDA7510845}" destId="{B678B222-D981-4942-B48D-F5FEB59B0695}" srcOrd="3" destOrd="0" parTransId="{750D2D5D-26CB-4F4C-A371-679208FEE79F}" sibTransId="{E96B99B4-8509-41B0-92FE-842941074255}"/>
    <dgm:cxn modelId="{4CEF2C91-C0FA-4031-8E05-148E65FB0C3E}" type="presOf" srcId="{B678B222-D981-4942-B48D-F5FEB59B0695}" destId="{D4599DF3-1C83-4A0C-8621-BA4F7EA2EB75}" srcOrd="0" destOrd="0" presId="urn:microsoft.com/office/officeart/2018/2/layout/IconVerticalSolidList"/>
    <dgm:cxn modelId="{CA6F8295-8BC8-4F01-9742-CA207A6E965E}" srcId="{132B6F01-056B-473A-8149-3FBDA7510845}" destId="{43D62E6F-4244-476A-94F1-DC56A8B57F5E}" srcOrd="2" destOrd="0" parTransId="{3D9C94EF-4AE2-46AE-85D6-209BECC60A5E}" sibTransId="{1793C7AD-4979-47FA-A9D4-12AEF25F298E}"/>
    <dgm:cxn modelId="{97EAFBA4-D30F-4A69-8777-704CE2372167}" srcId="{132B6F01-056B-473A-8149-3FBDA7510845}" destId="{D2E1A03A-4177-492D-BEED-9E3EE6374310}" srcOrd="0" destOrd="0" parTransId="{D4375A4D-85C0-4BBA-8472-8773F41E38E0}" sibTransId="{542C9000-1F14-4F2B-8B64-BEDAEBB16849}"/>
    <dgm:cxn modelId="{890563B4-A468-4845-A522-9ECC3F6ED80B}" srcId="{132B6F01-056B-473A-8149-3FBDA7510845}" destId="{B6FA73F7-39BA-4C29-BFA3-44D56BD7E442}" srcOrd="4" destOrd="0" parTransId="{C1C6EDCB-D58B-422B-84F3-4B122F0BBA4E}" sibTransId="{BA0E573A-0E20-4EDA-91E3-6E16BC5D4E16}"/>
    <dgm:cxn modelId="{629F65B5-8139-4996-800E-2F52055B7098}" type="presOf" srcId="{132B6F01-056B-473A-8149-3FBDA7510845}" destId="{0EC29697-431C-4779-8829-CD906CA334A6}" srcOrd="0" destOrd="0" presId="urn:microsoft.com/office/officeart/2018/2/layout/IconVerticalSolidList"/>
    <dgm:cxn modelId="{59765AC0-53E6-4EF7-B588-C4DB1D949EFD}" srcId="{132B6F01-056B-473A-8149-3FBDA7510845}" destId="{B95D83C4-F98A-4C59-A09E-111C73191D5D}" srcOrd="1" destOrd="0" parTransId="{BC5493F2-2F8D-48CC-BCC3-00A26F3EF7F9}" sibTransId="{B0AF24D8-96B0-464B-888A-A51FD8EFAA65}"/>
    <dgm:cxn modelId="{C0DB28CD-351C-4AB4-8E59-7D83A97C7B93}" type="presOf" srcId="{43D62E6F-4244-476A-94F1-DC56A8B57F5E}" destId="{125C222A-2A67-4B12-A329-B3817A8228AB}" srcOrd="0" destOrd="0" presId="urn:microsoft.com/office/officeart/2018/2/layout/IconVerticalSolidList"/>
    <dgm:cxn modelId="{B537D3A6-9C01-40BD-A66E-9D9F763E7091}" type="presParOf" srcId="{0EC29697-431C-4779-8829-CD906CA334A6}" destId="{39071BBD-FC8B-40E7-94ED-5FDFC1C886C8}" srcOrd="0" destOrd="0" presId="urn:microsoft.com/office/officeart/2018/2/layout/IconVerticalSolidList"/>
    <dgm:cxn modelId="{6E0449ED-7470-4682-A7D4-099C68919B7E}" type="presParOf" srcId="{39071BBD-FC8B-40E7-94ED-5FDFC1C886C8}" destId="{53EE38FD-CB43-464A-BDF0-ECAAF39720BE}" srcOrd="0" destOrd="0" presId="urn:microsoft.com/office/officeart/2018/2/layout/IconVerticalSolidList"/>
    <dgm:cxn modelId="{CD38F2D7-99F8-4F37-A8B8-DB9D368DBAF1}" type="presParOf" srcId="{39071BBD-FC8B-40E7-94ED-5FDFC1C886C8}" destId="{7B41C0E2-1A09-4804-98E8-239E00A424E0}" srcOrd="1" destOrd="0" presId="urn:microsoft.com/office/officeart/2018/2/layout/IconVerticalSolidList"/>
    <dgm:cxn modelId="{9830D4B1-C8F6-453B-B9D3-0A26FCA5D6B3}" type="presParOf" srcId="{39071BBD-FC8B-40E7-94ED-5FDFC1C886C8}" destId="{F08CFAEB-C4D3-4668-A512-D820C5157317}" srcOrd="2" destOrd="0" presId="urn:microsoft.com/office/officeart/2018/2/layout/IconVerticalSolidList"/>
    <dgm:cxn modelId="{7F701270-C12D-4792-8DFE-6F3D5CF83494}" type="presParOf" srcId="{39071BBD-FC8B-40E7-94ED-5FDFC1C886C8}" destId="{453A91BD-F654-4FE1-B3E8-6844D6E9A94D}" srcOrd="3" destOrd="0" presId="urn:microsoft.com/office/officeart/2018/2/layout/IconVerticalSolidList"/>
    <dgm:cxn modelId="{6085A59B-17CD-47A7-A17A-5AEAB6F0BF56}" type="presParOf" srcId="{0EC29697-431C-4779-8829-CD906CA334A6}" destId="{3F026B4B-060F-4E73-9FA4-1F5E82BAD138}" srcOrd="1" destOrd="0" presId="urn:microsoft.com/office/officeart/2018/2/layout/IconVerticalSolidList"/>
    <dgm:cxn modelId="{FA872170-C2B1-420E-8EAB-98A05AABC95F}" type="presParOf" srcId="{0EC29697-431C-4779-8829-CD906CA334A6}" destId="{0965CA12-ECA9-4417-9AC1-EF549420D52F}" srcOrd="2" destOrd="0" presId="urn:microsoft.com/office/officeart/2018/2/layout/IconVerticalSolidList"/>
    <dgm:cxn modelId="{CC24F6D1-E614-4E57-B404-853A30C4287F}" type="presParOf" srcId="{0965CA12-ECA9-4417-9AC1-EF549420D52F}" destId="{3F8A6EFE-6814-4D30-8C1A-54596834FAA1}" srcOrd="0" destOrd="0" presId="urn:microsoft.com/office/officeart/2018/2/layout/IconVerticalSolidList"/>
    <dgm:cxn modelId="{E25CEEE1-986A-4593-A224-3DDA7B94EE71}" type="presParOf" srcId="{0965CA12-ECA9-4417-9AC1-EF549420D52F}" destId="{1EAEF925-F110-4794-9FBD-7EC18B454508}" srcOrd="1" destOrd="0" presId="urn:microsoft.com/office/officeart/2018/2/layout/IconVerticalSolidList"/>
    <dgm:cxn modelId="{760393C9-5DFA-4643-BAB9-3D77E545E4DE}" type="presParOf" srcId="{0965CA12-ECA9-4417-9AC1-EF549420D52F}" destId="{94B64E01-D91A-4494-AD74-9C10F35E5400}" srcOrd="2" destOrd="0" presId="urn:microsoft.com/office/officeart/2018/2/layout/IconVerticalSolidList"/>
    <dgm:cxn modelId="{9D0902AA-C5D2-414D-8351-CF5E26C5900E}" type="presParOf" srcId="{0965CA12-ECA9-4417-9AC1-EF549420D52F}" destId="{2AABBF59-80C3-441D-81F1-C9BCA3C01608}" srcOrd="3" destOrd="0" presId="urn:microsoft.com/office/officeart/2018/2/layout/IconVerticalSolidList"/>
    <dgm:cxn modelId="{788775B9-4AD0-45E7-9743-C5F89CB769A4}" type="presParOf" srcId="{0EC29697-431C-4779-8829-CD906CA334A6}" destId="{DA3DDCCF-D03C-4D70-8330-757A05640F44}" srcOrd="3" destOrd="0" presId="urn:microsoft.com/office/officeart/2018/2/layout/IconVerticalSolidList"/>
    <dgm:cxn modelId="{CBF27524-EE6B-475E-ABE2-99F0072811D8}" type="presParOf" srcId="{0EC29697-431C-4779-8829-CD906CA334A6}" destId="{3EA08FDD-5FC5-4988-B6E2-2F4B15DF86E2}" srcOrd="4" destOrd="0" presId="urn:microsoft.com/office/officeart/2018/2/layout/IconVerticalSolidList"/>
    <dgm:cxn modelId="{2D944FE3-8E1A-4152-AF10-38A5C4C21431}" type="presParOf" srcId="{3EA08FDD-5FC5-4988-B6E2-2F4B15DF86E2}" destId="{B85C64DC-612C-4E65-A52F-B41A8F09704F}" srcOrd="0" destOrd="0" presId="urn:microsoft.com/office/officeart/2018/2/layout/IconVerticalSolidList"/>
    <dgm:cxn modelId="{070EBB2C-F493-4D78-9DAB-8FBA531E366E}" type="presParOf" srcId="{3EA08FDD-5FC5-4988-B6E2-2F4B15DF86E2}" destId="{3CF74CA5-85FC-4867-9B04-F66D07046689}" srcOrd="1" destOrd="0" presId="urn:microsoft.com/office/officeart/2018/2/layout/IconVerticalSolidList"/>
    <dgm:cxn modelId="{7FFC5F5F-7B6A-4369-92D1-10C1F6AF7F58}" type="presParOf" srcId="{3EA08FDD-5FC5-4988-B6E2-2F4B15DF86E2}" destId="{77D3B2BC-A762-4FF6-81F8-B007080B10BB}" srcOrd="2" destOrd="0" presId="urn:microsoft.com/office/officeart/2018/2/layout/IconVerticalSolidList"/>
    <dgm:cxn modelId="{91F97D7A-1F58-4138-8384-4E6F921C5988}" type="presParOf" srcId="{3EA08FDD-5FC5-4988-B6E2-2F4B15DF86E2}" destId="{125C222A-2A67-4B12-A329-B3817A8228AB}" srcOrd="3" destOrd="0" presId="urn:microsoft.com/office/officeart/2018/2/layout/IconVerticalSolidList"/>
    <dgm:cxn modelId="{20AA4379-B0DE-4762-A331-B4042D3659C7}" type="presParOf" srcId="{0EC29697-431C-4779-8829-CD906CA334A6}" destId="{718CC89E-2B44-4804-8915-70E27682526D}" srcOrd="5" destOrd="0" presId="urn:microsoft.com/office/officeart/2018/2/layout/IconVerticalSolidList"/>
    <dgm:cxn modelId="{23FFBE3F-D2BB-49CE-BA27-862B453D696B}" type="presParOf" srcId="{0EC29697-431C-4779-8829-CD906CA334A6}" destId="{5D1C09F8-5E67-4307-BC29-CF2A5B30B243}" srcOrd="6" destOrd="0" presId="urn:microsoft.com/office/officeart/2018/2/layout/IconVerticalSolidList"/>
    <dgm:cxn modelId="{812FB5A5-BA7E-4188-9F48-27E2BBB2D189}" type="presParOf" srcId="{5D1C09F8-5E67-4307-BC29-CF2A5B30B243}" destId="{BAEBAA43-EEC3-4C4D-AC56-F667E5B44BF5}" srcOrd="0" destOrd="0" presId="urn:microsoft.com/office/officeart/2018/2/layout/IconVerticalSolidList"/>
    <dgm:cxn modelId="{79A09EF6-E4CC-43BE-B183-C489737D3E8D}" type="presParOf" srcId="{5D1C09F8-5E67-4307-BC29-CF2A5B30B243}" destId="{CA96874D-B51F-42AC-A832-89E736C1C33E}" srcOrd="1" destOrd="0" presId="urn:microsoft.com/office/officeart/2018/2/layout/IconVerticalSolidList"/>
    <dgm:cxn modelId="{944ABA75-61EA-4E8C-B761-DB972E222CEA}" type="presParOf" srcId="{5D1C09F8-5E67-4307-BC29-CF2A5B30B243}" destId="{809A4067-709E-4014-B156-C49DA1501C9C}" srcOrd="2" destOrd="0" presId="urn:microsoft.com/office/officeart/2018/2/layout/IconVerticalSolidList"/>
    <dgm:cxn modelId="{D3F6A953-1289-4D9C-BDC5-87FFA11E1441}" type="presParOf" srcId="{5D1C09F8-5E67-4307-BC29-CF2A5B30B243}" destId="{D4599DF3-1C83-4A0C-8621-BA4F7EA2EB75}" srcOrd="3" destOrd="0" presId="urn:microsoft.com/office/officeart/2018/2/layout/IconVerticalSolidList"/>
    <dgm:cxn modelId="{702D2E37-35EB-4E59-9998-0E59545C5344}" type="presParOf" srcId="{0EC29697-431C-4779-8829-CD906CA334A6}" destId="{70A11794-A1B3-467A-BD0C-D848019C1E07}" srcOrd="7" destOrd="0" presId="urn:microsoft.com/office/officeart/2018/2/layout/IconVerticalSolidList"/>
    <dgm:cxn modelId="{B17F1323-3D6B-479C-9D2D-6D81F329EBD5}" type="presParOf" srcId="{0EC29697-431C-4779-8829-CD906CA334A6}" destId="{A73661E5-10CF-4D69-AAEA-DDF0777287D6}" srcOrd="8" destOrd="0" presId="urn:microsoft.com/office/officeart/2018/2/layout/IconVerticalSolidList"/>
    <dgm:cxn modelId="{2519747D-91EE-4161-A946-4DB65555BAF8}" type="presParOf" srcId="{A73661E5-10CF-4D69-AAEA-DDF0777287D6}" destId="{4EFAC044-6504-46BD-B33A-34E6269FA317}" srcOrd="0" destOrd="0" presId="urn:microsoft.com/office/officeart/2018/2/layout/IconVerticalSolidList"/>
    <dgm:cxn modelId="{63950F3C-5925-4A36-AFB2-63E3832951A9}" type="presParOf" srcId="{A73661E5-10CF-4D69-AAEA-DDF0777287D6}" destId="{82ABEC22-DA70-45AA-A868-ADCEAEEE3D6F}" srcOrd="1" destOrd="0" presId="urn:microsoft.com/office/officeart/2018/2/layout/IconVerticalSolidList"/>
    <dgm:cxn modelId="{9449DA9E-2FC2-415A-97A0-74877D1D1527}" type="presParOf" srcId="{A73661E5-10CF-4D69-AAEA-DDF0777287D6}" destId="{0809BBC3-C5CC-4945-BF1A-BA7234659201}" srcOrd="2" destOrd="0" presId="urn:microsoft.com/office/officeart/2018/2/layout/IconVerticalSolidList"/>
    <dgm:cxn modelId="{31475110-330C-4B2B-BFD4-F7478340EE8F}" type="presParOf" srcId="{A73661E5-10CF-4D69-AAEA-DDF0777287D6}" destId="{CB0391BD-6B3F-4B5C-8C74-1E280439B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E74C-F642-42DC-8DD2-80115C17C369}">
      <dsp:nvSpPr>
        <dsp:cNvPr id="0" name=""/>
        <dsp:cNvSpPr/>
      </dsp:nvSpPr>
      <dsp:spPr>
        <a:xfrm>
          <a:off x="0" y="4296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66E34-579F-4873-BB7B-19234562B998}">
      <dsp:nvSpPr>
        <dsp:cNvPr id="0" name=""/>
        <dsp:cNvSpPr/>
      </dsp:nvSpPr>
      <dsp:spPr>
        <a:xfrm>
          <a:off x="276813" y="210190"/>
          <a:ext cx="503296" cy="50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DD6C-3185-4A17-BC0B-3A66F9B8E72B}">
      <dsp:nvSpPr>
        <dsp:cNvPr id="0" name=""/>
        <dsp:cNvSpPr/>
      </dsp:nvSpPr>
      <dsp:spPr>
        <a:xfrm>
          <a:off x="1056922" y="4296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we built and compared classification models from scratch using multiple datasets:</a:t>
          </a:r>
        </a:p>
      </dsp:txBody>
      <dsp:txXfrm>
        <a:off x="1056922" y="4296"/>
        <a:ext cx="5115025" cy="915084"/>
      </dsp:txXfrm>
    </dsp:sp>
    <dsp:sp modelId="{86FB5DEA-0A57-460F-B9E0-020B86BA4313}">
      <dsp:nvSpPr>
        <dsp:cNvPr id="0" name=""/>
        <dsp:cNvSpPr/>
      </dsp:nvSpPr>
      <dsp:spPr>
        <a:xfrm>
          <a:off x="0" y="1148151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8FDC0-4EB8-4EC9-916C-E6E491428379}">
      <dsp:nvSpPr>
        <dsp:cNvPr id="0" name=""/>
        <dsp:cNvSpPr/>
      </dsp:nvSpPr>
      <dsp:spPr>
        <a:xfrm>
          <a:off x="276813" y="1354045"/>
          <a:ext cx="503296" cy="50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48F8-B715-4FCE-9448-B1077C407A25}">
      <dsp:nvSpPr>
        <dsp:cNvPr id="0" name=""/>
        <dsp:cNvSpPr/>
      </dsp:nvSpPr>
      <dsp:spPr>
        <a:xfrm>
          <a:off x="1056922" y="1148151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Airline On-Time Performance</a:t>
          </a:r>
          <a:r>
            <a:rPr lang="en-US" sz="1800" kern="1200"/>
            <a:t> → predict flight delays</a:t>
          </a:r>
        </a:p>
      </dsp:txBody>
      <dsp:txXfrm>
        <a:off x="1056922" y="1148151"/>
        <a:ext cx="5115025" cy="915084"/>
      </dsp:txXfrm>
    </dsp:sp>
    <dsp:sp modelId="{5DE93272-7B8B-42CF-8A08-1F6A445E7389}">
      <dsp:nvSpPr>
        <dsp:cNvPr id="0" name=""/>
        <dsp:cNvSpPr/>
      </dsp:nvSpPr>
      <dsp:spPr>
        <a:xfrm>
          <a:off x="0" y="2292007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99E59-E4BC-4A30-8FBA-A658ECA7D888}">
      <dsp:nvSpPr>
        <dsp:cNvPr id="0" name=""/>
        <dsp:cNvSpPr/>
      </dsp:nvSpPr>
      <dsp:spPr>
        <a:xfrm>
          <a:off x="276813" y="2497901"/>
          <a:ext cx="503296" cy="50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3B57B-EF26-43A5-8CB2-65F62FDE540C}">
      <dsp:nvSpPr>
        <dsp:cNvPr id="0" name=""/>
        <dsp:cNvSpPr/>
      </dsp:nvSpPr>
      <dsp:spPr>
        <a:xfrm>
          <a:off x="1056922" y="2292007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MTBS Wildfire Dataset</a:t>
          </a:r>
          <a:r>
            <a:rPr lang="en-US" sz="1800" kern="1200"/>
            <a:t> → predict fire severity</a:t>
          </a:r>
        </a:p>
      </dsp:txBody>
      <dsp:txXfrm>
        <a:off x="1056922" y="2292007"/>
        <a:ext cx="5115025" cy="915084"/>
      </dsp:txXfrm>
    </dsp:sp>
    <dsp:sp modelId="{54A6994E-10E1-4A26-8139-6A9247F22B3D}">
      <dsp:nvSpPr>
        <dsp:cNvPr id="0" name=""/>
        <dsp:cNvSpPr/>
      </dsp:nvSpPr>
      <dsp:spPr>
        <a:xfrm>
          <a:off x="0" y="3435863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0763-D06F-4888-A905-0DD91A4D1BCC}">
      <dsp:nvSpPr>
        <dsp:cNvPr id="0" name=""/>
        <dsp:cNvSpPr/>
      </dsp:nvSpPr>
      <dsp:spPr>
        <a:xfrm>
          <a:off x="276813" y="3641757"/>
          <a:ext cx="503296" cy="503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EDDFA-3573-4A87-8F62-5D15BAA8582A}">
      <dsp:nvSpPr>
        <dsp:cNvPr id="0" name=""/>
        <dsp:cNvSpPr/>
      </dsp:nvSpPr>
      <dsp:spPr>
        <a:xfrm>
          <a:off x="1056922" y="3435863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Soccer Dataset</a:t>
          </a:r>
          <a:r>
            <a:rPr lang="en-US" sz="1800" kern="1200"/>
            <a:t> → added to test cross-domain generalization</a:t>
          </a:r>
        </a:p>
      </dsp:txBody>
      <dsp:txXfrm>
        <a:off x="1056922" y="3435863"/>
        <a:ext cx="5115025" cy="915084"/>
      </dsp:txXfrm>
    </dsp:sp>
    <dsp:sp modelId="{0F5205AB-33D4-4789-855F-B609981CBE52}">
      <dsp:nvSpPr>
        <dsp:cNvPr id="0" name=""/>
        <dsp:cNvSpPr/>
      </dsp:nvSpPr>
      <dsp:spPr>
        <a:xfrm>
          <a:off x="0" y="4579719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322BB-83FA-4075-8F37-1A829325B108}">
      <dsp:nvSpPr>
        <dsp:cNvPr id="0" name=""/>
        <dsp:cNvSpPr/>
      </dsp:nvSpPr>
      <dsp:spPr>
        <a:xfrm>
          <a:off x="276813" y="4785613"/>
          <a:ext cx="503296" cy="503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15D6D-B227-4A63-8D49-BE36ADE61776}">
      <dsp:nvSpPr>
        <dsp:cNvPr id="0" name=""/>
        <dsp:cNvSpPr/>
      </dsp:nvSpPr>
      <dsp:spPr>
        <a:xfrm>
          <a:off x="1056922" y="4579719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Models: Logistic Regression (scratch + sklearn), Support Vector Machines, Naive Bayes.</a:t>
          </a:r>
        </a:p>
      </dsp:txBody>
      <dsp:txXfrm>
        <a:off x="1056922" y="4579719"/>
        <a:ext cx="5115025" cy="915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37AF1-9AE6-4BDE-8B61-1E8B85CC2DBE}">
      <dsp:nvSpPr>
        <dsp:cNvPr id="0" name=""/>
        <dsp:cNvSpPr/>
      </dsp:nvSpPr>
      <dsp:spPr>
        <a:xfrm>
          <a:off x="1235601" y="111796"/>
          <a:ext cx="1264680" cy="12646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85C30-AAF2-4C17-98A3-D8814A2BD7A5}">
      <dsp:nvSpPr>
        <dsp:cNvPr id="0" name=""/>
        <dsp:cNvSpPr/>
      </dsp:nvSpPr>
      <dsp:spPr>
        <a:xfrm>
          <a:off x="1505123" y="381318"/>
          <a:ext cx="725636" cy="725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A8FC7-F94C-48DF-B315-DC77D505406F}">
      <dsp:nvSpPr>
        <dsp:cNvPr id="0" name=""/>
        <dsp:cNvSpPr/>
      </dsp:nvSpPr>
      <dsp:spPr>
        <a:xfrm>
          <a:off x="831318" y="1770394"/>
          <a:ext cx="20732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Airline model worked well on its own</a:t>
          </a:r>
        </a:p>
      </dsp:txBody>
      <dsp:txXfrm>
        <a:off x="831318" y="1770394"/>
        <a:ext cx="2073246" cy="720000"/>
      </dsp:txXfrm>
    </dsp:sp>
    <dsp:sp modelId="{0AFA7858-020E-4BA8-8C9A-BD9AA007C963}">
      <dsp:nvSpPr>
        <dsp:cNvPr id="0" name=""/>
        <dsp:cNvSpPr/>
      </dsp:nvSpPr>
      <dsp:spPr>
        <a:xfrm>
          <a:off x="3671666" y="111796"/>
          <a:ext cx="1264680" cy="12646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BFFF-ACCA-48D8-9672-409D327665C1}">
      <dsp:nvSpPr>
        <dsp:cNvPr id="0" name=""/>
        <dsp:cNvSpPr/>
      </dsp:nvSpPr>
      <dsp:spPr>
        <a:xfrm>
          <a:off x="3941188" y="381318"/>
          <a:ext cx="725636" cy="725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8346B-D241-4D6D-B3B9-EA2F3D411485}">
      <dsp:nvSpPr>
        <dsp:cNvPr id="0" name=""/>
        <dsp:cNvSpPr/>
      </dsp:nvSpPr>
      <dsp:spPr>
        <a:xfrm>
          <a:off x="3267383" y="1770394"/>
          <a:ext cx="20732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Wildfire model worked well on its own</a:t>
          </a:r>
        </a:p>
      </dsp:txBody>
      <dsp:txXfrm>
        <a:off x="3267383" y="1770394"/>
        <a:ext cx="2073246" cy="720000"/>
      </dsp:txXfrm>
    </dsp:sp>
    <dsp:sp modelId="{EA44410F-C78B-4AB0-86CF-73C9945A3FDA}">
      <dsp:nvSpPr>
        <dsp:cNvPr id="0" name=""/>
        <dsp:cNvSpPr/>
      </dsp:nvSpPr>
      <dsp:spPr>
        <a:xfrm>
          <a:off x="1235601" y="3008705"/>
          <a:ext cx="1264680" cy="12646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D62D9-8F83-4C36-8B71-D0FF418B5145}">
      <dsp:nvSpPr>
        <dsp:cNvPr id="0" name=""/>
        <dsp:cNvSpPr/>
      </dsp:nvSpPr>
      <dsp:spPr>
        <a:xfrm>
          <a:off x="1505123" y="3278227"/>
          <a:ext cx="725636" cy="725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FDB4-20E3-4020-8BD0-421D6BD01752}">
      <dsp:nvSpPr>
        <dsp:cNvPr id="0" name=""/>
        <dsp:cNvSpPr/>
      </dsp:nvSpPr>
      <dsp:spPr>
        <a:xfrm>
          <a:off x="831318" y="4667303"/>
          <a:ext cx="20732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But cross-validation between Airline &amp; Wildfire failed (datasets too different)</a:t>
          </a:r>
        </a:p>
      </dsp:txBody>
      <dsp:txXfrm>
        <a:off x="831318" y="4667303"/>
        <a:ext cx="2073246" cy="720000"/>
      </dsp:txXfrm>
    </dsp:sp>
    <dsp:sp modelId="{522D2784-1E5A-430A-B17F-2AC6EE4D931E}">
      <dsp:nvSpPr>
        <dsp:cNvPr id="0" name=""/>
        <dsp:cNvSpPr/>
      </dsp:nvSpPr>
      <dsp:spPr>
        <a:xfrm>
          <a:off x="3671666" y="3008705"/>
          <a:ext cx="1264680" cy="1264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DF996-FDA7-4136-BAB0-34670CD382D4}">
      <dsp:nvSpPr>
        <dsp:cNvPr id="0" name=""/>
        <dsp:cNvSpPr/>
      </dsp:nvSpPr>
      <dsp:spPr>
        <a:xfrm>
          <a:off x="3941188" y="3278227"/>
          <a:ext cx="725636" cy="725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DF458-73AC-4842-9E0F-9C6EED7A74CE}">
      <dsp:nvSpPr>
        <dsp:cNvPr id="0" name=""/>
        <dsp:cNvSpPr/>
      </dsp:nvSpPr>
      <dsp:spPr>
        <a:xfrm>
          <a:off x="3267383" y="4667303"/>
          <a:ext cx="20732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test cross-domain generalization, we introduced the Soccer dataset</a:t>
          </a:r>
        </a:p>
      </dsp:txBody>
      <dsp:txXfrm>
        <a:off x="3267383" y="4667303"/>
        <a:ext cx="20732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B8896-125E-44E4-9184-2AE4BB87E85E}">
      <dsp:nvSpPr>
        <dsp:cNvPr id="0" name=""/>
        <dsp:cNvSpPr/>
      </dsp:nvSpPr>
      <dsp:spPr>
        <a:xfrm>
          <a:off x="880822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95D5E-AB84-4FB3-B951-DF62CE5A6184}">
      <dsp:nvSpPr>
        <dsp:cNvPr id="0" name=""/>
        <dsp:cNvSpPr/>
      </dsp:nvSpPr>
      <dsp:spPr>
        <a:xfrm>
          <a:off x="3752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3,000+ soccer match records</a:t>
          </a:r>
        </a:p>
      </dsp:txBody>
      <dsp:txXfrm>
        <a:off x="3752" y="2417899"/>
        <a:ext cx="3189345" cy="720000"/>
      </dsp:txXfrm>
    </dsp:sp>
    <dsp:sp modelId="{D9E0E57B-CAD5-40A9-8459-FF7AFE0EA4C3}">
      <dsp:nvSpPr>
        <dsp:cNvPr id="0" name=""/>
        <dsp:cNvSpPr/>
      </dsp:nvSpPr>
      <dsp:spPr>
        <a:xfrm>
          <a:off x="4628303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2D66-58DF-41B3-A338-A1713644B432}">
      <dsp:nvSpPr>
        <dsp:cNvPr id="0" name=""/>
        <dsp:cNvSpPr/>
      </dsp:nvSpPr>
      <dsp:spPr>
        <a:xfrm>
          <a:off x="3751233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Target: Win/Loss outcome</a:t>
          </a:r>
        </a:p>
      </dsp:txBody>
      <dsp:txXfrm>
        <a:off x="3751233" y="2417899"/>
        <a:ext cx="3189345" cy="720000"/>
      </dsp:txXfrm>
    </dsp:sp>
    <dsp:sp modelId="{7A6EC438-4B80-4792-860E-60CD0F83CFBA}">
      <dsp:nvSpPr>
        <dsp:cNvPr id="0" name=""/>
        <dsp:cNvSpPr/>
      </dsp:nvSpPr>
      <dsp:spPr>
        <a:xfrm>
          <a:off x="8375784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C6B0C-ADC2-40FB-9A06-2C9E8A59E302}">
      <dsp:nvSpPr>
        <dsp:cNvPr id="0" name=""/>
        <dsp:cNvSpPr/>
      </dsp:nvSpPr>
      <dsp:spPr>
        <a:xfrm>
          <a:off x="7498714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Features: team stats, goals, match conditions</a:t>
          </a:r>
        </a:p>
      </dsp:txBody>
      <dsp:txXfrm>
        <a:off x="7498714" y="2417899"/>
        <a:ext cx="318934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E38FD-CB43-464A-BDF0-ECAAF39720BE}">
      <dsp:nvSpPr>
        <dsp:cNvPr id="0" name=""/>
        <dsp:cNvSpPr/>
      </dsp:nvSpPr>
      <dsp:spPr>
        <a:xfrm>
          <a:off x="0" y="4226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1C0E2-1A09-4804-98E8-239E00A424E0}">
      <dsp:nvSpPr>
        <dsp:cNvPr id="0" name=""/>
        <dsp:cNvSpPr/>
      </dsp:nvSpPr>
      <dsp:spPr>
        <a:xfrm>
          <a:off x="272338" y="206792"/>
          <a:ext cx="495160" cy="495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91BD-F654-4FE1-B3E8-6844D6E9A94D}">
      <dsp:nvSpPr>
        <dsp:cNvPr id="0" name=""/>
        <dsp:cNvSpPr/>
      </dsp:nvSpPr>
      <dsp:spPr>
        <a:xfrm>
          <a:off x="1039836" y="4226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showed us:</a:t>
          </a:r>
        </a:p>
      </dsp:txBody>
      <dsp:txXfrm>
        <a:off x="1039836" y="4226"/>
        <a:ext cx="4675163" cy="900291"/>
      </dsp:txXfrm>
    </dsp:sp>
    <dsp:sp modelId="{3F8A6EFE-6814-4D30-8C1A-54596834FAA1}">
      <dsp:nvSpPr>
        <dsp:cNvPr id="0" name=""/>
        <dsp:cNvSpPr/>
      </dsp:nvSpPr>
      <dsp:spPr>
        <a:xfrm>
          <a:off x="0" y="1129590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EF925-F110-4794-9FBD-7EC18B454508}">
      <dsp:nvSpPr>
        <dsp:cNvPr id="0" name=""/>
        <dsp:cNvSpPr/>
      </dsp:nvSpPr>
      <dsp:spPr>
        <a:xfrm>
          <a:off x="272338" y="1332156"/>
          <a:ext cx="495160" cy="495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BBF59-80C3-441D-81F1-C9BCA3C01608}">
      <dsp:nvSpPr>
        <dsp:cNvPr id="0" name=""/>
        <dsp:cNvSpPr/>
      </dsp:nvSpPr>
      <dsp:spPr>
        <a:xfrm>
          <a:off x="1039836" y="1129590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quality and dataset similarity matter for generalization</a:t>
          </a:r>
        </a:p>
      </dsp:txBody>
      <dsp:txXfrm>
        <a:off x="1039836" y="1129590"/>
        <a:ext cx="4675163" cy="900291"/>
      </dsp:txXfrm>
    </dsp:sp>
    <dsp:sp modelId="{B85C64DC-612C-4E65-A52F-B41A8F09704F}">
      <dsp:nvSpPr>
        <dsp:cNvPr id="0" name=""/>
        <dsp:cNvSpPr/>
      </dsp:nvSpPr>
      <dsp:spPr>
        <a:xfrm>
          <a:off x="0" y="2254954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74CA5-85FC-4867-9B04-F66D07046689}">
      <dsp:nvSpPr>
        <dsp:cNvPr id="0" name=""/>
        <dsp:cNvSpPr/>
      </dsp:nvSpPr>
      <dsp:spPr>
        <a:xfrm>
          <a:off x="272338" y="2457519"/>
          <a:ext cx="495160" cy="495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C222A-2A67-4B12-A329-B3817A8228AB}">
      <dsp:nvSpPr>
        <dsp:cNvPr id="0" name=""/>
        <dsp:cNvSpPr/>
      </dsp:nvSpPr>
      <dsp:spPr>
        <a:xfrm>
          <a:off x="1039836" y="2254954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Building models from scratch improved our understanding of optimization</a:t>
          </a:r>
        </a:p>
      </dsp:txBody>
      <dsp:txXfrm>
        <a:off x="1039836" y="2254954"/>
        <a:ext cx="4675163" cy="900291"/>
      </dsp:txXfrm>
    </dsp:sp>
    <dsp:sp modelId="{BAEBAA43-EEC3-4C4D-AC56-F667E5B44BF5}">
      <dsp:nvSpPr>
        <dsp:cNvPr id="0" name=""/>
        <dsp:cNvSpPr/>
      </dsp:nvSpPr>
      <dsp:spPr>
        <a:xfrm>
          <a:off x="0" y="3380318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6874D-B51F-42AC-A832-89E736C1C33E}">
      <dsp:nvSpPr>
        <dsp:cNvPr id="0" name=""/>
        <dsp:cNvSpPr/>
      </dsp:nvSpPr>
      <dsp:spPr>
        <a:xfrm>
          <a:off x="272338" y="3582883"/>
          <a:ext cx="495160" cy="495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99DF3-1C83-4A0C-8621-BA4F7EA2EB75}">
      <dsp:nvSpPr>
        <dsp:cNvPr id="0" name=""/>
        <dsp:cNvSpPr/>
      </dsp:nvSpPr>
      <dsp:spPr>
        <a:xfrm>
          <a:off x="1039836" y="3380318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Airline + Wildfire worked independently, but Soccer gave deeper insights into transfer learning</a:t>
          </a:r>
        </a:p>
      </dsp:txBody>
      <dsp:txXfrm>
        <a:off x="1039836" y="3380318"/>
        <a:ext cx="4675163" cy="900291"/>
      </dsp:txXfrm>
    </dsp:sp>
    <dsp:sp modelId="{4EFAC044-6504-46BD-B33A-34E6269FA317}">
      <dsp:nvSpPr>
        <dsp:cNvPr id="0" name=""/>
        <dsp:cNvSpPr/>
      </dsp:nvSpPr>
      <dsp:spPr>
        <a:xfrm>
          <a:off x="0" y="4505682"/>
          <a:ext cx="5715000" cy="900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BEC22-DA70-45AA-A868-ADCEAEEE3D6F}">
      <dsp:nvSpPr>
        <dsp:cNvPr id="0" name=""/>
        <dsp:cNvSpPr/>
      </dsp:nvSpPr>
      <dsp:spPr>
        <a:xfrm>
          <a:off x="272338" y="4708247"/>
          <a:ext cx="495160" cy="4951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391BD-6B3F-4B5C-8C74-1E280439B5D3}">
      <dsp:nvSpPr>
        <dsp:cNvPr id="0" name=""/>
        <dsp:cNvSpPr/>
      </dsp:nvSpPr>
      <dsp:spPr>
        <a:xfrm>
          <a:off x="1039836" y="4505682"/>
          <a:ext cx="4675163" cy="90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81" tIns="95281" rIns="95281" bIns="9528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Generalization is directional: strong Airline → Soccer, weak Soccer → Airline</a:t>
          </a:r>
        </a:p>
      </dsp:txBody>
      <dsp:txXfrm>
        <a:off x="1039836" y="4505682"/>
        <a:ext cx="4675163" cy="900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Comparative Classification from 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Esra &amp; Craig</a:t>
            </a:r>
          </a:p>
          <a:p>
            <a:r>
              <a:rPr lang="en-US" dirty="0">
                <a:ea typeface="+mn-lt"/>
                <a:cs typeface="+mn-lt"/>
              </a:rPr>
              <a:t>Course: AIM 460 – Group Project #2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B03ACED-D3FF-5E0D-25BD-F83AD2D0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19" r="26205" b="-2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E78FA-A748-1907-5737-C2C1BD7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ea typeface="+mj-lt"/>
                <a:cs typeface="+mj-lt"/>
              </a:rPr>
              <a:t>Logistic Regression From Scratch</a:t>
            </a:r>
            <a:endParaRPr lang="en-US" sz="3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C1C6-F686-6AD6-34FF-45C3EC88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Implemented gradient descent with momentum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Similar accuracy to </a:t>
            </a:r>
            <a:r>
              <a:rPr lang="en-US" dirty="0" err="1">
                <a:ea typeface="+mn-lt"/>
                <a:cs typeface="+mn-lt"/>
              </a:rPr>
              <a:t>sklearn</a:t>
            </a:r>
            <a:r>
              <a:rPr lang="en-US" dirty="0">
                <a:ea typeface="+mn-lt"/>
                <a:cs typeface="+mn-lt"/>
              </a:rPr>
              <a:t> Logistic Regression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Momentum stabilized training and reduced oscillation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A1982403-DD46-B1A5-094E-2B241B38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1" r="4654" b="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D08E0-5539-197F-D010-CEAA1B0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SVM Tuning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18D274-47D9-07AF-EFFE-B69C89D7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11" y="2720339"/>
            <a:ext cx="5651365" cy="3441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9F9-B878-DE01-EA2D-3599CC50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 Value | Linear Kernel Accuracy | RBF Kernel Accuracy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--------------------------------------------------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0.01   | 0.72                    | 0.75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0.1    | 0.80                    | 0.83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      | 0.85                    | 0.89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10     | 0.86                    | 0.91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100    | 0.85                    | 0.90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25D252-DB2C-A3B7-3E2B-7F264402F924}"/>
              </a:ext>
            </a:extLst>
          </p:cNvPr>
          <p:cNvSpPr txBox="1"/>
          <p:nvPr/>
        </p:nvSpPr>
        <p:spPr>
          <a:xfrm>
            <a:off x="701106" y="1483530"/>
            <a:ext cx="64361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Tested Linear vs RBF kernels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Grid search on </a:t>
            </a:r>
            <a:r>
              <a:rPr lang="en-US" b="1">
                <a:ea typeface="+mn-lt"/>
                <a:cs typeface="+mn-lt"/>
              </a:rPr>
              <a:t>C</a:t>
            </a:r>
            <a:r>
              <a:rPr lang="en-US">
                <a:ea typeface="+mn-lt"/>
                <a:cs typeface="+mn-lt"/>
              </a:rPr>
              <a:t> parameter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Larger </a:t>
            </a:r>
            <a:r>
              <a:rPr lang="en-US" b="1">
                <a:ea typeface="+mn-lt"/>
                <a:cs typeface="+mn-lt"/>
              </a:rPr>
              <a:t>C</a:t>
            </a:r>
            <a:r>
              <a:rPr lang="en-US">
                <a:ea typeface="+mn-lt"/>
                <a:cs typeface="+mn-lt"/>
              </a:rPr>
              <a:t> → higher accuracy but slower training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RBF kernel captured more complex patterns</a:t>
            </a: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DB47-D6AE-1F42-BB58-8DA43534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Naive Bayes</a:t>
            </a:r>
            <a:endParaRPr lang="en-US" sz="3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DCEC-AB3B-0C9A-3B68-50CEAC95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Very fast to train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Lower accuracy than Logistic Regression &amp; SVM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Higher smoothing helped with rare features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AB4AE37D-065A-6654-0F27-1F909B85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27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F327F-650E-701F-D0BD-A8D56071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833437"/>
            <a:ext cx="7569200" cy="1383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CROSS-DOMAIN GENERALIZATION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8EEC8-6A30-DE50-94BC-ACD884B9F01C}"/>
              </a:ext>
            </a:extLst>
          </p:cNvPr>
          <p:cNvSpPr txBox="1"/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Airline model generalized well to Soccer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Soccer model did not generalize to Airline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B4FC0A-C4AC-B7B7-D6FE-934169F196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87920" y="2372636"/>
          <a:ext cx="3903982" cy="2151844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217728">
                  <a:extLst>
                    <a:ext uri="{9D8B030D-6E8A-4147-A177-3AD203B41FA5}">
                      <a16:colId xmlns:a16="http://schemas.microsoft.com/office/drawing/2014/main" val="3138609061"/>
                    </a:ext>
                  </a:extLst>
                </a:gridCol>
                <a:gridCol w="1217728">
                  <a:extLst>
                    <a:ext uri="{9D8B030D-6E8A-4147-A177-3AD203B41FA5}">
                      <a16:colId xmlns:a16="http://schemas.microsoft.com/office/drawing/2014/main" val="2048375763"/>
                    </a:ext>
                  </a:extLst>
                </a:gridCol>
                <a:gridCol w="1468526">
                  <a:extLst>
                    <a:ext uri="{9D8B030D-6E8A-4147-A177-3AD203B41FA5}">
                      <a16:colId xmlns:a16="http://schemas.microsoft.com/office/drawing/2014/main" val="2990913239"/>
                    </a:ext>
                  </a:extLst>
                </a:gridCol>
              </a:tblGrid>
              <a:tr h="917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Train On</a:t>
                      </a:r>
                    </a:p>
                  </a:txBody>
                  <a:tcPr marL="105335" marR="150479" marT="30096" marB="22571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Test On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52904"/>
                  </a:ext>
                </a:extLst>
              </a:tr>
              <a:tr h="6169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Airline</a:t>
                      </a:r>
                    </a:p>
                  </a:txBody>
                  <a:tcPr marL="105335" marR="150479" marT="30096" marB="22571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Soccer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~80%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51552"/>
                  </a:ext>
                </a:extLst>
              </a:tr>
              <a:tr h="6169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Soccer</a:t>
                      </a:r>
                    </a:p>
                  </a:txBody>
                  <a:tcPr marL="105335" marR="150479" marT="30096" marB="225718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Airline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~50%</a:t>
                      </a:r>
                    </a:p>
                  </a:txBody>
                  <a:tcPr marL="105335" marR="150479" marT="30096" marB="225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00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0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8BBAB2-7117-2344-D0FD-677BA54A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ea typeface="Calibri"/>
                <a:cs typeface="Calibri"/>
              </a:rPr>
              <a:t>Key Takeaways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0D84-E7C2-C0E4-F8D6-30C05DA1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Airline dataset produced strong, stable results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Wildfire dataset worked but cross-validation failed with Airline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Soccer dataset revealed that generalization works one way but not the other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Logistic Regression: most balanced overall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SVM: strongest with tuning but slower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Naive Bayes: fastest but weakest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96C4-49A8-3AD1-D791-14AD50AD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sz="3700" b="1">
                <a:latin typeface="Calisto MT"/>
              </a:rPr>
              <a:t>Final Reflection</a:t>
            </a: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DAFEE-D2E0-85AB-4CC3-DE1E34C4C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27860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3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E3173-C058-C5B7-F1B7-9AEB13D3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Project Overview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3F98A3-B7FE-89FE-DBA7-FE87F3D97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8889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17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9F627-C9AE-1AAB-3999-62390EB3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sto MT"/>
              </a:rPr>
              <a:t> Airline Dataset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with a red and green bar&#10;&#10;AI-generated content may be incorrect.">
            <a:extLst>
              <a:ext uri="{FF2B5EF4-FFF2-40B4-BE49-F238E27FC236}">
                <a16:creationId xmlns:a16="http://schemas.microsoft.com/office/drawing/2014/main" id="{99671E37-335F-4816-F31A-2CD9F8D1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11" y="1869439"/>
            <a:ext cx="5651365" cy="4139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DE79-FF05-0E09-0A00-E7AEF17F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>
                <a:ea typeface="+mn-lt"/>
                <a:cs typeface="+mn-lt"/>
              </a:rPr>
              <a:t>Source: US DOT On-Time Performance data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500,000+ flight records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Target: On-Time vs Delay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Features: carrier, departure time, origin/destination airports</a:t>
            </a:r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5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CFCA-EAD4-8CE4-9115-3D727809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Airline 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60170A-A7B1-2177-8D0B-65938B1CA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92745"/>
              </p:ext>
            </p:extLst>
          </p:nvPr>
        </p:nvGraphicFramePr>
        <p:xfrm>
          <a:off x="700088" y="2222500"/>
          <a:ext cx="5663576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1788">
                  <a:extLst>
                    <a:ext uri="{9D8B030D-6E8A-4147-A177-3AD203B41FA5}">
                      <a16:colId xmlns:a16="http://schemas.microsoft.com/office/drawing/2014/main" val="3496480870"/>
                    </a:ext>
                  </a:extLst>
                </a:gridCol>
                <a:gridCol w="2831788">
                  <a:extLst>
                    <a:ext uri="{9D8B030D-6E8A-4147-A177-3AD203B41FA5}">
                      <a16:colId xmlns:a16="http://schemas.microsoft.com/office/drawing/2014/main" val="3855478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373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 (Scratch)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~89%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0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 (sklearn)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~90%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31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SVM (Linear/RBF)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~82%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06631"/>
                  </a:ext>
                </a:extLst>
              </a:tr>
            </a:tbl>
          </a:graphicData>
        </a:graphic>
      </p:graphicFrame>
      <p:pic>
        <p:nvPicPr>
          <p:cNvPr id="10" name="Picture 9" descr="A blue and white grid with white text&#10;&#10;AI-generated content may be incorrect.">
            <a:extLst>
              <a:ext uri="{FF2B5EF4-FFF2-40B4-BE49-F238E27FC236}">
                <a16:creationId xmlns:a16="http://schemas.microsoft.com/office/drawing/2014/main" id="{6ED5FB1E-1EEA-2F6C-14BD-23EDE46D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920750"/>
            <a:ext cx="3543300" cy="4381500"/>
          </a:xfrm>
          <a:prstGeom prst="rect">
            <a:avLst/>
          </a:prstGeom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8042AD0F-BA29-1391-9DBB-4F79B0F4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8" y="2000250"/>
            <a:ext cx="369252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678B86-673D-4F81-7303-C0A2E330ED11}"/>
              </a:ext>
            </a:extLst>
          </p:cNvPr>
          <p:cNvSpPr txBox="1"/>
          <p:nvPr/>
        </p:nvSpPr>
        <p:spPr>
          <a:xfrm>
            <a:off x="2083563" y="56842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03BC8-3E72-7684-9CA5-8A512F0B9655}"/>
              </a:ext>
            </a:extLst>
          </p:cNvPr>
          <p:cNvSpPr txBox="1"/>
          <p:nvPr/>
        </p:nvSpPr>
        <p:spPr>
          <a:xfrm>
            <a:off x="1395784" y="5117877"/>
            <a:ext cx="94872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Confusion Matrix :</a:t>
            </a:r>
            <a:r>
              <a:rPr lang="en-US" dirty="0">
                <a:ea typeface="+mn-lt"/>
                <a:cs typeface="+mn-lt"/>
              </a:rPr>
              <a:t> shows how many flights were correctly classified as on-time vs delayed.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ROC Curve :</a:t>
            </a:r>
            <a:r>
              <a:rPr lang="en-US" dirty="0">
                <a:ea typeface="+mn-lt"/>
                <a:cs typeface="+mn-lt"/>
              </a:rPr>
              <a:t> shows the overall performance of the Logistic Regression model (best model), with the AUC score summarizing accuracy across thresholds.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6E71F-7D54-0E12-D4BB-20BE7321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b="1"/>
              <a:t>Wildfire Dataset</a:t>
            </a:r>
            <a:endParaRPr lang="en-US" sz="3600"/>
          </a:p>
          <a:p>
            <a:endParaRPr 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19D6-7586-46CF-7F16-C3FA0646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cap="all">
                <a:latin typeface="Univers Condensed"/>
              </a:rPr>
              <a:t>Source: MTBS.gov (USGS &amp; US Forest Service)</a:t>
            </a:r>
            <a:endParaRPr lang="en-US">
              <a:latin typeface="Univers Condensed"/>
            </a:endParaRP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cap="all">
                <a:latin typeface="Univers Condensed"/>
              </a:rPr>
              <a:t>10,000+ wildfire events</a:t>
            </a:r>
            <a:endParaRPr lang="en-US">
              <a:latin typeface="Univers Condensed"/>
            </a:endParaRP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cap="all">
                <a:latin typeface="Univers Condensed"/>
              </a:rPr>
              <a:t>Target: Burn severity classification</a:t>
            </a:r>
            <a:endParaRPr lang="en-US">
              <a:latin typeface="Univers Condensed"/>
            </a:endParaRP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cap="all">
                <a:latin typeface="Univers Condensed"/>
              </a:rPr>
              <a:t>Features: fire size, region, year, type</a:t>
            </a:r>
            <a:endParaRPr lang="en-US">
              <a:latin typeface="Univers Condensed"/>
            </a:endParaRPr>
          </a:p>
          <a:p>
            <a:pPr>
              <a:spcBef>
                <a:spcPct val="0"/>
              </a:spcBef>
            </a:pPr>
            <a:endParaRPr lang="en-US">
              <a:latin typeface="Univers Condensed"/>
            </a:endParaRPr>
          </a:p>
          <a:p>
            <a:endParaRPr lang="en-US" dirty="0"/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D8662990-A3DF-3AF5-A433-C694AAA678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9" r="-2" b="-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381F-2E83-A645-0471-E805C83E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Wildfire 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185C45-2A52-255D-9D92-7A63656BF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044083"/>
              </p:ext>
            </p:extLst>
          </p:nvPr>
        </p:nvGraphicFramePr>
        <p:xfrm>
          <a:off x="700088" y="2222500"/>
          <a:ext cx="886901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4507">
                  <a:extLst>
                    <a:ext uri="{9D8B030D-6E8A-4147-A177-3AD203B41FA5}">
                      <a16:colId xmlns:a16="http://schemas.microsoft.com/office/drawing/2014/main" val="1569655038"/>
                    </a:ext>
                  </a:extLst>
                </a:gridCol>
                <a:gridCol w="4434507">
                  <a:extLst>
                    <a:ext uri="{9D8B030D-6E8A-4147-A177-3AD203B41FA5}">
                      <a16:colId xmlns:a16="http://schemas.microsoft.com/office/drawing/2014/main" val="4029706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 (Scratch)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77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Logistic Regression (sklearn)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~93%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2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SVM (Linear/RBF)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[insert]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27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Naive 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[insert]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861466"/>
                  </a:ext>
                </a:extLst>
              </a:tr>
            </a:tbl>
          </a:graphicData>
        </a:graphic>
      </p:graphicFrame>
      <p:pic>
        <p:nvPicPr>
          <p:cNvPr id="6" name="Picture 5" descr="A comparison of a graph&#10;&#10;AI-generated content may be incorrect.">
            <a:extLst>
              <a:ext uri="{FF2B5EF4-FFF2-40B4-BE49-F238E27FC236}">
                <a16:creationId xmlns:a16="http://schemas.microsoft.com/office/drawing/2014/main" id="{8E979036-B2D5-9940-EDA8-2C8EFD68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83" y="3159858"/>
            <a:ext cx="5925527" cy="28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6068-B0F5-EEBA-208C-8AC202C5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We Added Soccer Data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6174E-9A05-4E0C-7F4C-F91C54607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11797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38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7AC47-39CA-4CFB-D9E3-07A7F21F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Soccer Dataset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1FD47-9249-820B-67DA-4FFF8A1FE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54309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52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A3A07-A793-33EF-222C-F278A752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SOCCER RESULTS 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B670-8659-7F55-FD62-65343DAD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Airline model → Soccer data:</a:t>
            </a:r>
            <a:r>
              <a:rPr lang="en-US" dirty="0">
                <a:ea typeface="+mn-lt"/>
                <a:cs typeface="+mn-lt"/>
              </a:rPr>
              <a:t> ~80% accuracy predicting match winners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Soccer model → Airline data:</a:t>
            </a:r>
            <a:r>
              <a:rPr lang="en-US" dirty="0">
                <a:ea typeface="+mn-lt"/>
                <a:cs typeface="+mn-lt"/>
              </a:rPr>
              <a:t> ~50% accuracy (like a coin toss)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5" name="Picture 4" descr="A graph with a blue and grey square&#10;&#10;AI-generated content may be incorrect.">
            <a:extLst>
              <a:ext uri="{FF2B5EF4-FFF2-40B4-BE49-F238E27FC236}">
                <a16:creationId xmlns:a16="http://schemas.microsoft.com/office/drawing/2014/main" id="{D9CC7557-69A2-4A57-9A64-8A57B254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29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ChronicleVTI</vt:lpstr>
      <vt:lpstr>Comparative Classification from Scratch</vt:lpstr>
      <vt:lpstr>Project Overview</vt:lpstr>
      <vt:lpstr> Airline Dataset</vt:lpstr>
      <vt:lpstr>Airline Results</vt:lpstr>
      <vt:lpstr>Wildfire Dataset </vt:lpstr>
      <vt:lpstr>Wildfire Results</vt:lpstr>
      <vt:lpstr>Why We Added Soccer Data</vt:lpstr>
      <vt:lpstr>Soccer Dataset</vt:lpstr>
      <vt:lpstr>SOCCER RESULTS </vt:lpstr>
      <vt:lpstr>Logistic Regression From Scratch</vt:lpstr>
      <vt:lpstr>SVM Tuning</vt:lpstr>
      <vt:lpstr>Naive Bayes</vt:lpstr>
      <vt:lpstr>CROSS-DOMAIN GENERALIZATION</vt:lpstr>
      <vt:lpstr>Key Takeaways</vt:lpstr>
      <vt:lpstr>Final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141</cp:revision>
  <dcterms:created xsi:type="dcterms:W3CDTF">2025-09-12T17:25:32Z</dcterms:created>
  <dcterms:modified xsi:type="dcterms:W3CDTF">2025-09-12T20:10:02Z</dcterms:modified>
</cp:coreProperties>
</file>