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Emsal Karar Özeti</a:t>
            </a:r>
          </a:p>
        </p:txBody>
      </p:sp>
      <p:sp>
        <p:nvSpPr>
          <p:cNvPr id="3" name="Subtitle 2"/>
          <p:cNvSpPr>
            <a:spLocks noGrp="1"/>
          </p:cNvSpPr>
          <p:nvPr>
            <p:ph type="subTitle" idx="1"/>
          </p:nvPr>
        </p:nvSpPr>
        <p:spPr/>
        <p:txBody>
          <a:bodyPr/>
          <a:lstStyle/>
          <a:p>
            <a:r>
              <a:t>LLM destekli analiz (otomatik)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Sayfa 1 - Dosya bilgisi</a:t>
            </a:r>
          </a:p>
        </p:txBody>
      </p:sp>
      <p:sp>
        <p:nvSpPr>
          <p:cNvPr id="3" name="Content Placeholder 2"/>
          <p:cNvSpPr>
            <a:spLocks noGrp="1"/>
          </p:cNvSpPr>
          <p:nvPr>
            <p:ph idx="1"/>
          </p:nvPr>
        </p:nvSpPr>
        <p:spPr/>
        <p:txBody>
          <a:bodyPr/>
          <a:lstStyle/>
          <a:p>
            <a:r>
              <a:t>Bu dava, arabuluculuk tutanağına icra edilebilirlik şerhi verilmesi talebi üzerine Bakırköy 29. İş Mahkemesi'nde AT VE TİC LTD ŞTİ. tarafından açılmıştır. Yerel mahkeme davanın reddine karar vermiştir ve Yargıtay tarafından temyiz üzerine, arabuluculuk tutanağının icra edilebilirlik şartlarını taşıyip taşımadığı değerlendirilmiştir.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Sayfa 2 - Dosya bilgisi</a:t>
            </a:r>
          </a:p>
        </p:txBody>
      </p:sp>
      <p:sp>
        <p:nvSpPr>
          <p:cNvPr id="3" name="Content Placeholder 2"/>
          <p:cNvSpPr>
            <a:spLocks noGrp="1"/>
          </p:cNvSpPr>
          <p:nvPr>
            <p:ph idx="1"/>
          </p:nvPr>
        </p:nvSpPr>
        <p:spPr/>
        <p:txBody>
          <a:bodyPr/>
          <a:lstStyle/>
          <a:p>
            <a:r>
              <a:t>Mahkeme, arabuluculuk tutanağının kanunen düzenlenmediğini ve taraflar arasındaki anlaşmanın icra edilebilirliğine ilişkin bir şerh verilmesinin uygun olmadığını tespit ederek istemi reddetmiştir. Dosyada yer alan bilgiler, anlaşmanın icra edilebilirliğine ilişkin incelemenin, anlaşmanın arabuluculuğa ve cebri icraya elverişliliğini değerlendirmeye yönelik olduğunu gösteriyor.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Sayfa 3 - Karar özeti</a:t>
            </a:r>
          </a:p>
        </p:txBody>
      </p:sp>
      <p:sp>
        <p:nvSpPr>
          <p:cNvPr id="3" name="Content Placeholder 2"/>
          <p:cNvSpPr>
            <a:spLocks noGrp="1"/>
          </p:cNvSpPr>
          <p:nvPr>
            <p:ph idx="1"/>
          </p:nvPr>
        </p:nvSpPr>
        <p:spPr/>
        <p:txBody>
          <a:bodyPr/>
          <a:lstStyle/>
          <a:p>
            <a:r>
              <a:t>Arabuluculuk tutanağı, tarafların üzerinde serbestçe tasarruf edemeyecekleri bir zamanda, işçilik alacakları anlaşmazlığı nedeniyle ibra niteliğinde düzenlenmiştir. Bu nedenle, tutanak icra edilebilirlik şartını taşımamaktadır ve davalının temyiz itirazları reddedilerek yerel mahkeme kararı onaylanmıştır.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