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7E22AB-F324-4429-9CAB-56E9580BC55A}" v="224" dt="2024-06-14T02:50:20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ra Cansu" userId="88b5a64d5d870546" providerId="LiveId" clId="{A17E22AB-F324-4429-9CAB-56E9580BC55A}"/>
    <pc:docChg chg="undo custSel addSld modSld">
      <pc:chgData name="Esra Cansu" userId="88b5a64d5d870546" providerId="LiveId" clId="{A17E22AB-F324-4429-9CAB-56E9580BC55A}" dt="2024-06-14T02:50:42.061" v="665" actId="1076"/>
      <pc:docMkLst>
        <pc:docMk/>
      </pc:docMkLst>
      <pc:sldChg chg="addSp delSp modSp new mod setBg setClrOvrMap delDesignElem">
        <pc:chgData name="Esra Cansu" userId="88b5a64d5d870546" providerId="LiveId" clId="{A17E22AB-F324-4429-9CAB-56E9580BC55A}" dt="2024-06-14T02:11:11.752" v="124"/>
        <pc:sldMkLst>
          <pc:docMk/>
          <pc:sldMk cId="2183035" sldId="256"/>
        </pc:sldMkLst>
        <pc:spChg chg="mod">
          <ac:chgData name="Esra Cansu" userId="88b5a64d5d870546" providerId="LiveId" clId="{A17E22AB-F324-4429-9CAB-56E9580BC55A}" dt="2024-06-14T02:10:16.521" v="97" actId="2711"/>
          <ac:spMkLst>
            <pc:docMk/>
            <pc:sldMk cId="2183035" sldId="256"/>
            <ac:spMk id="2" creationId="{BCF848B9-7DBE-64C4-6E50-2C0C8046B7CD}"/>
          </ac:spMkLst>
        </pc:spChg>
        <pc:spChg chg="mod">
          <ac:chgData name="Esra Cansu" userId="88b5a64d5d870546" providerId="LiveId" clId="{A17E22AB-F324-4429-9CAB-56E9580BC55A}" dt="2024-06-14T02:10:39.854" v="121" actId="1076"/>
          <ac:spMkLst>
            <pc:docMk/>
            <pc:sldMk cId="2183035" sldId="256"/>
            <ac:spMk id="3" creationId="{B3CB3E45-1A61-DA13-441D-D89D6D633297}"/>
          </ac:spMkLst>
        </pc:spChg>
        <pc:spChg chg="add del">
          <ac:chgData name="Esra Cansu" userId="88b5a64d5d870546" providerId="LiveId" clId="{A17E22AB-F324-4429-9CAB-56E9580BC55A}" dt="2024-06-14T02:11:11.752" v="124"/>
          <ac:spMkLst>
            <pc:docMk/>
            <pc:sldMk cId="2183035" sldId="256"/>
            <ac:spMk id="10" creationId="{71B2258F-86CA-4D4D-8270-BC05FCDEBFB3}"/>
          </ac:spMkLst>
        </pc:spChg>
        <pc:picChg chg="add mod ord">
          <ac:chgData name="Esra Cansu" userId="88b5a64d5d870546" providerId="LiveId" clId="{A17E22AB-F324-4429-9CAB-56E9580BC55A}" dt="2024-06-14T02:07:58.241" v="4" actId="26606"/>
          <ac:picMkLst>
            <pc:docMk/>
            <pc:sldMk cId="2183035" sldId="256"/>
            <ac:picMk id="5" creationId="{2D60971A-5485-4C00-CE8C-CEB64F333194}"/>
          </ac:picMkLst>
        </pc:picChg>
      </pc:sldChg>
      <pc:sldChg chg="addSp modSp new mod">
        <pc:chgData name="Esra Cansu" userId="88b5a64d5d870546" providerId="LiveId" clId="{A17E22AB-F324-4429-9CAB-56E9580BC55A}" dt="2024-06-14T02:17:04.842" v="172" actId="1076"/>
        <pc:sldMkLst>
          <pc:docMk/>
          <pc:sldMk cId="886201061" sldId="257"/>
        </pc:sldMkLst>
        <pc:spChg chg="mod">
          <ac:chgData name="Esra Cansu" userId="88b5a64d5d870546" providerId="LiveId" clId="{A17E22AB-F324-4429-9CAB-56E9580BC55A}" dt="2024-06-14T02:11:48.231" v="162" actId="14100"/>
          <ac:spMkLst>
            <pc:docMk/>
            <pc:sldMk cId="886201061" sldId="257"/>
            <ac:spMk id="2" creationId="{DFA74EBC-B134-266E-4297-4E4AB2DFD3DD}"/>
          </ac:spMkLst>
        </pc:spChg>
        <pc:spChg chg="mod">
          <ac:chgData name="Esra Cansu" userId="88b5a64d5d870546" providerId="LiveId" clId="{A17E22AB-F324-4429-9CAB-56E9580BC55A}" dt="2024-06-14T02:17:04.842" v="172" actId="1076"/>
          <ac:spMkLst>
            <pc:docMk/>
            <pc:sldMk cId="886201061" sldId="257"/>
            <ac:spMk id="3" creationId="{40A6D899-E83A-623F-8E6D-37799886467F}"/>
          </ac:spMkLst>
        </pc:spChg>
        <pc:spChg chg="add mod">
          <ac:chgData name="Esra Cansu" userId="88b5a64d5d870546" providerId="LiveId" clId="{A17E22AB-F324-4429-9CAB-56E9580BC55A}" dt="2024-06-14T02:16:42.101" v="168" actId="1076"/>
          <ac:spMkLst>
            <pc:docMk/>
            <pc:sldMk cId="886201061" sldId="257"/>
            <ac:spMk id="7" creationId="{D1A80C76-083E-6CBC-25C1-DDEF846FD1C8}"/>
          </ac:spMkLst>
        </pc:spChg>
        <pc:spChg chg="add mod">
          <ac:chgData name="Esra Cansu" userId="88b5a64d5d870546" providerId="LiveId" clId="{A17E22AB-F324-4429-9CAB-56E9580BC55A}" dt="2024-06-14T02:16:42.101" v="168" actId="1076"/>
          <ac:spMkLst>
            <pc:docMk/>
            <pc:sldMk cId="886201061" sldId="257"/>
            <ac:spMk id="8" creationId="{897D395A-912E-0D40-D024-41BBFEF4AB7B}"/>
          </ac:spMkLst>
        </pc:spChg>
        <pc:spChg chg="add mod">
          <ac:chgData name="Esra Cansu" userId="88b5a64d5d870546" providerId="LiveId" clId="{A17E22AB-F324-4429-9CAB-56E9580BC55A}" dt="2024-06-14T02:16:42.101" v="168" actId="1076"/>
          <ac:spMkLst>
            <pc:docMk/>
            <pc:sldMk cId="886201061" sldId="257"/>
            <ac:spMk id="9" creationId="{E8D88B26-8F2B-6DDF-7346-DFDB14838A33}"/>
          </ac:spMkLst>
        </pc:spChg>
        <pc:spChg chg="add mod">
          <ac:chgData name="Esra Cansu" userId="88b5a64d5d870546" providerId="LiveId" clId="{A17E22AB-F324-4429-9CAB-56E9580BC55A}" dt="2024-06-14T02:17:04.842" v="172" actId="1076"/>
          <ac:spMkLst>
            <pc:docMk/>
            <pc:sldMk cId="886201061" sldId="257"/>
            <ac:spMk id="13" creationId="{180C7802-6F6B-7C91-312A-7D615BD32963}"/>
          </ac:spMkLst>
        </pc:spChg>
        <pc:spChg chg="add mod">
          <ac:chgData name="Esra Cansu" userId="88b5a64d5d870546" providerId="LiveId" clId="{A17E22AB-F324-4429-9CAB-56E9580BC55A}" dt="2024-06-14T02:17:04.842" v="172" actId="1076"/>
          <ac:spMkLst>
            <pc:docMk/>
            <pc:sldMk cId="886201061" sldId="257"/>
            <ac:spMk id="14" creationId="{265F35C6-8F7A-A9DC-76C2-DF49E6C64CF2}"/>
          </ac:spMkLst>
        </pc:spChg>
        <pc:spChg chg="add mod">
          <ac:chgData name="Esra Cansu" userId="88b5a64d5d870546" providerId="LiveId" clId="{A17E22AB-F324-4429-9CAB-56E9580BC55A}" dt="2024-06-14T02:17:04.842" v="172" actId="1076"/>
          <ac:spMkLst>
            <pc:docMk/>
            <pc:sldMk cId="886201061" sldId="257"/>
            <ac:spMk id="15" creationId="{9C36E809-CEAD-9E41-B742-1B4809DCDBD4}"/>
          </ac:spMkLst>
        </pc:spChg>
        <pc:cxnChg chg="add mod">
          <ac:chgData name="Esra Cansu" userId="88b5a64d5d870546" providerId="LiveId" clId="{A17E22AB-F324-4429-9CAB-56E9580BC55A}" dt="2024-06-14T02:16:42.101" v="168" actId="1076"/>
          <ac:cxnSpMkLst>
            <pc:docMk/>
            <pc:sldMk cId="886201061" sldId="257"/>
            <ac:cxnSpMk id="4" creationId="{E2F5D084-6D79-FBDC-CF95-7C98D6D9049A}"/>
          </ac:cxnSpMkLst>
        </pc:cxnChg>
        <pc:cxnChg chg="add mod">
          <ac:chgData name="Esra Cansu" userId="88b5a64d5d870546" providerId="LiveId" clId="{A17E22AB-F324-4429-9CAB-56E9580BC55A}" dt="2024-06-14T02:16:42.101" v="168" actId="1076"/>
          <ac:cxnSpMkLst>
            <pc:docMk/>
            <pc:sldMk cId="886201061" sldId="257"/>
            <ac:cxnSpMk id="5" creationId="{53B09007-3E6B-55A9-C93D-94D3E8041933}"/>
          </ac:cxnSpMkLst>
        </pc:cxnChg>
        <pc:cxnChg chg="add mod">
          <ac:chgData name="Esra Cansu" userId="88b5a64d5d870546" providerId="LiveId" clId="{A17E22AB-F324-4429-9CAB-56E9580BC55A}" dt="2024-06-14T02:16:42.101" v="168" actId="1076"/>
          <ac:cxnSpMkLst>
            <pc:docMk/>
            <pc:sldMk cId="886201061" sldId="257"/>
            <ac:cxnSpMk id="6" creationId="{8E14754D-BA1D-6729-AFDA-2D963C48C855}"/>
          </ac:cxnSpMkLst>
        </pc:cxnChg>
        <pc:cxnChg chg="add mod">
          <ac:chgData name="Esra Cansu" userId="88b5a64d5d870546" providerId="LiveId" clId="{A17E22AB-F324-4429-9CAB-56E9580BC55A}" dt="2024-06-14T02:17:04.842" v="172" actId="1076"/>
          <ac:cxnSpMkLst>
            <pc:docMk/>
            <pc:sldMk cId="886201061" sldId="257"/>
            <ac:cxnSpMk id="10" creationId="{31B81FA3-791D-A064-440D-FD8FD43B5643}"/>
          </ac:cxnSpMkLst>
        </pc:cxnChg>
        <pc:cxnChg chg="add mod">
          <ac:chgData name="Esra Cansu" userId="88b5a64d5d870546" providerId="LiveId" clId="{A17E22AB-F324-4429-9CAB-56E9580BC55A}" dt="2024-06-14T02:17:04.842" v="172" actId="1076"/>
          <ac:cxnSpMkLst>
            <pc:docMk/>
            <pc:sldMk cId="886201061" sldId="257"/>
            <ac:cxnSpMk id="11" creationId="{76B11B30-7967-526E-F45E-12758CF76913}"/>
          </ac:cxnSpMkLst>
        </pc:cxnChg>
        <pc:cxnChg chg="add mod">
          <ac:chgData name="Esra Cansu" userId="88b5a64d5d870546" providerId="LiveId" clId="{A17E22AB-F324-4429-9CAB-56E9580BC55A}" dt="2024-06-14T02:17:04.842" v="172" actId="1076"/>
          <ac:cxnSpMkLst>
            <pc:docMk/>
            <pc:sldMk cId="886201061" sldId="257"/>
            <ac:cxnSpMk id="12" creationId="{CE89BD46-FD16-0FA2-0E04-462FB9BCFC58}"/>
          </ac:cxnSpMkLst>
        </pc:cxnChg>
      </pc:sldChg>
      <pc:sldChg chg="addSp delSp modSp new mod">
        <pc:chgData name="Esra Cansu" userId="88b5a64d5d870546" providerId="LiveId" clId="{A17E22AB-F324-4429-9CAB-56E9580BC55A}" dt="2024-06-14T02:23:38.771" v="285" actId="14100"/>
        <pc:sldMkLst>
          <pc:docMk/>
          <pc:sldMk cId="3940499466" sldId="258"/>
        </pc:sldMkLst>
        <pc:spChg chg="mod">
          <ac:chgData name="Esra Cansu" userId="88b5a64d5d870546" providerId="LiveId" clId="{A17E22AB-F324-4429-9CAB-56E9580BC55A}" dt="2024-06-14T02:18:31.876" v="190" actId="122"/>
          <ac:spMkLst>
            <pc:docMk/>
            <pc:sldMk cId="3940499466" sldId="258"/>
            <ac:spMk id="2" creationId="{26588A82-F842-2837-A6C8-28674E56C9DD}"/>
          </ac:spMkLst>
        </pc:spChg>
        <pc:spChg chg="del">
          <ac:chgData name="Esra Cansu" userId="88b5a64d5d870546" providerId="LiveId" clId="{A17E22AB-F324-4429-9CAB-56E9580BC55A}" dt="2024-06-14T02:17:32.652" v="174"/>
          <ac:spMkLst>
            <pc:docMk/>
            <pc:sldMk cId="3940499466" sldId="258"/>
            <ac:spMk id="3" creationId="{36670A2A-B1B6-CCE0-FE5F-92A0F313D78B}"/>
          </ac:spMkLst>
        </pc:spChg>
        <pc:spChg chg="add mod">
          <ac:chgData name="Esra Cansu" userId="88b5a64d5d870546" providerId="LiveId" clId="{A17E22AB-F324-4429-9CAB-56E9580BC55A}" dt="2024-06-14T02:19:37.897" v="202" actId="1076"/>
          <ac:spMkLst>
            <pc:docMk/>
            <pc:sldMk cId="3940499466" sldId="258"/>
            <ac:spMk id="5" creationId="{AD0C3B84-A179-8013-CB5C-2D3D07129E7D}"/>
          </ac:spMkLst>
        </pc:spChg>
        <pc:spChg chg="add mod">
          <ac:chgData name="Esra Cansu" userId="88b5a64d5d870546" providerId="LiveId" clId="{A17E22AB-F324-4429-9CAB-56E9580BC55A}" dt="2024-06-14T02:19:37.897" v="202" actId="1076"/>
          <ac:spMkLst>
            <pc:docMk/>
            <pc:sldMk cId="3940499466" sldId="258"/>
            <ac:spMk id="7" creationId="{0EDF6304-A663-5BA6-5DC8-7A3655ED610A}"/>
          </ac:spMkLst>
        </pc:spChg>
        <pc:spChg chg="add mod">
          <ac:chgData name="Esra Cansu" userId="88b5a64d5d870546" providerId="LiveId" clId="{A17E22AB-F324-4429-9CAB-56E9580BC55A}" dt="2024-06-14T02:19:36.732" v="198" actId="14100"/>
          <ac:spMkLst>
            <pc:docMk/>
            <pc:sldMk cId="3940499466" sldId="258"/>
            <ac:spMk id="10" creationId="{77C252AC-7550-D193-9637-0EC77AC4514E}"/>
          </ac:spMkLst>
        </pc:spChg>
        <pc:spChg chg="add mod">
          <ac:chgData name="Esra Cansu" userId="88b5a64d5d870546" providerId="LiveId" clId="{A17E22AB-F324-4429-9CAB-56E9580BC55A}" dt="2024-06-14T02:23:38.771" v="285" actId="14100"/>
          <ac:spMkLst>
            <pc:docMk/>
            <pc:sldMk cId="3940499466" sldId="258"/>
            <ac:spMk id="11" creationId="{01C1B6B5-54CA-013B-AF5A-92BF64F25500}"/>
          </ac:spMkLst>
        </pc:spChg>
        <pc:spChg chg="add">
          <ac:chgData name="Esra Cansu" userId="88b5a64d5d870546" providerId="LiveId" clId="{A17E22AB-F324-4429-9CAB-56E9580BC55A}" dt="2024-06-14T02:20:06.625" v="206"/>
          <ac:spMkLst>
            <pc:docMk/>
            <pc:sldMk cId="3940499466" sldId="258"/>
            <ac:spMk id="12" creationId="{1F8C7ADD-73D0-2EF1-76F0-EF2ED01EEC3B}"/>
          </ac:spMkLst>
        </pc:spChg>
        <pc:spChg chg="add">
          <ac:chgData name="Esra Cansu" userId="88b5a64d5d870546" providerId="LiveId" clId="{A17E22AB-F324-4429-9CAB-56E9580BC55A}" dt="2024-06-14T02:20:06.625" v="206"/>
          <ac:spMkLst>
            <pc:docMk/>
            <pc:sldMk cId="3940499466" sldId="258"/>
            <ac:spMk id="14" creationId="{6062EB8B-4141-AFC0-BF7A-6AF994A54B33}"/>
          </ac:spMkLst>
        </pc:spChg>
        <pc:picChg chg="add mod">
          <ac:chgData name="Esra Cansu" userId="88b5a64d5d870546" providerId="LiveId" clId="{A17E22AB-F324-4429-9CAB-56E9580BC55A}" dt="2024-06-14T02:17:36.183" v="175" actId="1076"/>
          <ac:picMkLst>
            <pc:docMk/>
            <pc:sldMk cId="3940499466" sldId="258"/>
            <ac:picMk id="4" creationId="{6CC34C11-A77E-101C-5477-67053937E33E}"/>
          </ac:picMkLst>
        </pc:picChg>
        <pc:cxnChg chg="add mod">
          <ac:chgData name="Esra Cansu" userId="88b5a64d5d870546" providerId="LiveId" clId="{A17E22AB-F324-4429-9CAB-56E9580BC55A}" dt="2024-06-14T02:19:37.897" v="202" actId="1076"/>
          <ac:cxnSpMkLst>
            <pc:docMk/>
            <pc:sldMk cId="3940499466" sldId="258"/>
            <ac:cxnSpMk id="6" creationId="{79FE173D-A11B-983A-B083-6ADDF81A3F1A}"/>
          </ac:cxnSpMkLst>
        </pc:cxnChg>
        <pc:cxnChg chg="add">
          <ac:chgData name="Esra Cansu" userId="88b5a64d5d870546" providerId="LiveId" clId="{A17E22AB-F324-4429-9CAB-56E9580BC55A}" dt="2024-06-14T02:20:06.625" v="206"/>
          <ac:cxnSpMkLst>
            <pc:docMk/>
            <pc:sldMk cId="3940499466" sldId="258"/>
            <ac:cxnSpMk id="13" creationId="{6420FF8E-9506-35E4-F6EF-7BA764C1A32E}"/>
          </ac:cxnSpMkLst>
        </pc:cxnChg>
      </pc:sldChg>
      <pc:sldChg chg="addSp delSp modSp new mod">
        <pc:chgData name="Esra Cansu" userId="88b5a64d5d870546" providerId="LiveId" clId="{A17E22AB-F324-4429-9CAB-56E9580BC55A}" dt="2024-06-14T02:27:13.055" v="377" actId="1076"/>
        <pc:sldMkLst>
          <pc:docMk/>
          <pc:sldMk cId="693795241" sldId="259"/>
        </pc:sldMkLst>
        <pc:spChg chg="mod">
          <ac:chgData name="Esra Cansu" userId="88b5a64d5d870546" providerId="LiveId" clId="{A17E22AB-F324-4429-9CAB-56E9580BC55A}" dt="2024-06-14T02:24:57.382" v="301" actId="1076"/>
          <ac:spMkLst>
            <pc:docMk/>
            <pc:sldMk cId="693795241" sldId="259"/>
            <ac:spMk id="2" creationId="{92B5B57F-AF2F-D1C8-27A5-3A32BD533BD3}"/>
          </ac:spMkLst>
        </pc:spChg>
        <pc:spChg chg="del">
          <ac:chgData name="Esra Cansu" userId="88b5a64d5d870546" providerId="LiveId" clId="{A17E22AB-F324-4429-9CAB-56E9580BC55A}" dt="2024-06-14T02:24:12.180" v="287"/>
          <ac:spMkLst>
            <pc:docMk/>
            <pc:sldMk cId="693795241" sldId="259"/>
            <ac:spMk id="3" creationId="{47BAEB3E-8225-5506-B922-777B16365150}"/>
          </ac:spMkLst>
        </pc:spChg>
        <pc:spChg chg="add mod">
          <ac:chgData name="Esra Cansu" userId="88b5a64d5d870546" providerId="LiveId" clId="{A17E22AB-F324-4429-9CAB-56E9580BC55A}" dt="2024-06-14T02:27:13.055" v="377" actId="1076"/>
          <ac:spMkLst>
            <pc:docMk/>
            <pc:sldMk cId="693795241" sldId="259"/>
            <ac:spMk id="5" creationId="{D66D734C-56FF-1F51-B380-A9CF90BAE6DE}"/>
          </ac:spMkLst>
        </pc:spChg>
        <pc:spChg chg="add mod">
          <ac:chgData name="Esra Cansu" userId="88b5a64d5d870546" providerId="LiveId" clId="{A17E22AB-F324-4429-9CAB-56E9580BC55A}" dt="2024-06-14T02:27:10.015" v="376" actId="1076"/>
          <ac:spMkLst>
            <pc:docMk/>
            <pc:sldMk cId="693795241" sldId="259"/>
            <ac:spMk id="6" creationId="{D2C4312E-0558-9234-12DE-AE68520EE1CB}"/>
          </ac:spMkLst>
        </pc:spChg>
        <pc:picChg chg="add mod">
          <ac:chgData name="Esra Cansu" userId="88b5a64d5d870546" providerId="LiveId" clId="{A17E22AB-F324-4429-9CAB-56E9580BC55A}" dt="2024-06-14T02:25:28.112" v="304" actId="1076"/>
          <ac:picMkLst>
            <pc:docMk/>
            <pc:sldMk cId="693795241" sldId="259"/>
            <ac:picMk id="4" creationId="{22B1077A-869F-D646-135B-0C1D206A933E}"/>
          </ac:picMkLst>
        </pc:picChg>
      </pc:sldChg>
      <pc:sldChg chg="addSp delSp modSp new mod">
        <pc:chgData name="Esra Cansu" userId="88b5a64d5d870546" providerId="LiveId" clId="{A17E22AB-F324-4429-9CAB-56E9580BC55A}" dt="2024-06-14T02:36:02.480" v="491" actId="20577"/>
        <pc:sldMkLst>
          <pc:docMk/>
          <pc:sldMk cId="2654501769" sldId="260"/>
        </pc:sldMkLst>
        <pc:spChg chg="mod">
          <ac:chgData name="Esra Cansu" userId="88b5a64d5d870546" providerId="LiveId" clId="{A17E22AB-F324-4429-9CAB-56E9580BC55A}" dt="2024-06-14T02:28:52.318" v="417" actId="1076"/>
          <ac:spMkLst>
            <pc:docMk/>
            <pc:sldMk cId="2654501769" sldId="260"/>
            <ac:spMk id="2" creationId="{1384C9D1-02F7-4226-5674-5AC6B0532CBD}"/>
          </ac:spMkLst>
        </pc:spChg>
        <pc:spChg chg="del">
          <ac:chgData name="Esra Cansu" userId="88b5a64d5d870546" providerId="LiveId" clId="{A17E22AB-F324-4429-9CAB-56E9580BC55A}" dt="2024-06-14T02:27:31.528" v="378"/>
          <ac:spMkLst>
            <pc:docMk/>
            <pc:sldMk cId="2654501769" sldId="260"/>
            <ac:spMk id="3" creationId="{73DEF630-A14C-B12F-8E1B-FE6353CDDE44}"/>
          </ac:spMkLst>
        </pc:spChg>
        <pc:spChg chg="add del mod">
          <ac:chgData name="Esra Cansu" userId="88b5a64d5d870546" providerId="LiveId" clId="{A17E22AB-F324-4429-9CAB-56E9580BC55A}" dt="2024-06-14T02:30:09.644" v="430" actId="478"/>
          <ac:spMkLst>
            <pc:docMk/>
            <pc:sldMk cId="2654501769" sldId="260"/>
            <ac:spMk id="5" creationId="{CBFA4F06-3B65-E905-AE9F-3A5CB46DDAB2}"/>
          </ac:spMkLst>
        </pc:spChg>
        <pc:spChg chg="add del mod">
          <ac:chgData name="Esra Cansu" userId="88b5a64d5d870546" providerId="LiveId" clId="{A17E22AB-F324-4429-9CAB-56E9580BC55A}" dt="2024-06-14T02:30:09.644" v="430" actId="478"/>
          <ac:spMkLst>
            <pc:docMk/>
            <pc:sldMk cId="2654501769" sldId="260"/>
            <ac:spMk id="6" creationId="{0F5B078C-736E-705F-194A-30D3544F8D0F}"/>
          </ac:spMkLst>
        </pc:spChg>
        <pc:spChg chg="add del mod">
          <ac:chgData name="Esra Cansu" userId="88b5a64d5d870546" providerId="LiveId" clId="{A17E22AB-F324-4429-9CAB-56E9580BC55A}" dt="2024-06-14T02:30:09.644" v="430" actId="478"/>
          <ac:spMkLst>
            <pc:docMk/>
            <pc:sldMk cId="2654501769" sldId="260"/>
            <ac:spMk id="7" creationId="{4455A918-27D8-610A-8AA9-B2843F9BC9B4}"/>
          </ac:spMkLst>
        </pc:spChg>
        <pc:spChg chg="add del mod">
          <ac:chgData name="Esra Cansu" userId="88b5a64d5d870546" providerId="LiveId" clId="{A17E22AB-F324-4429-9CAB-56E9580BC55A}" dt="2024-06-14T02:30:09.644" v="430" actId="478"/>
          <ac:spMkLst>
            <pc:docMk/>
            <pc:sldMk cId="2654501769" sldId="260"/>
            <ac:spMk id="8" creationId="{4CAD9D63-209E-CF72-6EC4-D7B5F840FF19}"/>
          </ac:spMkLst>
        </pc:spChg>
        <pc:spChg chg="add mod">
          <ac:chgData name="Esra Cansu" userId="88b5a64d5d870546" providerId="LiveId" clId="{A17E22AB-F324-4429-9CAB-56E9580BC55A}" dt="2024-06-14T02:36:02.480" v="491" actId="20577"/>
          <ac:spMkLst>
            <pc:docMk/>
            <pc:sldMk cId="2654501769" sldId="260"/>
            <ac:spMk id="9" creationId="{39DC4176-B1A0-859D-862C-798731F28403}"/>
          </ac:spMkLst>
        </pc:spChg>
        <pc:picChg chg="add mod">
          <ac:chgData name="Esra Cansu" userId="88b5a64d5d870546" providerId="LiveId" clId="{A17E22AB-F324-4429-9CAB-56E9580BC55A}" dt="2024-06-14T02:29:03.002" v="421" actId="1076"/>
          <ac:picMkLst>
            <pc:docMk/>
            <pc:sldMk cId="2654501769" sldId="260"/>
            <ac:picMk id="4" creationId="{A77690D7-4842-C0C2-422A-26AD96A83E96}"/>
          </ac:picMkLst>
        </pc:picChg>
      </pc:sldChg>
      <pc:sldChg chg="addSp delSp modSp new mod">
        <pc:chgData name="Esra Cansu" userId="88b5a64d5d870546" providerId="LiveId" clId="{A17E22AB-F324-4429-9CAB-56E9580BC55A}" dt="2024-06-14T02:36:54.006" v="496" actId="1076"/>
        <pc:sldMkLst>
          <pc:docMk/>
          <pc:sldMk cId="3515694332" sldId="261"/>
        </pc:sldMkLst>
        <pc:spChg chg="del">
          <ac:chgData name="Esra Cansu" userId="88b5a64d5d870546" providerId="LiveId" clId="{A17E22AB-F324-4429-9CAB-56E9580BC55A}" dt="2024-06-14T02:36:51.776" v="495" actId="478"/>
          <ac:spMkLst>
            <pc:docMk/>
            <pc:sldMk cId="3515694332" sldId="261"/>
            <ac:spMk id="2" creationId="{3A149A7B-0A11-F6E6-7DA8-766510B3D320}"/>
          </ac:spMkLst>
        </pc:spChg>
        <pc:spChg chg="del">
          <ac:chgData name="Esra Cansu" userId="88b5a64d5d870546" providerId="LiveId" clId="{A17E22AB-F324-4429-9CAB-56E9580BC55A}" dt="2024-06-14T02:36:35.494" v="493"/>
          <ac:spMkLst>
            <pc:docMk/>
            <pc:sldMk cId="3515694332" sldId="261"/>
            <ac:spMk id="3" creationId="{D1DB4B38-D9F3-C77B-41A9-561A8E24AF4C}"/>
          </ac:spMkLst>
        </pc:spChg>
        <pc:picChg chg="add mod">
          <ac:chgData name="Esra Cansu" userId="88b5a64d5d870546" providerId="LiveId" clId="{A17E22AB-F324-4429-9CAB-56E9580BC55A}" dt="2024-06-14T02:36:54.006" v="496" actId="1076"/>
          <ac:picMkLst>
            <pc:docMk/>
            <pc:sldMk cId="3515694332" sldId="261"/>
            <ac:picMk id="4" creationId="{9D987F18-1570-4D24-1581-412C9F1D80BA}"/>
          </ac:picMkLst>
        </pc:picChg>
      </pc:sldChg>
      <pc:sldChg chg="addSp delSp modSp new mod">
        <pc:chgData name="Esra Cansu" userId="88b5a64d5d870546" providerId="LiveId" clId="{A17E22AB-F324-4429-9CAB-56E9580BC55A}" dt="2024-06-14T02:38:41.523" v="533" actId="1076"/>
        <pc:sldMkLst>
          <pc:docMk/>
          <pc:sldMk cId="828166089" sldId="262"/>
        </pc:sldMkLst>
        <pc:spChg chg="mod">
          <ac:chgData name="Esra Cansu" userId="88b5a64d5d870546" providerId="LiveId" clId="{A17E22AB-F324-4429-9CAB-56E9580BC55A}" dt="2024-06-14T02:38:28.221" v="532" actId="1582"/>
          <ac:spMkLst>
            <pc:docMk/>
            <pc:sldMk cId="828166089" sldId="262"/>
            <ac:spMk id="2" creationId="{D6AA5DE5-7ABC-9D45-84E5-C40F83AE12B0}"/>
          </ac:spMkLst>
        </pc:spChg>
        <pc:spChg chg="del">
          <ac:chgData name="Esra Cansu" userId="88b5a64d5d870546" providerId="LiveId" clId="{A17E22AB-F324-4429-9CAB-56E9580BC55A}" dt="2024-06-14T02:37:31.227" v="521"/>
          <ac:spMkLst>
            <pc:docMk/>
            <pc:sldMk cId="828166089" sldId="262"/>
            <ac:spMk id="3" creationId="{57F575AE-9436-33DA-9937-4A695FB94E06}"/>
          </ac:spMkLst>
        </pc:spChg>
        <pc:picChg chg="add mod">
          <ac:chgData name="Esra Cansu" userId="88b5a64d5d870546" providerId="LiveId" clId="{A17E22AB-F324-4429-9CAB-56E9580BC55A}" dt="2024-06-14T02:38:01.570" v="530" actId="1076"/>
          <ac:picMkLst>
            <pc:docMk/>
            <pc:sldMk cId="828166089" sldId="262"/>
            <ac:picMk id="4" creationId="{0DEA75F6-F236-AA26-F7D5-8605373C10EE}"/>
          </ac:picMkLst>
        </pc:picChg>
        <pc:picChg chg="add mod">
          <ac:chgData name="Esra Cansu" userId="88b5a64d5d870546" providerId="LiveId" clId="{A17E22AB-F324-4429-9CAB-56E9580BC55A}" dt="2024-06-14T02:38:41.523" v="533" actId="1076"/>
          <ac:picMkLst>
            <pc:docMk/>
            <pc:sldMk cId="828166089" sldId="262"/>
            <ac:picMk id="5" creationId="{3C85291C-8EB4-E252-3DBE-DAF7F0819B8E}"/>
          </ac:picMkLst>
        </pc:picChg>
      </pc:sldChg>
      <pc:sldChg chg="addSp delSp modSp new mod">
        <pc:chgData name="Esra Cansu" userId="88b5a64d5d870546" providerId="LiveId" clId="{A17E22AB-F324-4429-9CAB-56E9580BC55A}" dt="2024-06-14T02:40:11.400" v="562" actId="1076"/>
        <pc:sldMkLst>
          <pc:docMk/>
          <pc:sldMk cId="905597817" sldId="263"/>
        </pc:sldMkLst>
        <pc:spChg chg="del">
          <ac:chgData name="Esra Cansu" userId="88b5a64d5d870546" providerId="LiveId" clId="{A17E22AB-F324-4429-9CAB-56E9580BC55A}" dt="2024-06-14T02:38:54.256" v="536" actId="478"/>
          <ac:spMkLst>
            <pc:docMk/>
            <pc:sldMk cId="905597817" sldId="263"/>
            <ac:spMk id="2" creationId="{B6DBC154-E253-B70C-9561-9B87FFEFD54E}"/>
          </ac:spMkLst>
        </pc:spChg>
        <pc:spChg chg="del">
          <ac:chgData name="Esra Cansu" userId="88b5a64d5d870546" providerId="LiveId" clId="{A17E22AB-F324-4429-9CAB-56E9580BC55A}" dt="2024-06-14T02:38:47.030" v="535"/>
          <ac:spMkLst>
            <pc:docMk/>
            <pc:sldMk cId="905597817" sldId="263"/>
            <ac:spMk id="3" creationId="{1FBE03AE-2C8E-3CFA-DE08-B8707DC9BED1}"/>
          </ac:spMkLst>
        </pc:spChg>
        <pc:spChg chg="add mod">
          <ac:chgData name="Esra Cansu" userId="88b5a64d5d870546" providerId="LiveId" clId="{A17E22AB-F324-4429-9CAB-56E9580BC55A}" dt="2024-06-14T02:40:11.400" v="562" actId="1076"/>
          <ac:spMkLst>
            <pc:docMk/>
            <pc:sldMk cId="905597817" sldId="263"/>
            <ac:spMk id="6" creationId="{33165DBE-4ACF-8119-F236-01AEF82B5989}"/>
          </ac:spMkLst>
        </pc:spChg>
        <pc:picChg chg="add mod">
          <ac:chgData name="Esra Cansu" userId="88b5a64d5d870546" providerId="LiveId" clId="{A17E22AB-F324-4429-9CAB-56E9580BC55A}" dt="2024-06-14T02:39:03.066" v="540" actId="14100"/>
          <ac:picMkLst>
            <pc:docMk/>
            <pc:sldMk cId="905597817" sldId="263"/>
            <ac:picMk id="4" creationId="{EB9F1E05-A571-F766-7DEE-748124A417E9}"/>
          </ac:picMkLst>
        </pc:picChg>
        <pc:picChg chg="add mod">
          <ac:chgData name="Esra Cansu" userId="88b5a64d5d870546" providerId="LiveId" clId="{A17E22AB-F324-4429-9CAB-56E9580BC55A}" dt="2024-06-14T02:40:06.775" v="561" actId="14100"/>
          <ac:picMkLst>
            <pc:docMk/>
            <pc:sldMk cId="905597817" sldId="263"/>
            <ac:picMk id="5" creationId="{360B4EC5-3153-D767-0431-01CD590C0D47}"/>
          </ac:picMkLst>
        </pc:picChg>
      </pc:sldChg>
      <pc:sldChg chg="modSp new mod">
        <pc:chgData name="Esra Cansu" userId="88b5a64d5d870546" providerId="LiveId" clId="{A17E22AB-F324-4429-9CAB-56E9580BC55A}" dt="2024-06-14T02:48:26.666" v="608" actId="122"/>
        <pc:sldMkLst>
          <pc:docMk/>
          <pc:sldMk cId="2145360524" sldId="264"/>
        </pc:sldMkLst>
        <pc:spChg chg="mod">
          <ac:chgData name="Esra Cansu" userId="88b5a64d5d870546" providerId="LiveId" clId="{A17E22AB-F324-4429-9CAB-56E9580BC55A}" dt="2024-06-14T02:47:54.183" v="598" actId="122"/>
          <ac:spMkLst>
            <pc:docMk/>
            <pc:sldMk cId="2145360524" sldId="264"/>
            <ac:spMk id="2" creationId="{70042AD3-DD0E-1D52-FC5F-C99025CA614B}"/>
          </ac:spMkLst>
        </pc:spChg>
        <pc:spChg chg="mod">
          <ac:chgData name="Esra Cansu" userId="88b5a64d5d870546" providerId="LiveId" clId="{A17E22AB-F324-4429-9CAB-56E9580BC55A}" dt="2024-06-14T02:48:26.666" v="608" actId="122"/>
          <ac:spMkLst>
            <pc:docMk/>
            <pc:sldMk cId="2145360524" sldId="264"/>
            <ac:spMk id="3" creationId="{59DAFE3A-62B5-2CE5-B9AB-8894E9FCA64E}"/>
          </ac:spMkLst>
        </pc:spChg>
      </pc:sldChg>
      <pc:sldChg chg="addSp delSp modSp new mod">
        <pc:chgData name="Esra Cansu" userId="88b5a64d5d870546" providerId="LiveId" clId="{A17E22AB-F324-4429-9CAB-56E9580BC55A}" dt="2024-06-14T02:50:42.061" v="665" actId="1076"/>
        <pc:sldMkLst>
          <pc:docMk/>
          <pc:sldMk cId="4161857906" sldId="265"/>
        </pc:sldMkLst>
        <pc:spChg chg="del mod">
          <ac:chgData name="Esra Cansu" userId="88b5a64d5d870546" providerId="LiveId" clId="{A17E22AB-F324-4429-9CAB-56E9580BC55A}" dt="2024-06-14T02:50:14.123" v="659" actId="478"/>
          <ac:spMkLst>
            <pc:docMk/>
            <pc:sldMk cId="4161857906" sldId="265"/>
            <ac:spMk id="2" creationId="{6219869C-3BF2-BDC3-DAAC-21D1862758AE}"/>
          </ac:spMkLst>
        </pc:spChg>
        <pc:spChg chg="del mod">
          <ac:chgData name="Esra Cansu" userId="88b5a64d5d870546" providerId="LiveId" clId="{A17E22AB-F324-4429-9CAB-56E9580BC55A}" dt="2024-06-14T02:48:59.018" v="649" actId="478"/>
          <ac:spMkLst>
            <pc:docMk/>
            <pc:sldMk cId="4161857906" sldId="265"/>
            <ac:spMk id="3" creationId="{2A2AA5BA-9ADC-E515-092D-839DA279BC8B}"/>
          </ac:spMkLst>
        </pc:spChg>
        <pc:spChg chg="add mod">
          <ac:chgData name="Esra Cansu" userId="88b5a64d5d870546" providerId="LiveId" clId="{A17E22AB-F324-4429-9CAB-56E9580BC55A}" dt="2024-06-14T02:50:42.061" v="665" actId="1076"/>
          <ac:spMkLst>
            <pc:docMk/>
            <pc:sldMk cId="4161857906" sldId="265"/>
            <ac:spMk id="6" creationId="{44F246A8-5279-77CA-9B61-E11F9D77075D}"/>
          </ac:spMkLst>
        </pc:spChg>
        <pc:picChg chg="add mod modCrop">
          <ac:chgData name="Esra Cansu" userId="88b5a64d5d870546" providerId="LiveId" clId="{A17E22AB-F324-4429-9CAB-56E9580BC55A}" dt="2024-06-14T02:49:58.789" v="656" actId="732"/>
          <ac:picMkLst>
            <pc:docMk/>
            <pc:sldMk cId="4161857906" sldId="265"/>
            <ac:picMk id="5" creationId="{5FC63422-0DCA-60EF-0DBB-ECAD88959E3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075058C-8A06-4C9B-9170-58C5B131977C}" type="datetimeFigureOut">
              <a:rPr lang="tr-TR" smtClean="0"/>
              <a:t>14.06.2024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AFEAB80-A232-4CB0-B359-9FACA589C1DA}" type="slidenum">
              <a:rPr lang="tr-TR" smtClean="0"/>
              <a:t>‹#›</a:t>
            </a:fld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5194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058C-8A06-4C9B-9170-58C5B131977C}" type="datetimeFigureOut">
              <a:rPr lang="tr-TR" smtClean="0"/>
              <a:t>14.06.2024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B80-A232-4CB0-B359-9FACA589C1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290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058C-8A06-4C9B-9170-58C5B131977C}" type="datetimeFigureOut">
              <a:rPr lang="tr-TR" smtClean="0"/>
              <a:t>14.06.2024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B80-A232-4CB0-B359-9FACA589C1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402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058C-8A06-4C9B-9170-58C5B131977C}" type="datetimeFigureOut">
              <a:rPr lang="tr-TR" smtClean="0"/>
              <a:t>14.06.2024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B80-A232-4CB0-B359-9FACA589C1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697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058C-8A06-4C9B-9170-58C5B131977C}" type="datetimeFigureOut">
              <a:rPr lang="tr-TR" smtClean="0"/>
              <a:t>14.06.2024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B80-A232-4CB0-B359-9FACA589C1DA}" type="slidenum">
              <a:rPr lang="tr-TR" smtClean="0"/>
              <a:t>‹#›</a:t>
            </a:fld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579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058C-8A06-4C9B-9170-58C5B131977C}" type="datetimeFigureOut">
              <a:rPr lang="tr-TR" smtClean="0"/>
              <a:t>14.06.2024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B80-A232-4CB0-B359-9FACA589C1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1594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058C-8A06-4C9B-9170-58C5B131977C}" type="datetimeFigureOut">
              <a:rPr lang="tr-TR" smtClean="0"/>
              <a:t>14.06.2024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B80-A232-4CB0-B359-9FACA589C1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196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058C-8A06-4C9B-9170-58C5B131977C}" type="datetimeFigureOut">
              <a:rPr lang="tr-TR" smtClean="0"/>
              <a:t>14.06.2024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B80-A232-4CB0-B359-9FACA589C1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0660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058C-8A06-4C9B-9170-58C5B131977C}" type="datetimeFigureOut">
              <a:rPr lang="tr-TR" smtClean="0"/>
              <a:t>14.06.2024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B80-A232-4CB0-B359-9FACA589C1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591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058C-8A06-4C9B-9170-58C5B131977C}" type="datetimeFigureOut">
              <a:rPr lang="tr-TR" smtClean="0"/>
              <a:t>14.06.2024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B80-A232-4CB0-B359-9FACA589C1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060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058C-8A06-4C9B-9170-58C5B131977C}" type="datetimeFigureOut">
              <a:rPr lang="tr-TR" smtClean="0"/>
              <a:t>14.06.2024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B80-A232-4CB0-B359-9FACA589C1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089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075058C-8A06-4C9B-9170-58C5B131977C}" type="datetimeFigureOut">
              <a:rPr lang="tr-TR" smtClean="0"/>
              <a:t>14.06.2024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AFEAB80-A232-4CB0-B359-9FACA589C1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99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lightning-storm-arizona-monsoon-1158027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applause-applaud-clap-appreciate-431234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yıldırım, bulut, gök gürültülü fırtına, gök gürültüsü içeren bir resim&#10;&#10;Açıklama otomatik olarak oluşturuldu">
            <a:extLst>
              <a:ext uri="{FF2B5EF4-FFF2-40B4-BE49-F238E27FC236}">
                <a16:creationId xmlns:a16="http://schemas.microsoft.com/office/drawing/2014/main" id="{2D60971A-5485-4C00-CE8C-CEB64F3331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4667" r="1" b="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BCF848B9-7DBE-64C4-6E50-2C0C8046B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3940"/>
            <a:ext cx="9144000" cy="1330504"/>
          </a:xfrm>
        </p:spPr>
        <p:txBody>
          <a:bodyPr>
            <a:normAutofit/>
          </a:bodyPr>
          <a:lstStyle/>
          <a:p>
            <a:r>
              <a:rPr lang="tr-TR" b="1" dirty="0">
                <a:solidFill>
                  <a:srgbClr val="FFFFFF"/>
                </a:solidFill>
                <a:latin typeface="Amasis MT Pro Medium" panose="02040604050005020304" pitchFamily="18" charset="-94"/>
              </a:rPr>
              <a:t>INTEGRATORS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3CB3E45-1A61-DA13-441D-D89D6D633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1277" y="2638383"/>
            <a:ext cx="9144000" cy="1098395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FFFFFF"/>
                </a:solidFill>
              </a:rPr>
              <a:t>Prepared</a:t>
            </a:r>
            <a:r>
              <a:rPr lang="tr-TR" dirty="0">
                <a:solidFill>
                  <a:srgbClr val="FFFFFF"/>
                </a:solidFill>
              </a:rPr>
              <a:t> </a:t>
            </a:r>
            <a:r>
              <a:rPr lang="tr-TR" dirty="0" err="1">
                <a:solidFill>
                  <a:srgbClr val="FFFFFF"/>
                </a:solidFill>
              </a:rPr>
              <a:t>by</a:t>
            </a:r>
            <a:r>
              <a:rPr lang="tr-TR" dirty="0">
                <a:solidFill>
                  <a:srgbClr val="FFFFFF"/>
                </a:solidFill>
              </a:rPr>
              <a:t> Esra Cansu</a:t>
            </a:r>
          </a:p>
        </p:txBody>
      </p:sp>
    </p:spTree>
    <p:extLst>
      <p:ext uri="{BB962C8B-B14F-4D97-AF65-F5344CB8AC3E}">
        <p14:creationId xmlns:p14="http://schemas.microsoft.com/office/powerpoint/2010/main" val="2183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el, parmak, baş parmak, çivi içeren bir resim&#10;&#10;Açıklama otomatik olarak oluşturuldu">
            <a:extLst>
              <a:ext uri="{FF2B5EF4-FFF2-40B4-BE49-F238E27FC236}">
                <a16:creationId xmlns:a16="http://schemas.microsoft.com/office/drawing/2014/main" id="{5FC63422-0DCA-60EF-0DBB-ECAD88959E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2170"/>
          <a:stretch/>
        </p:blipFill>
        <p:spPr>
          <a:xfrm>
            <a:off x="8492067" y="381000"/>
            <a:ext cx="2793999" cy="609600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44F246A8-5279-77CA-9B61-E11F9D77075D}"/>
              </a:ext>
            </a:extLst>
          </p:cNvPr>
          <p:cNvSpPr txBox="1"/>
          <p:nvPr/>
        </p:nvSpPr>
        <p:spPr>
          <a:xfrm>
            <a:off x="1684867" y="2438401"/>
            <a:ext cx="76623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400" b="1" dirty="0"/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416185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A74EBC-B134-266E-4297-4E4AB2DF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3" y="365760"/>
            <a:ext cx="10210800" cy="980440"/>
          </a:xfrm>
        </p:spPr>
        <p:txBody>
          <a:bodyPr/>
          <a:lstStyle/>
          <a:p>
            <a:r>
              <a:rPr lang="tr-TR" dirty="0"/>
              <a:t>WHAT’S THE INTEGRATOR OP-AMP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0A6D899-E83A-623F-8E6D-377998864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406128" cy="4351337"/>
          </a:xfrm>
        </p:spPr>
        <p:txBody>
          <a:bodyPr/>
          <a:lstStyle/>
          <a:p>
            <a:r>
              <a:rPr lang="en-US" dirty="0"/>
              <a:t>Integrator op-amp is a type of operational amplifier circuit that performs mathematical integration of an input signal. Integrating the input voltage using a capacitor in the feedback loop to create an output voltage proportional to its integral over time.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8620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588A82-F842-2837-A6C8-28674E56C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672" y="404670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WHERE DOES THE FORMULA OF THE OP-AMP COME FROM?</a:t>
            </a:r>
            <a:endParaRPr lang="tr-TR" sz="3600" dirty="0"/>
          </a:p>
        </p:txBody>
      </p:sp>
      <p:pic>
        <p:nvPicPr>
          <p:cNvPr id="4" name="İçerik Yer Tutucusu 3" descr="ekran görüntüsü, diyagram içeren bir resim&#10;&#10;Açıklama otomatik olarak oluşturuldu">
            <a:extLst>
              <a:ext uri="{FF2B5EF4-FFF2-40B4-BE49-F238E27FC236}">
                <a16:creationId xmlns:a16="http://schemas.microsoft.com/office/drawing/2014/main" id="{6CC34C11-A77E-101C-5477-67053937E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386" y="2643813"/>
            <a:ext cx="3810000" cy="19431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id="{01C1B6B5-54CA-013B-AF5A-92BF64F25500}"/>
                  </a:ext>
                </a:extLst>
              </p:cNvPr>
              <p:cNvSpPr txBox="1"/>
              <p:nvPr/>
            </p:nvSpPr>
            <p:spPr>
              <a:xfrm>
                <a:off x="1227668" y="1921933"/>
                <a:ext cx="5918200" cy="3391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800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According </a:t>
                </a:r>
                <a:r>
                  <a:rPr lang="tr-TR" sz="1800" kern="100" dirty="0" err="1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to</a:t>
                </a:r>
                <a:r>
                  <a:rPr lang="tr-TR" sz="1800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X </a:t>
                </a:r>
                <a:r>
                  <a:rPr lang="tr-TR" sz="1800" kern="100" dirty="0" err="1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point</a:t>
                </a:r>
                <a:r>
                  <a:rPr lang="tr-TR" sz="1800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;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tr-TR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𝑖𝑛</m:t>
                        </m:r>
                      </m:sub>
                    </m:sSub>
                    <m:r>
                      <a:rPr lang="tr-TR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tr-TR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tr-TR" sz="1800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tr-TR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tr-TR" i="1"/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tr-TR" i="1"/>
                            <m:t>𝑉</m:t>
                          </m:r>
                        </m:e>
                        <m:sub>
                          <m:r>
                            <a:rPr lang="tr-TR" i="1"/>
                            <m:t>𝐶</m:t>
                          </m:r>
                        </m:sub>
                      </m:sSub>
                      <m:r>
                        <a:rPr lang="tr-TR" i="1"/>
                        <m:t>=</m:t>
                      </m:r>
                      <m:sSub>
                        <m:sSubPr>
                          <m:ctrlPr>
                            <a:rPr lang="tr-TR" i="1"/>
                          </m:ctrlPr>
                        </m:sSubPr>
                        <m:e>
                          <m:r>
                            <a:rPr lang="tr-TR" i="1"/>
                            <m:t>𝑉</m:t>
                          </m:r>
                        </m:e>
                        <m:sub>
                          <m:r>
                            <a:rPr lang="tr-TR" i="1"/>
                            <m:t>𝑋</m:t>
                          </m:r>
                          <m:r>
                            <a:rPr lang="tr-TR" i="1"/>
                            <m:t> </m:t>
                          </m:r>
                        </m:sub>
                      </m:sSub>
                      <m:r>
                        <a:rPr lang="tr-TR" i="1"/>
                        <m:t>−</m:t>
                      </m:r>
                      <m:sSub>
                        <m:sSubPr>
                          <m:ctrlPr>
                            <a:rPr lang="tr-TR" i="1"/>
                          </m:ctrlPr>
                        </m:sSubPr>
                        <m:e>
                          <m:r>
                            <a:rPr lang="tr-TR" i="1"/>
                            <m:t>𝑉</m:t>
                          </m:r>
                        </m:e>
                        <m:sub>
                          <m:r>
                            <a:rPr lang="tr-TR" i="1"/>
                            <m:t>𝑜𝑢𝑡</m:t>
                          </m:r>
                        </m:sub>
                      </m:sSub>
                      <m:r>
                        <a:rPr lang="tr-TR" i="1"/>
                        <m:t>=0−</m:t>
                      </m:r>
                      <m:sSub>
                        <m:sSubPr>
                          <m:ctrlPr>
                            <a:rPr lang="tr-TR" i="1"/>
                          </m:ctrlPr>
                        </m:sSubPr>
                        <m:e>
                          <m:r>
                            <a:rPr lang="tr-TR" i="1"/>
                            <m:t>𝑉</m:t>
                          </m:r>
                        </m:e>
                        <m:sub>
                          <m:r>
                            <a:rPr lang="tr-TR" i="1"/>
                            <m:t>𝑜𝑢𝑡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  <a:p>
                <a:endParaRPr lang="tr-T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sz="180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tr-TR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𝑑𝑉</m:t>
                              </m:r>
                            </m:e>
                            <m:sub>
                              <m:r>
                                <a:rPr lang="tr-TR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r>
                            <a:rPr lang="tr-TR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tr-TR" sz="1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𝑑𝑄</m:t>
                          </m:r>
                        </m:num>
                        <m:den>
                          <m:r>
                            <a:rPr lang="tr-TR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𝐶𝑑𝑡</m:t>
                          </m:r>
                        </m:den>
                      </m:f>
                      <m:r>
                        <a:rPr lang="tr-TR" sz="1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den>
                      </m:f>
                      <m:f>
                        <m:fPr>
                          <m:ctrlPr>
                            <a:rPr lang="tr-TR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𝑑𝑄</m:t>
                          </m:r>
                        </m:num>
                        <m:den>
                          <m:r>
                            <a:rPr lang="tr-TR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tr-TR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tr-TR" i="1" dirty="0">
                  <a:effectLst/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𝑖𝑛</m:t>
                        </m:r>
                      </m:sub>
                    </m:sSub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tr-TR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−0</m:t>
                        </m:r>
                      </m:num>
                      <m:den>
                        <m:sSub>
                          <m:sSubPr>
                            <m:ctrlP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tr-TR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tr-TR" sz="18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/>
                        </m:ctrlPr>
                      </m:sSubPr>
                      <m:e>
                        <m:r>
                          <a:rPr lang="tr-TR" i="1"/>
                          <m:t>𝐼</m:t>
                        </m:r>
                      </m:e>
                      <m:sub>
                        <m:r>
                          <a:rPr lang="tr-TR" i="1"/>
                          <m:t>𝑓</m:t>
                        </m:r>
                      </m:sub>
                    </m:sSub>
                    <m:r>
                      <a:rPr lang="tr-TR" i="1"/>
                      <m:t>=</m:t>
                    </m:r>
                    <m:r>
                      <a:rPr lang="tr-TR" i="1"/>
                      <m:t>𝐶</m:t>
                    </m:r>
                    <m:f>
                      <m:fPr>
                        <m:ctrlPr>
                          <a:rPr lang="tr-TR" i="1"/>
                        </m:ctrlPr>
                      </m:fPr>
                      <m:num>
                        <m:sSub>
                          <m:sSubPr>
                            <m:ctrlPr>
                              <a:rPr lang="tr-TR" i="1"/>
                            </m:ctrlPr>
                          </m:sSubPr>
                          <m:e>
                            <m:r>
                              <a:rPr lang="tr-TR" i="1"/>
                              <m:t>𝑑𝑉</m:t>
                            </m:r>
                          </m:e>
                          <m:sub>
                            <m:r>
                              <a:rPr lang="tr-TR" i="1"/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tr-TR" i="1"/>
                          <m:t>𝑑𝑡</m:t>
                        </m:r>
                      </m:den>
                    </m:f>
                    <m:r>
                      <a:rPr lang="tr-TR" i="1"/>
                      <m:t>=</m:t>
                    </m:r>
                    <m:r>
                      <a:rPr lang="tr-TR" i="1"/>
                      <m:t>𝐶</m:t>
                    </m:r>
                    <m:f>
                      <m:fPr>
                        <m:ctrlPr>
                          <a:rPr lang="tr-TR" i="1"/>
                        </m:ctrlPr>
                      </m:fPr>
                      <m:num>
                        <m:r>
                          <a:rPr lang="tr-TR" i="1"/>
                          <m:t>𝑑𝑄</m:t>
                        </m:r>
                      </m:num>
                      <m:den>
                        <m:r>
                          <a:rPr lang="tr-TR" i="1"/>
                          <m:t>𝐶𝑑𝑡</m:t>
                        </m:r>
                      </m:den>
                    </m:f>
                    <m:r>
                      <a:rPr lang="tr-TR" i="1"/>
                      <m:t>=</m:t>
                    </m:r>
                    <m:f>
                      <m:fPr>
                        <m:ctrlPr>
                          <a:rPr lang="tr-TR" i="1"/>
                        </m:ctrlPr>
                      </m:fPr>
                      <m:num>
                        <m:r>
                          <a:rPr lang="tr-TR" i="1"/>
                          <m:t>𝑑𝑄</m:t>
                        </m:r>
                      </m:num>
                      <m:den>
                        <m:r>
                          <a:rPr lang="tr-TR" i="1"/>
                          <m:t>𝑑𝑡</m:t>
                        </m:r>
                      </m:den>
                    </m:f>
                    <m:r>
                      <a:rPr lang="tr-TR" i="1"/>
                      <m:t>=</m:t>
                    </m:r>
                    <m:f>
                      <m:fPr>
                        <m:ctrlPr>
                          <a:rPr lang="tr-TR" i="1"/>
                        </m:ctrlPr>
                      </m:fPr>
                      <m:num>
                        <m:sSub>
                          <m:sSubPr>
                            <m:ctrlPr>
                              <a:rPr lang="tr-TR" i="1"/>
                            </m:ctrlPr>
                          </m:sSubPr>
                          <m:e>
                            <m:r>
                              <a:rPr lang="tr-TR" i="1"/>
                              <m:t>𝑑𝑉</m:t>
                            </m:r>
                          </m:e>
                          <m:sub>
                            <m:r>
                              <a:rPr lang="tr-TR" i="1"/>
                              <m:t>𝑜𝑢𝑡</m:t>
                            </m:r>
                          </m:sub>
                        </m:sSub>
                        <m:r>
                          <a:rPr lang="tr-TR" i="1"/>
                          <m:t>×</m:t>
                        </m:r>
                        <m:r>
                          <a:rPr lang="tr-TR" i="1"/>
                          <m:t>𝐶</m:t>
                        </m:r>
                      </m:num>
                      <m:den>
                        <m:r>
                          <a:rPr lang="tr-TR" i="1"/>
                          <m:t>𝑑𝑡</m:t>
                        </m:r>
                      </m:den>
                    </m:f>
                  </m:oMath>
                </a14:m>
                <a:endParaRPr lang="tr-TR" dirty="0"/>
              </a:p>
              <a:p>
                <a:endParaRPr lang="tr-TR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tr-TR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tr-TR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𝑑𝑉</m:t>
                            </m:r>
                          </m:e>
                          <m:sub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tr-TR" kern="1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b="0" i="0" smtClean="0">
                        <a:latin typeface="Cambria Math" panose="02040503050406030204" pitchFamily="18" charset="0"/>
                      </a:rPr>
                      <m:t>|      </m:t>
                    </m:r>
                    <m:f>
                      <m:fPr>
                        <m:ctrlPr>
                          <a:rPr lang="tr-TR" i="1"/>
                        </m:ctrlPr>
                      </m:fPr>
                      <m:num>
                        <m:sSub>
                          <m:sSubPr>
                            <m:ctrlPr>
                              <a:rPr lang="tr-TR" i="1"/>
                            </m:ctrlPr>
                          </m:sSubPr>
                          <m:e>
                            <m:r>
                              <a:rPr lang="tr-TR" i="1"/>
                              <m:t>𝑉</m:t>
                            </m:r>
                          </m:e>
                          <m:sub>
                            <m:r>
                              <a:rPr lang="tr-TR" i="1"/>
                              <m:t>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tr-TR" i="1"/>
                            </m:ctrlPr>
                          </m:sSubPr>
                          <m:e>
                            <m:r>
                              <a:rPr lang="tr-TR" i="1"/>
                              <m:t>𝑉</m:t>
                            </m:r>
                          </m:e>
                          <m:sub>
                            <m:r>
                              <a:rPr lang="tr-TR" i="1"/>
                              <m:t>𝑜𝑢𝑡</m:t>
                            </m:r>
                          </m:sub>
                        </m:sSub>
                      </m:den>
                    </m:f>
                    <m:r>
                      <a:rPr lang="tr-TR" i="1"/>
                      <m:t>×</m:t>
                    </m:r>
                    <m:f>
                      <m:fPr>
                        <m:ctrlPr>
                          <a:rPr lang="tr-TR" i="1"/>
                        </m:ctrlPr>
                      </m:fPr>
                      <m:num>
                        <m:r>
                          <a:rPr lang="tr-TR" i="1"/>
                          <m:t>𝑑𝑡</m:t>
                        </m:r>
                      </m:num>
                      <m:den>
                        <m:sSub>
                          <m:sSubPr>
                            <m:ctrlPr>
                              <a:rPr lang="tr-TR" i="1"/>
                            </m:ctrlPr>
                          </m:sSubPr>
                          <m:e>
                            <m:r>
                              <a:rPr lang="tr-TR" i="1"/>
                              <m:t>𝑅</m:t>
                            </m:r>
                          </m:e>
                          <m:sub>
                            <m:r>
                              <a:rPr lang="tr-TR" i="1"/>
                              <m:t>𝑖𝑛</m:t>
                            </m:r>
                          </m:sub>
                        </m:sSub>
                        <m:r>
                          <a:rPr lang="tr-TR" i="1"/>
                          <m:t>𝐶</m:t>
                        </m:r>
                      </m:den>
                    </m:f>
                    <m:r>
                      <a:rPr lang="tr-TR" i="1"/>
                      <m:t>=1</m:t>
                    </m:r>
                  </m:oMath>
                </a14:m>
                <a:r>
                  <a:rPr lang="tr-TR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  |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/>
                        </m:ctrlPr>
                      </m:sSubPr>
                      <m:e>
                        <m:r>
                          <a:rPr lang="tr-TR" i="1"/>
                          <m:t>𝑉</m:t>
                        </m:r>
                      </m:e>
                      <m:sub>
                        <m:r>
                          <a:rPr lang="tr-TR" i="1"/>
                          <m:t>𝑜𝑢𝑡</m:t>
                        </m:r>
                      </m:sub>
                    </m:sSub>
                    <m:r>
                      <a:rPr lang="tr-TR" i="1"/>
                      <m:t>=−</m:t>
                    </m:r>
                  </m:oMath>
                </a14:m>
                <a:r>
                  <a:rPr lang="tr-T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i="1"/>
                        </m:ctrlPr>
                      </m:fPr>
                      <m:num>
                        <m:r>
                          <a:rPr lang="tr-TR" i="1"/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tr-TR" i="1"/>
                            </m:ctrlPr>
                          </m:sSubPr>
                          <m:e>
                            <m:r>
                              <a:rPr lang="tr-TR" i="1"/>
                              <m:t>𝑅</m:t>
                            </m:r>
                          </m:e>
                          <m:sub>
                            <m:r>
                              <a:rPr lang="tr-TR" i="1"/>
                              <m:t>𝑖𝑛</m:t>
                            </m:r>
                          </m:sub>
                        </m:sSub>
                        <m:r>
                          <a:rPr lang="tr-TR" i="1"/>
                          <m:t>𝐶</m:t>
                        </m:r>
                      </m:den>
                    </m:f>
                    <m:nary>
                      <m:naryPr>
                        <m:limLoc m:val="subSup"/>
                        <m:ctrlPr>
                          <a:rPr lang="tr-TR" i="1"/>
                        </m:ctrlPr>
                      </m:naryPr>
                      <m:sub>
                        <m:r>
                          <a:rPr lang="tr-TR" i="1"/>
                          <m:t>0</m:t>
                        </m:r>
                      </m:sub>
                      <m:sup>
                        <m:r>
                          <a:rPr lang="tr-TR" i="1"/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tr-TR" i="1"/>
                            </m:ctrlPr>
                          </m:sSubPr>
                          <m:e>
                            <m:r>
                              <a:rPr lang="tr-TR" i="1"/>
                              <m:t>𝑉</m:t>
                            </m:r>
                          </m:e>
                          <m:sub>
                            <m:r>
                              <a:rPr lang="tr-TR" i="1"/>
                              <m:t>𝑖𝑛</m:t>
                            </m:r>
                          </m:sub>
                        </m:sSub>
                        <m:r>
                          <a:rPr lang="tr-TR" i="1"/>
                          <m:t> </m:t>
                        </m:r>
                      </m:e>
                    </m:nary>
                    <m:r>
                      <a:rPr lang="tr-TR" i="1"/>
                      <m:t>𝑑𝑡</m:t>
                    </m:r>
                  </m:oMath>
                </a14:m>
                <a:r>
                  <a:rPr lang="tr-TR" dirty="0"/>
                  <a:t> </a:t>
                </a:r>
                <a:endParaRPr lang="tr-TR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tr-TR" dirty="0"/>
              </a:p>
            </p:txBody>
          </p:sp>
        </mc:Choice>
        <mc:Fallback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id="{01C1B6B5-54CA-013B-AF5A-92BF64F25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668" y="1921933"/>
                <a:ext cx="5918200" cy="3391441"/>
              </a:xfrm>
              <a:prstGeom prst="rect">
                <a:avLst/>
              </a:prstGeom>
              <a:blipFill>
                <a:blip r:embed="rId3"/>
                <a:stretch>
                  <a:fillRect l="-824" t="-1257" b="-1274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049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B5B57F-AF2F-D1C8-27A5-3A32BD533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304906"/>
            <a:ext cx="9692640" cy="1157922"/>
          </a:xfrm>
        </p:spPr>
        <p:txBody>
          <a:bodyPr/>
          <a:lstStyle/>
          <a:p>
            <a:pPr algn="ctr"/>
            <a:r>
              <a:rPr lang="tr-TR" dirty="0"/>
              <a:t>My </a:t>
            </a:r>
            <a:r>
              <a:rPr lang="tr-TR" dirty="0" err="1"/>
              <a:t>Circuit</a:t>
            </a:r>
            <a:endParaRPr lang="tr-TR" dirty="0"/>
          </a:p>
        </p:txBody>
      </p:sp>
      <p:pic>
        <p:nvPicPr>
          <p:cNvPr id="4" name="İçerik Yer Tutucusu 3" descr="metin, diyagram, çizgi, plan içeren bir resim&#10;&#10;Açıklama otomatik olarak oluşturuldu">
            <a:extLst>
              <a:ext uri="{FF2B5EF4-FFF2-40B4-BE49-F238E27FC236}">
                <a16:creationId xmlns:a16="http://schemas.microsoft.com/office/drawing/2014/main" id="{22B1077A-869F-D646-135B-0C1D206A9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432" y="1462828"/>
            <a:ext cx="7795936" cy="42828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D66D734C-56FF-1F51-B380-A9CF90BAE6DE}"/>
                  </a:ext>
                </a:extLst>
              </p:cNvPr>
              <p:cNvSpPr txBox="1"/>
              <p:nvPr/>
            </p:nvSpPr>
            <p:spPr>
              <a:xfrm>
                <a:off x="885699" y="2907446"/>
                <a:ext cx="2455333" cy="2557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18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1800" b="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tr-TR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tr-TR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tr-TR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:10k ohm =10000 ohm          </a:t>
                </a:r>
                <a:endParaRPr lang="tr-TR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tr-TR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:10n Farad =10</a:t>
                </a:r>
                <a14:m>
                  <m:oMath xmlns:m="http://schemas.openxmlformats.org/officeDocument/2006/math">
                    <m:r>
                      <a:rPr lang="tr-TR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tr-TR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tr-TR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tr-TR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−9</m:t>
                        </m:r>
                      </m:sup>
                    </m:sSup>
                  </m:oMath>
                </a14:m>
                <a:r>
                  <a:rPr lang="tr-TR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Farad               </a:t>
                </a:r>
                <a:endParaRPr lang="tr-TR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Feedback </a:t>
                </a:r>
                <a:r>
                  <a:rPr lang="tr-TR" sz="1800" kern="100" dirty="0" err="1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Voltages</a:t>
                </a:r>
                <a:r>
                  <a:rPr lang="tr-TR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-9V/9V                                                                                      </a:t>
                </a:r>
                <a:endParaRPr lang="tr-TR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tr-TR" dirty="0"/>
              </a:p>
            </p:txBody>
          </p:sp>
        </mc:Choice>
        <mc:Fallback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D66D734C-56FF-1F51-B380-A9CF90BAE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99" y="2907446"/>
                <a:ext cx="2455333" cy="2557880"/>
              </a:xfrm>
              <a:prstGeom prst="rect">
                <a:avLst/>
              </a:prstGeom>
              <a:blipFill>
                <a:blip r:embed="rId3"/>
                <a:stretch>
                  <a:fillRect t="-952" r="-13027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etin kutusu 5">
            <a:extLst>
              <a:ext uri="{FF2B5EF4-FFF2-40B4-BE49-F238E27FC236}">
                <a16:creationId xmlns:a16="http://schemas.microsoft.com/office/drawing/2014/main" id="{D2C4312E-0558-9234-12DE-AE68520EE1CB}"/>
              </a:ext>
            </a:extLst>
          </p:cNvPr>
          <p:cNvSpPr txBox="1"/>
          <p:nvPr/>
        </p:nvSpPr>
        <p:spPr>
          <a:xfrm>
            <a:off x="902632" y="2125134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Components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Circuit</a:t>
            </a:r>
            <a:r>
              <a:rPr lang="tr-T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9379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384C9D1-02F7-4226-5674-5AC6B0532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539" y="285432"/>
            <a:ext cx="9692640" cy="937260"/>
          </a:xfrm>
        </p:spPr>
        <p:txBody>
          <a:bodyPr/>
          <a:lstStyle/>
          <a:p>
            <a:pPr algn="ctr"/>
            <a:r>
              <a:rPr lang="tr-TR" dirty="0"/>
              <a:t>CONSIDERATION</a:t>
            </a:r>
          </a:p>
        </p:txBody>
      </p:sp>
      <p:pic>
        <p:nvPicPr>
          <p:cNvPr id="4" name="İçerik Yer Tutucusu 3" descr="ekran görüntüsü, grafik yazılımı, multimedya yazılımı, diyagram içeren bir resim&#10;&#10;Açıklama otomatik olarak oluşturuldu">
            <a:extLst>
              <a:ext uri="{FF2B5EF4-FFF2-40B4-BE49-F238E27FC236}">
                <a16:creationId xmlns:a16="http://schemas.microsoft.com/office/drawing/2014/main" id="{A77690D7-4842-C0C2-422A-26AD96A83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467" y="1532466"/>
            <a:ext cx="6215979" cy="36322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39DC4176-B1A0-859D-862C-798731F28403}"/>
                  </a:ext>
                </a:extLst>
              </p:cNvPr>
              <p:cNvSpPr txBox="1"/>
              <p:nvPr/>
            </p:nvSpPr>
            <p:spPr>
              <a:xfrm>
                <a:off x="677333" y="1718733"/>
                <a:ext cx="4411134" cy="2579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180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tr-TR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𝑜𝑢𝑡</m:t>
                        </m:r>
                      </m:sub>
                    </m:sSub>
                    <m:r>
                      <a:rPr lang="tr-TR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tr-TR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tr-TR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)=−</m:t>
                    </m:r>
                  </m:oMath>
                </a14:m>
                <a:r>
                  <a:rPr lang="tr-TR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tr-TR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tr-TR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tr-TR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tr-TR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tr-TR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tr-TR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nary>
                      <m:naryPr>
                        <m:limLoc m:val="subSup"/>
                        <m:ctrlPr>
                          <a:rPr lang="tr-TR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tr-TR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tr-TR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tr-TR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tr-TR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tr-TR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tr-TR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tr-TR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) </m:t>
                        </m:r>
                      </m:e>
                    </m:nary>
                    <m:r>
                      <a:rPr lang="tr-TR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𝑑𝑡</m:t>
                    </m:r>
                  </m:oMath>
                </a14:m>
                <a:r>
                  <a:rPr lang="tr-TR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</a:t>
                </a:r>
              </a:p>
              <a:p>
                <a:r>
                  <a:rPr lang="tr-TR" sz="18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R=10K ohm, C=1n Farad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𝑅𝐶</m:t>
                        </m:r>
                      </m:den>
                    </m:f>
                  </m:oMath>
                </a14:m>
                <a:r>
                  <a:rPr lang="tr-TR" sz="18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tr-TR" sz="1800" i="1" dirty="0">
                  <a:effectLst/>
                  <a:latin typeface="Cambria Math" panose="020405030504060302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tr-TR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=−2.5×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          </m:t>
                      </m:r>
                    </m:oMath>
                  </m:oMathPara>
                </a14:m>
                <a:endParaRPr lang="tr-TR" sz="1800" i="1" dirty="0">
                  <a:effectLst/>
                  <a:latin typeface="Cambria Math" panose="020405030504060302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𝑤h𝑒𝑛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=0.001==0.025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tr-TR" sz="18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:endParaRPr lang="tr-TR" sz="1800" dirty="0">
                  <a:effectLst/>
                  <a:latin typeface="Aptos" panose="020B00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tr-TR" sz="180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tr-TR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tr-TR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tr-TR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=−2.5×</m:t>
                    </m:r>
                    <m:sSup>
                      <m:sSupPr>
                        <m:ctrlPr>
                          <a:rPr lang="tr-TR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tr-TR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tr-TR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</m:sSup>
                    <m:r>
                      <a:rPr lang="tr-TR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tr-TR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algn="ctr"/>
                <a:r>
                  <a:rPr lang="tr-TR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when t=0.01==0.25V     </a:t>
                </a:r>
                <a:endParaRPr lang="tr-TR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algn="ctr"/>
                <a:endParaRPr lang="tr-TR" kern="100" dirty="0">
                  <a:latin typeface="Aptos" panose="020B00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39DC4176-B1A0-859D-862C-798731F28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3" y="1718733"/>
                <a:ext cx="4411134" cy="2579745"/>
              </a:xfrm>
              <a:prstGeom prst="rect">
                <a:avLst/>
              </a:prstGeom>
              <a:blipFill>
                <a:blip r:embed="rId3"/>
                <a:stretch>
                  <a:fillRect l="-1105" t="-1914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450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9D987F18-1570-4D24-1581-412C9F1D8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62"/>
          <a:stretch/>
        </p:blipFill>
        <p:spPr bwMode="auto">
          <a:xfrm>
            <a:off x="2531342" y="1177047"/>
            <a:ext cx="6379194" cy="43513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1569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AA5DE5-7ABC-9D45-84E5-C40F83AE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331" y="377349"/>
            <a:ext cx="9692640" cy="875982"/>
          </a:xfr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tr-TR" dirty="0"/>
              <a:t>PROGRAMMING PART</a:t>
            </a:r>
          </a:p>
        </p:txBody>
      </p:sp>
      <p:pic>
        <p:nvPicPr>
          <p:cNvPr id="4" name="İçerik Yer Tutucusu 3" descr="metin, ekran görüntüsü, yazı tipi, yazılım içeren bir resim&#10;&#10;Açıklama otomatik olarak oluşturuldu">
            <a:extLst>
              <a:ext uri="{FF2B5EF4-FFF2-40B4-BE49-F238E27FC236}">
                <a16:creationId xmlns:a16="http://schemas.microsoft.com/office/drawing/2014/main" id="{0DEA75F6-F236-AA26-F7D5-8605373C1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331" y="1691322"/>
            <a:ext cx="5039523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Resim 4" descr="metin, ekran görüntüsü, yazı tipi, yazılım içeren bir resim&#10;&#10;Açıklama otomatik olarak oluşturuldu">
            <a:extLst>
              <a:ext uri="{FF2B5EF4-FFF2-40B4-BE49-F238E27FC236}">
                <a16:creationId xmlns:a16="http://schemas.microsoft.com/office/drawing/2014/main" id="{3C85291C-8EB4-E252-3DBE-DAF7F0819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905" y="2173733"/>
            <a:ext cx="4286028" cy="33865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8166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 descr="metin, ekran görüntüsü, ekran, görüntüleme, yazılım içeren bir resim&#10;&#10;Açıklama otomatik olarak oluşturuldu">
            <a:extLst>
              <a:ext uri="{FF2B5EF4-FFF2-40B4-BE49-F238E27FC236}">
                <a16:creationId xmlns:a16="http://schemas.microsoft.com/office/drawing/2014/main" id="{EB9F1E05-A571-F766-7DEE-748124A41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31" y="790862"/>
            <a:ext cx="5256437" cy="5330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Resim 4" descr="metin, ekran görüntüsü, yazılım, yazı tipi içeren bir resim&#10;&#10;Açıklama otomatik olarak oluşturuldu">
            <a:extLst>
              <a:ext uri="{FF2B5EF4-FFF2-40B4-BE49-F238E27FC236}">
                <a16:creationId xmlns:a16="http://schemas.microsoft.com/office/drawing/2014/main" id="{360B4EC5-3153-D767-0431-01CD590C0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747" y="2781524"/>
            <a:ext cx="4353720" cy="2628676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33165DBE-4ACF-8119-F236-01AEF82B5989}"/>
              </a:ext>
            </a:extLst>
          </p:cNvPr>
          <p:cNvSpPr txBox="1"/>
          <p:nvPr/>
        </p:nvSpPr>
        <p:spPr>
          <a:xfrm>
            <a:off x="7374647" y="2016172"/>
            <a:ext cx="263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905597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042AD3-DD0E-1D52-FC5F-C99025CA6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THE AREA OF IN DAILY LIFE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9DAFE3A-62B5-2CE5-B9AB-8894E9FCA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3674533"/>
          </a:xfrm>
        </p:spPr>
        <p:txBody>
          <a:bodyPr/>
          <a:lstStyle/>
          <a:p>
            <a:pPr algn="ctr"/>
            <a:r>
              <a:rPr lang="en-US" dirty="0"/>
              <a:t>Waveform Integration</a:t>
            </a:r>
            <a:endParaRPr lang="tr-TR" dirty="0"/>
          </a:p>
          <a:p>
            <a:pPr algn="ctr"/>
            <a:r>
              <a:rPr lang="en-US" dirty="0"/>
              <a:t>Signal Processing</a:t>
            </a:r>
            <a:endParaRPr lang="tr-TR" dirty="0"/>
          </a:p>
          <a:p>
            <a:pPr algn="ctr"/>
            <a:r>
              <a:rPr lang="en-US" dirty="0"/>
              <a:t>Filters</a:t>
            </a:r>
          </a:p>
          <a:p>
            <a:pPr algn="ctr"/>
            <a:r>
              <a:rPr lang="en-US" dirty="0"/>
              <a:t>Mathematical Operations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45360524"/>
      </p:ext>
    </p:extLst>
  </p:cSld>
  <p:clrMapOvr>
    <a:masterClrMapping/>
  </p:clrMapOvr>
</p:sld>
</file>

<file path=ppt/theme/theme1.xml><?xml version="1.0" encoding="utf-8"?>
<a:theme xmlns:a="http://schemas.openxmlformats.org/drawingml/2006/main" name="Manzara">
  <a:themeElements>
    <a:clrScheme name="Manzar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Manzar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nzar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TM03457515[[fn=Manzara]]</Template>
  <TotalTime>43</TotalTime>
  <Words>219</Words>
  <Application>Microsoft Office PowerPoint</Application>
  <PresentationFormat>Geniş ekran</PresentationFormat>
  <Paragraphs>35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7" baseType="lpstr">
      <vt:lpstr>Amasis MT Pro Medium</vt:lpstr>
      <vt:lpstr>Aptos</vt:lpstr>
      <vt:lpstr>Arial</vt:lpstr>
      <vt:lpstr>Cambria Math</vt:lpstr>
      <vt:lpstr>Century Schoolbook</vt:lpstr>
      <vt:lpstr>Wingdings 2</vt:lpstr>
      <vt:lpstr>Manzara</vt:lpstr>
      <vt:lpstr>INTEGRATORS</vt:lpstr>
      <vt:lpstr>WHAT’S THE INTEGRATOR OP-AMP</vt:lpstr>
      <vt:lpstr>WHERE DOES THE FORMULA OF THE OP-AMP COME FROM?</vt:lpstr>
      <vt:lpstr>My Circuit</vt:lpstr>
      <vt:lpstr>CONSIDERATION</vt:lpstr>
      <vt:lpstr>PowerPoint Sunusu</vt:lpstr>
      <vt:lpstr>PROGRAMMING PART</vt:lpstr>
      <vt:lpstr>PowerPoint Sunusu</vt:lpstr>
      <vt:lpstr>THE AREA OF IN DAILY LIFE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Esra Cansu</dc:creator>
  <cp:lastModifiedBy>Esra Cansu</cp:lastModifiedBy>
  <cp:revision>1</cp:revision>
  <dcterms:created xsi:type="dcterms:W3CDTF">2024-06-14T02:07:10Z</dcterms:created>
  <dcterms:modified xsi:type="dcterms:W3CDTF">2024-06-14T02:50:45Z</dcterms:modified>
</cp:coreProperties>
</file>