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1" r:id="rId8"/>
    <p:sldId id="262" r:id="rId9"/>
    <p:sldId id="263" r:id="rId10"/>
    <p:sldId id="257" r:id="rId11"/>
    <p:sldId id="264" r:id="rId12"/>
    <p:sldId id="265" r:id="rId13"/>
    <p:sldId id="266" r:id="rId14"/>
    <p:sldId id="267" r:id="rId15"/>
    <p:sldId id="258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C292-9969-EB48-6A72-FA54CA428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D45D6-EEFC-75E5-0311-34FF04976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3FEC3-07D9-B3E3-ADC5-FE2036FA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1C4B-22FE-4DAB-8D86-8DB039D97884}" type="datetimeFigureOut">
              <a:rPr lang="ar-EG" smtClean="0"/>
              <a:t>09/11/1443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310-CBB4-CA85-12A7-969AE328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904D-5131-B45C-C084-15A29D90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7C2F-0910-4084-B8A9-6449FC4D34D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9329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C28F-6598-5008-45B1-FD549321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E1988-25ED-A7E0-5628-38C279956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96FF1-4F4D-1E04-036D-244EFFD9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1C4B-22FE-4DAB-8D86-8DB039D97884}" type="datetimeFigureOut">
              <a:rPr lang="ar-EG" smtClean="0"/>
              <a:t>09/11/1443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0DEDC-3E1F-E317-7C30-D569FD2D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EA8B-BFDA-262D-15BE-B27D1714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7C2F-0910-4084-B8A9-6449FC4D34D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2407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C0EB8-4669-43FD-1EA0-BF6DC1635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1025F-13D9-0BBC-C391-A2079B331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CA37-2AE0-0A7A-E790-8F542EA4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1C4B-22FE-4DAB-8D86-8DB039D97884}" type="datetimeFigureOut">
              <a:rPr lang="ar-EG" smtClean="0"/>
              <a:t>09/11/1443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ACA7-A2EB-7602-0280-6CBFEE10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2FF3D-ADD1-94F9-A806-C9DDD6B4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7C2F-0910-4084-B8A9-6449FC4D34D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8692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AC8A-25DF-1DBB-2646-59B1220A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849E1-160B-63BA-8570-2369C73E4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CACC-267C-F880-B6F7-7CE1D7FF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1C4B-22FE-4DAB-8D86-8DB039D97884}" type="datetimeFigureOut">
              <a:rPr lang="ar-EG" smtClean="0"/>
              <a:t>09/11/1443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E9E9-B347-D4BE-A70A-1836552C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E59B1-18C7-1F43-F569-50F44832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7C2F-0910-4084-B8A9-6449FC4D34D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4592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2463-7B6B-24AE-1ECE-D3014226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C75C3-1FD0-E2BD-F1DA-871C0C558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6CE7E-2F3C-8032-904F-A39FF84E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1C4B-22FE-4DAB-8D86-8DB039D97884}" type="datetimeFigureOut">
              <a:rPr lang="ar-EG" smtClean="0"/>
              <a:t>09/11/1443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579D7-ABD0-D301-9F27-11D20647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F3381-B266-5698-58BD-1BB2EE8E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7C2F-0910-4084-B8A9-6449FC4D34D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0225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48DC-6588-56BE-8776-A32D11AD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724C-A558-4074-316A-530CA9A59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AFC9B-C334-DE13-EA6D-43BD1479A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B15AA-0760-4AA9-1EE5-929B037E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1C4B-22FE-4DAB-8D86-8DB039D97884}" type="datetimeFigureOut">
              <a:rPr lang="ar-EG" smtClean="0"/>
              <a:t>09/11/1443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5B878-7421-3D30-01B1-EA2C2C13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DA1BB-8FD9-4B20-C372-991BE5BC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7C2F-0910-4084-B8A9-6449FC4D34D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8261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F949-13DE-AA57-FDDD-B1490248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3D5A6-0C3B-EDAE-08EC-112A1B1D9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7417A-0AD1-69CD-735F-F098FCFD8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1DA02-F046-0A0C-3A2C-B1093E23E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C6EAD-7B51-DD7C-BE0A-752BC3FD0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85D2F-ED86-0365-7C0B-77BA8233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1C4B-22FE-4DAB-8D86-8DB039D97884}" type="datetimeFigureOut">
              <a:rPr lang="ar-EG" smtClean="0"/>
              <a:t>09/11/1443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91E31-8680-D191-1BDF-D08933FC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C5FC3-87CB-3C69-9FCA-5948C94E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7C2F-0910-4084-B8A9-6449FC4D34D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0913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C364-E322-0CDD-8F0D-A79A33CF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AB95C-8D4E-1FCE-6CA2-45DE263F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1C4B-22FE-4DAB-8D86-8DB039D97884}" type="datetimeFigureOut">
              <a:rPr lang="ar-EG" smtClean="0"/>
              <a:t>09/11/1443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1DC43-A565-BCA5-87BB-2F415934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14387-66D7-1B99-C317-86BB2318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7C2F-0910-4084-B8A9-6449FC4D34D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338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885E4-C476-B062-3F62-F39E3BBC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1C4B-22FE-4DAB-8D86-8DB039D97884}" type="datetimeFigureOut">
              <a:rPr lang="ar-EG" smtClean="0"/>
              <a:t>09/11/1443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C98A0-5D6C-58B9-DA13-399D6CC0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4D1A8-3C69-E7D6-CFAF-73F6AF33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7C2F-0910-4084-B8A9-6449FC4D34D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6466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C9B4-31C5-EC31-32E2-E01A178C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7F857-7816-0B1C-2D81-8FA748130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A3155-68DC-C29B-100F-7D6466D26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2ED19-A10F-60E6-D5BC-2E1BCA9D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1C4B-22FE-4DAB-8D86-8DB039D97884}" type="datetimeFigureOut">
              <a:rPr lang="ar-EG" smtClean="0"/>
              <a:t>09/11/1443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CE4EF-D3BE-A49C-9860-14B921CF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4D13F-AC7D-FB44-E1D9-BD73B342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7C2F-0910-4084-B8A9-6449FC4D34D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6072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4B93-EA81-3ACA-6718-8EBC93FF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99B3D-FAC4-55E5-5396-67479C256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595E6-54F7-0DA5-B04B-36E6602BA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207AC-CCB3-829B-616A-3678F613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1C4B-22FE-4DAB-8D86-8DB039D97884}" type="datetimeFigureOut">
              <a:rPr lang="ar-EG" smtClean="0"/>
              <a:t>09/11/1443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AFC21-55F3-C3B1-B5BD-2566B2E4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D39BD-38BD-E31D-0E81-EF608BB5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7C2F-0910-4084-B8A9-6449FC4D34D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7880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B7563-AF12-87A1-01DD-8AEB5F7A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818F7-7434-671D-25EB-53864E291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4EA95-32C6-6ED3-15ED-685FAA558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1C4B-22FE-4DAB-8D86-8DB039D97884}" type="datetimeFigureOut">
              <a:rPr lang="ar-EG" smtClean="0"/>
              <a:t>09/11/1443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DCBEE-3AA0-FD26-0301-AEA1AFE85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B626E-EB70-B3E5-E380-994EA209F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87C2F-0910-4084-B8A9-6449FC4D34D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0410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AD73E5-4281-8928-AD87-CE33F9D0BCF0}"/>
              </a:ext>
            </a:extLst>
          </p:cNvPr>
          <p:cNvSpPr txBox="1"/>
          <p:nvPr/>
        </p:nvSpPr>
        <p:spPr>
          <a:xfrm>
            <a:off x="2328862" y="2228671"/>
            <a:ext cx="7534275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5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10803020104030203" pitchFamily="2" charset="-79"/>
              </a:rPr>
              <a:t>HUMAN</a:t>
            </a:r>
            <a:endParaRPr lang="ar-EG" sz="15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464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B316B1C-3EA1-548C-66E8-61B738636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778" y="792915"/>
            <a:ext cx="7270443" cy="547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5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3F4B3672-0D19-3A82-B0FD-43839982C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06" y="705678"/>
            <a:ext cx="4640540" cy="5446643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F7F04D9-6B11-FD82-8F27-455299DCE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81" y="1192694"/>
            <a:ext cx="6060896" cy="464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7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495A8E-73DC-BC3C-B97C-AD8AD9AF0E2D}"/>
              </a:ext>
            </a:extLst>
          </p:cNvPr>
          <p:cNvSpPr txBox="1"/>
          <p:nvPr/>
        </p:nvSpPr>
        <p:spPr>
          <a:xfrm>
            <a:off x="2328862" y="2228671"/>
            <a:ext cx="7534275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5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10803020104030203" pitchFamily="2" charset="-79"/>
              </a:rPr>
              <a:t>E-coli</a:t>
            </a:r>
            <a:endParaRPr lang="ar-EG" sz="15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848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8EC7C03-A6C4-774D-3718-2DE36B29F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27" y="442291"/>
            <a:ext cx="9334606" cy="59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1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A58890AB-A362-34D7-E40D-BF40D3005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74" y="473667"/>
            <a:ext cx="8348452" cy="59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92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7761CE9-99CB-3CAB-148A-4B2D1054E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576" y="698056"/>
            <a:ext cx="7348848" cy="579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05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B4A6D84-9342-BB5E-40B9-A375B5EC2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39" y="538709"/>
            <a:ext cx="4487352" cy="5780582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67618182-2DDD-5EBD-7D8A-9D6C56BE0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428" y="730526"/>
            <a:ext cx="6028222" cy="539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5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DC7769-4D2C-D285-D499-47F155FC3E0C}"/>
              </a:ext>
            </a:extLst>
          </p:cNvPr>
          <p:cNvSpPr txBox="1"/>
          <p:nvPr/>
        </p:nvSpPr>
        <p:spPr>
          <a:xfrm>
            <a:off x="2328862" y="1074509"/>
            <a:ext cx="7534275" cy="47089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5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10803020104030203" pitchFamily="2" charset="-79"/>
              </a:rPr>
              <a:t>THANK YOU</a:t>
            </a:r>
            <a:endParaRPr lang="ar-EG" sz="15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720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81876C3-F3D8-FD03-08CA-9748F0FE3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783" y="948696"/>
            <a:ext cx="7808433" cy="53186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2487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7C19FF7-6040-16DC-EF4C-EC5DB0391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206" y="821111"/>
            <a:ext cx="7488081" cy="541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3A27DB3-ACBE-DA22-6367-9B23D6C92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668" y="347012"/>
            <a:ext cx="7160663" cy="616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4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E4B52323-3B71-5054-D4B8-561133FB3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49" y="606287"/>
            <a:ext cx="4512685" cy="5824330"/>
          </a:xfrm>
          <a:prstGeom prst="rect">
            <a:avLst/>
          </a:prstGeom>
        </p:spPr>
      </p:pic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28BAC405-664F-4322-F1C4-CCF1B4B23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855" y="800100"/>
            <a:ext cx="5618534" cy="54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051AD516-0E8D-040E-E765-0AAF540F9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546100"/>
            <a:ext cx="93853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6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E8AFFF-70AA-C703-FABB-ED5D96E2CB80}"/>
              </a:ext>
            </a:extLst>
          </p:cNvPr>
          <p:cNvSpPr txBox="1"/>
          <p:nvPr/>
        </p:nvSpPr>
        <p:spPr>
          <a:xfrm>
            <a:off x="2328862" y="2228671"/>
            <a:ext cx="7534275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5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10803020104030203" pitchFamily="2" charset="-79"/>
              </a:rPr>
              <a:t>Yeast</a:t>
            </a:r>
            <a:endParaRPr lang="ar-EG" sz="15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621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F6FEF8-2A3C-6AA2-7F0C-6523E4EBA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46" y="877394"/>
            <a:ext cx="9434601" cy="54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5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C10DC408-EE47-05DB-3DB3-0DDE54502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64" y="759162"/>
            <a:ext cx="7769884" cy="55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083AD61E09478B25E1BB5249145A" ma:contentTypeVersion="0" ma:contentTypeDescription="Create a new document." ma:contentTypeScope="" ma:versionID="edfceb6aad23aecdd762fc3a1b7b00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8270e18ac5b123ca227e4401b4d416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3418B9-8429-4C35-8DF1-C61F4592A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0021113-857E-488E-8E01-DFF2F7DB6D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B5BF0B-79F2-4247-B071-5C51A26C290D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</Words>
  <Application>Microsoft Office PowerPoint</Application>
  <PresentationFormat>Widescreen</PresentationFormat>
  <Paragraphs>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Hla Yaser</dc:creator>
  <cp:lastModifiedBy>Hla Yaser</cp:lastModifiedBy>
  <cp:revision>3</cp:revision>
  <dcterms:created xsi:type="dcterms:W3CDTF">2022-06-08T08:13:59Z</dcterms:created>
  <dcterms:modified xsi:type="dcterms:W3CDTF">2022-06-08T08:34:43Z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0x0101007B75083AD61E09478B25E1BB5249145A</vt:lpwstr>
  </property>
</Properties>
</file>