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9" r:id="rId3"/>
    <p:sldId id="300" r:id="rId4"/>
    <p:sldId id="301" r:id="rId5"/>
    <p:sldId id="296" r:id="rId6"/>
    <p:sldId id="293" r:id="rId7"/>
    <p:sldId id="294" r:id="rId8"/>
    <p:sldId id="295" r:id="rId9"/>
    <p:sldId id="298" r:id="rId10"/>
    <p:sldId id="297" r:id="rId11"/>
    <p:sldId id="292" r:id="rId12"/>
    <p:sldId id="257" r:id="rId13"/>
    <p:sldId id="274" r:id="rId14"/>
    <p:sldId id="275" r:id="rId15"/>
    <p:sldId id="276" r:id="rId16"/>
    <p:sldId id="291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7" r:id="rId33"/>
    <p:sldId id="278" r:id="rId34"/>
    <p:sldId id="279" r:id="rId35"/>
    <p:sldId id="280" r:id="rId36"/>
    <p:sldId id="281" r:id="rId37"/>
    <p:sldId id="283" r:id="rId38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9E33-6FCC-48C5-9A8E-12A9CEA0A016}" type="datetimeFigureOut">
              <a:rPr lang="ar-EG" smtClean="0"/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F6FA-FAE5-4D96-891B-3560F2FD5A18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9E33-6FCC-48C5-9A8E-12A9CEA0A016}" type="datetimeFigureOut">
              <a:rPr lang="ar-EG" smtClean="0"/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F6FA-FAE5-4D96-891B-3560F2FD5A18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9E33-6FCC-48C5-9A8E-12A9CEA0A016}" type="datetimeFigureOut">
              <a:rPr lang="ar-EG" smtClean="0"/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F6FA-FAE5-4D96-891B-3560F2FD5A18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9E33-6FCC-48C5-9A8E-12A9CEA0A016}" type="datetimeFigureOut">
              <a:rPr lang="ar-EG" smtClean="0"/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F6FA-FAE5-4D96-891B-3560F2FD5A18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9E33-6FCC-48C5-9A8E-12A9CEA0A016}" type="datetimeFigureOut">
              <a:rPr lang="ar-EG" smtClean="0"/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F6FA-FAE5-4D96-891B-3560F2FD5A18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9E33-6FCC-48C5-9A8E-12A9CEA0A016}" type="datetimeFigureOut">
              <a:rPr lang="ar-EG" smtClean="0"/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F6FA-FAE5-4D96-891B-3560F2FD5A18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9E33-6FCC-48C5-9A8E-12A9CEA0A016}" type="datetimeFigureOut">
              <a:rPr lang="ar-EG" smtClean="0"/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F6FA-FAE5-4D96-891B-3560F2FD5A18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9E33-6FCC-48C5-9A8E-12A9CEA0A016}" type="datetimeFigureOut">
              <a:rPr lang="ar-EG" smtClean="0"/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F6FA-FAE5-4D96-891B-3560F2FD5A18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9E33-6FCC-48C5-9A8E-12A9CEA0A016}" type="datetimeFigureOut">
              <a:rPr lang="ar-EG" smtClean="0"/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F6FA-FAE5-4D96-891B-3560F2FD5A18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9E33-6FCC-48C5-9A8E-12A9CEA0A016}" type="datetimeFigureOut">
              <a:rPr lang="ar-EG" smtClean="0"/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F6FA-FAE5-4D96-891B-3560F2FD5A18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9E33-6FCC-48C5-9A8E-12A9CEA0A016}" type="datetimeFigureOut">
              <a:rPr lang="ar-EG" smtClean="0"/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F6FA-FAE5-4D96-891B-3560F2FD5A18}" type="slidenum">
              <a:rPr lang="ar-EG" smtClean="0"/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49E33-6FCC-48C5-9A8E-12A9CEA0A016}" type="datetimeFigureOut">
              <a:rPr lang="ar-EG" smtClean="0"/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EF6FA-FAE5-4D96-891B-3560F2FD5A18}" type="slidenum">
              <a:rPr lang="ar-EG" smtClean="0"/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4.jpeg"/><Relationship Id="rId3" Type="http://schemas.openxmlformats.org/officeDocument/2006/relationships/image" Target="../media/image83.jpeg"/><Relationship Id="rId2" Type="http://schemas.openxmlformats.org/officeDocument/2006/relationships/image" Target="../media/image82.jpeg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7.jpeg"/><Relationship Id="rId3" Type="http://schemas.openxmlformats.org/officeDocument/2006/relationships/image" Target="../media/image86.jpeg"/><Relationship Id="rId2" Type="http://schemas.openxmlformats.org/officeDocument/2006/relationships/image" Target="../media/image85.jpeg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6300" y="97927"/>
            <a:ext cx="9991725" cy="61247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endParaRPr lang="en-US" sz="2800" b="1" u="sng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Team members:</a:t>
            </a:r>
            <a:endParaRPr lang="ar-EG" sz="2800" b="1" dirty="0">
              <a:solidFill>
                <a:schemeClr val="bg1"/>
              </a:solidFill>
            </a:endParaRPr>
          </a:p>
          <a:p>
            <a:pPr algn="ctr"/>
            <a:r>
              <a:rPr lang="ar-EG" sz="2800" dirty="0">
                <a:solidFill>
                  <a:schemeClr val="bg1"/>
                </a:solidFill>
              </a:rPr>
              <a:t>1-هلا ياسر محمد عبد الجواد (سكشن 8)</a:t>
            </a:r>
            <a:endParaRPr lang="ar-EG" sz="2800" dirty="0">
              <a:solidFill>
                <a:schemeClr val="bg1"/>
              </a:solidFill>
            </a:endParaRPr>
          </a:p>
          <a:p>
            <a:pPr algn="ctr"/>
            <a:r>
              <a:rPr lang="ar-EG" sz="2800" dirty="0">
                <a:solidFill>
                  <a:schemeClr val="bg1"/>
                </a:solidFill>
              </a:rPr>
              <a:t>2-هدير فيصل منير امير (سكشن 8)</a:t>
            </a:r>
            <a:endParaRPr lang="ar-EG" sz="2800" dirty="0">
              <a:solidFill>
                <a:schemeClr val="bg1"/>
              </a:solidFill>
            </a:endParaRPr>
          </a:p>
          <a:p>
            <a:pPr algn="ctr"/>
            <a:r>
              <a:rPr lang="ar-EG" sz="2800" dirty="0">
                <a:solidFill>
                  <a:schemeClr val="bg1"/>
                </a:solidFill>
              </a:rPr>
              <a:t>3-وفاء حمادة عبد الجليل عبد الرحيم (سكشن 8)</a:t>
            </a:r>
            <a:endParaRPr lang="ar-EG" sz="2800" dirty="0">
              <a:solidFill>
                <a:schemeClr val="bg1"/>
              </a:solidFill>
            </a:endParaRPr>
          </a:p>
          <a:p>
            <a:pPr algn="ctr"/>
            <a:r>
              <a:rPr lang="ar-EG" sz="2800" dirty="0">
                <a:solidFill>
                  <a:schemeClr val="bg1"/>
                </a:solidFill>
              </a:rPr>
              <a:t>4- اسراء عادل علي عبد المتجلي (سكشن 1)</a:t>
            </a:r>
            <a:endParaRPr lang="ar-EG" sz="2800" dirty="0">
              <a:solidFill>
                <a:schemeClr val="bg1"/>
              </a:solidFill>
            </a:endParaRPr>
          </a:p>
          <a:p>
            <a:pPr algn="ctr"/>
            <a:r>
              <a:rPr lang="ar-EG" sz="2800" dirty="0">
                <a:solidFill>
                  <a:schemeClr val="bg1"/>
                </a:solidFill>
              </a:rPr>
              <a:t>5-اسراء محمد عبد اللاه احمد (سكشن 1)</a:t>
            </a:r>
            <a:endParaRPr lang="ar-EG" sz="2800" dirty="0">
              <a:solidFill>
                <a:schemeClr val="bg1"/>
              </a:solidFill>
            </a:endParaRPr>
          </a:p>
          <a:p>
            <a:pPr algn="ctr"/>
            <a:r>
              <a:rPr lang="ar-EG" sz="2800" dirty="0">
                <a:solidFill>
                  <a:schemeClr val="bg1"/>
                </a:solidFill>
              </a:rPr>
              <a:t>6-ريم مصطفي راشد عبد العال (سكشن 4)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ar-EG" sz="2800" dirty="0">
                <a:solidFill>
                  <a:schemeClr val="bg1"/>
                </a:solidFill>
              </a:rPr>
              <a:t>7- ندي حامد حسن احمد (سكشن 7)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4 Bioinformatics department</a:t>
            </a:r>
            <a:endParaRPr lang="en-US" sz="2800" b="1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Supervision:</a:t>
            </a:r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ar-EG" sz="2800" b="1" dirty="0">
                <a:solidFill>
                  <a:schemeClr val="bg1"/>
                </a:solidFill>
              </a:rPr>
              <a:t>أ.د/ ابراهيم العوضي </a:t>
            </a:r>
            <a:endParaRPr lang="ar-EG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1" y="1260018"/>
            <a:ext cx="4961050" cy="4694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71" y="1260018"/>
            <a:ext cx="5807805" cy="42396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351" y="6175660"/>
            <a:ext cx="4226160" cy="4726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8971" y="195769"/>
            <a:ext cx="4722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Fusion_180220_44</a:t>
            </a:r>
            <a:endParaRPr lang="ar-EG" sz="4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0" y="262813"/>
            <a:ext cx="4432662" cy="3166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97" y="262813"/>
            <a:ext cx="4455077" cy="31661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52" y="3666477"/>
            <a:ext cx="4867792" cy="30901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8" y="1050661"/>
            <a:ext cx="4955355" cy="5046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936" y="6244528"/>
            <a:ext cx="4101567" cy="4837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74" y="1507018"/>
            <a:ext cx="6209818" cy="42051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58971" y="195769"/>
            <a:ext cx="4722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Fusion_180220_43</a:t>
            </a:r>
            <a:endParaRPr lang="ar-EG" sz="4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7" y="277818"/>
            <a:ext cx="4962191" cy="3397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842" y="199907"/>
            <a:ext cx="5149049" cy="33842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95" y="3788777"/>
            <a:ext cx="4535089" cy="29471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9" y="1513858"/>
            <a:ext cx="5669771" cy="3581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14" y="5732266"/>
            <a:ext cx="4860077" cy="5351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04" y="1552599"/>
            <a:ext cx="5224187" cy="35429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58971" y="195769"/>
            <a:ext cx="4722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Fusion_180220_40</a:t>
            </a:r>
            <a:endParaRPr lang="ar-EG" sz="4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7" y="187826"/>
            <a:ext cx="4490937" cy="317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86" y="187825"/>
            <a:ext cx="4653890" cy="3187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39" y="3563946"/>
            <a:ext cx="4945438" cy="32299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8" y="1450950"/>
            <a:ext cx="5037257" cy="3574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008" y="5839640"/>
            <a:ext cx="4735983" cy="6765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086" y="1257685"/>
            <a:ext cx="5896357" cy="39606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58971" y="195769"/>
            <a:ext cx="4722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Fusion_180220_41</a:t>
            </a:r>
            <a:endParaRPr lang="ar-EG" sz="4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80" y="167465"/>
            <a:ext cx="4877589" cy="3450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67" y="131954"/>
            <a:ext cx="5105586" cy="34224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47" y="3842410"/>
            <a:ext cx="4412596" cy="29121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32" y="1899841"/>
            <a:ext cx="5631668" cy="35359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26" y="5854842"/>
            <a:ext cx="4439547" cy="68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671" y="1813442"/>
            <a:ext cx="5458997" cy="37087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8971" y="195769"/>
            <a:ext cx="4722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Fusion_180220_42</a:t>
            </a:r>
            <a:endParaRPr lang="ar-EG" sz="4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72" y="283454"/>
            <a:ext cx="4639414" cy="3123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72" y="283454"/>
            <a:ext cx="4779201" cy="31455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431" y="3551068"/>
            <a:ext cx="4779201" cy="32198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4771" y="1901426"/>
            <a:ext cx="670245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https://www.ebi.ac.uk/pride/archive/projects/PXD012803</a:t>
            </a:r>
            <a:endParaRPr lang="ar-EG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6678" y="619975"/>
            <a:ext cx="4722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Mzml</a:t>
            </a:r>
            <a:r>
              <a:rPr lang="en-US" sz="4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Sourse</a:t>
            </a:r>
            <a:endParaRPr lang="ar-EG" sz="4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078" y="3009547"/>
            <a:ext cx="4722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Fasta</a:t>
            </a:r>
            <a:r>
              <a:rPr lang="en-US" sz="4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Source</a:t>
            </a:r>
            <a:endParaRPr lang="ar-EG" sz="4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4636" y="4425444"/>
            <a:ext cx="54543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https://www.uniprot.org/uniprot/P25623</a:t>
            </a:r>
            <a:endParaRPr lang="ar-E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7" y="1649615"/>
            <a:ext cx="5476271" cy="3188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62" y="5567215"/>
            <a:ext cx="5575679" cy="7831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23" y="1290785"/>
            <a:ext cx="5561806" cy="37729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58971" y="195769"/>
            <a:ext cx="4722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Fusion_180220_39</a:t>
            </a:r>
            <a:endParaRPr lang="ar-EG" sz="4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32" y="347504"/>
            <a:ext cx="4851584" cy="32343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28" y="347504"/>
            <a:ext cx="5163678" cy="33572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053" y="3849984"/>
            <a:ext cx="4487009" cy="292445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5" y="1420053"/>
            <a:ext cx="5334462" cy="3520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47" y="5437947"/>
            <a:ext cx="5166046" cy="8731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01" y="1420053"/>
            <a:ext cx="5166046" cy="34983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58971" y="195769"/>
            <a:ext cx="4722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Fusion_180220_37</a:t>
            </a:r>
            <a:endParaRPr lang="ar-EG" sz="4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7" y="343695"/>
            <a:ext cx="4667353" cy="3331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53" y="272676"/>
            <a:ext cx="4742119" cy="3311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03" y="3789801"/>
            <a:ext cx="4742118" cy="295320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2" y="1395972"/>
            <a:ext cx="5745978" cy="3497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87" y="5529706"/>
            <a:ext cx="6302866" cy="664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63" y="1328294"/>
            <a:ext cx="5145804" cy="34379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8971" y="195769"/>
            <a:ext cx="4722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Fusion_180220_36</a:t>
            </a:r>
            <a:endParaRPr lang="ar-EG" sz="4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02" y="182422"/>
            <a:ext cx="4904980" cy="3246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422"/>
            <a:ext cx="4994697" cy="33763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37" y="3616709"/>
            <a:ext cx="4761157" cy="305886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57" y="1297061"/>
            <a:ext cx="5278621" cy="3132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58" y="5671920"/>
            <a:ext cx="8291873" cy="8078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9238"/>
            <a:ext cx="5832220" cy="38985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8971" y="195769"/>
            <a:ext cx="4722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Fusion_180220_35</a:t>
            </a:r>
            <a:endParaRPr lang="ar-EG" sz="4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20" y="189113"/>
            <a:ext cx="4785473" cy="3239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18" y="267565"/>
            <a:ext cx="4624717" cy="3239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27" y="3668862"/>
            <a:ext cx="4785473" cy="311283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30" y="1368529"/>
            <a:ext cx="5380186" cy="3566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8" y="5399873"/>
            <a:ext cx="6428674" cy="847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58971" y="195769"/>
            <a:ext cx="4722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Fusion_180220_30</a:t>
            </a:r>
            <a:endParaRPr lang="ar-EG" sz="4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1"/>
          <a:stretch>
            <a:fillRect/>
          </a:stretch>
        </p:blipFill>
        <p:spPr>
          <a:xfrm>
            <a:off x="6480699" y="1540160"/>
            <a:ext cx="5137211" cy="32232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3" y="149643"/>
            <a:ext cx="4704121" cy="2975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049" y="3429000"/>
            <a:ext cx="5077062" cy="3166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308" y="202909"/>
            <a:ext cx="4581913" cy="30867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" y="1874385"/>
            <a:ext cx="10844200" cy="3109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6678" y="619975"/>
            <a:ext cx="472292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Fasta</a:t>
            </a:r>
            <a:r>
              <a:rPr lang="en-US" sz="4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</a:t>
            </a:r>
            <a:endParaRPr lang="ar-EG" sz="48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25" y="5221974"/>
            <a:ext cx="7123854" cy="734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6" y="1449278"/>
            <a:ext cx="5232617" cy="2941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70" y="1066302"/>
            <a:ext cx="5232618" cy="35412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58971" y="195769"/>
            <a:ext cx="4722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Fusion_180220_29</a:t>
            </a:r>
            <a:endParaRPr lang="ar-EG" sz="4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07" y="281707"/>
            <a:ext cx="4744822" cy="3147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607" y="244109"/>
            <a:ext cx="4836343" cy="32224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9" y="3572544"/>
            <a:ext cx="4965384" cy="323316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7" y="1271608"/>
            <a:ext cx="5212532" cy="36045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90" y="5204714"/>
            <a:ext cx="5213459" cy="8552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16" y="1271608"/>
            <a:ext cx="5224187" cy="35429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58971" y="195769"/>
            <a:ext cx="4722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Fusion_180220_26</a:t>
            </a:r>
            <a:endParaRPr lang="ar-EG" sz="4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310" y="3515810"/>
            <a:ext cx="5056556" cy="3218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5" y="210762"/>
            <a:ext cx="4829974" cy="3218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603" y="210762"/>
            <a:ext cx="4747566" cy="319409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22" y="903655"/>
            <a:ext cx="4892040" cy="4899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53" r="28594"/>
          <a:stretch>
            <a:fillRect/>
          </a:stretch>
        </p:blipFill>
        <p:spPr>
          <a:xfrm>
            <a:off x="3020070" y="6090082"/>
            <a:ext cx="4392784" cy="543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30" y="1342192"/>
            <a:ext cx="6074929" cy="41736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58971" y="195769"/>
            <a:ext cx="4722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Fusion_180220_38</a:t>
            </a:r>
            <a:endParaRPr lang="ar-EG" sz="4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49" y="248573"/>
            <a:ext cx="4653120" cy="293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86" y="248573"/>
            <a:ext cx="4766262" cy="30385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241" y="3378176"/>
            <a:ext cx="4854013" cy="311399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2656" y="2458202"/>
            <a:ext cx="6086687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0" u="sng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ar-EG" sz="8000" u="sng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18" y="277897"/>
            <a:ext cx="5610508" cy="46393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59" y="5238750"/>
            <a:ext cx="6276556" cy="12592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12" y="184531"/>
            <a:ext cx="6900264" cy="4954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24" y="5362715"/>
            <a:ext cx="5662151" cy="13107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65" y="1259191"/>
            <a:ext cx="6726781" cy="407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559" y="2192576"/>
            <a:ext cx="7150907" cy="2227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752475"/>
            <a:ext cx="7355168" cy="55367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57" y="453132"/>
            <a:ext cx="6542461" cy="5305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44912"/>
            <a:ext cx="5933081" cy="1454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30" y="1321920"/>
            <a:ext cx="6764254" cy="442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WPS Presentation</Application>
  <PresentationFormat>Widescreen</PresentationFormat>
  <Paragraphs>52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Electronica Care</dc:creator>
  <cp:lastModifiedBy>dell</cp:lastModifiedBy>
  <cp:revision>43</cp:revision>
  <dcterms:created xsi:type="dcterms:W3CDTF">2022-01-06T22:23:00Z</dcterms:created>
  <dcterms:modified xsi:type="dcterms:W3CDTF">2022-01-08T23:45:41Z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B768118AF78044329E28F89BF84C178D</vt:lpwstr>
  </property>
  <property fmtid="{D5CDD505-2E9C-101B-9397-08002B2CF9AE}" pid="3" name="KSOProductBuildVer">
    <vt:lpwstr>1033-11.2.0.10426</vt:lpwstr>
  </property>
</Properties>
</file>