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109" d="100"/>
          <a:sy n="109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5A4F-DB4F-D94E-83D9-9286CC5B0A9E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45E3-8A93-7444-BA16-C487AF47F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8602"/>
              </p:ext>
            </p:extLst>
          </p:nvPr>
        </p:nvGraphicFramePr>
        <p:xfrm>
          <a:off x="879231" y="691660"/>
          <a:ext cx="1829795" cy="5487887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1829795"/>
              </a:tblGrid>
              <a:tr h="67485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Information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/>
                </a:tc>
              </a:tr>
              <a:tr h="3749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Id 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43115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S.S  </a:t>
                      </a:r>
                      <a:r>
                        <a:rPr lang="en-US" sz="1600" dirty="0" smtClean="0">
                          <a:effectLst/>
                        </a:rPr>
                        <a:t>(PK) 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49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First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49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Last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983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Gender (FK)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9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Species </a:t>
                      </a:r>
                      <a:r>
                        <a:rPr lang="en-US" sz="1600" dirty="0" smtClean="0">
                          <a:effectLst/>
                        </a:rPr>
                        <a:t>(FK)</a:t>
                      </a:r>
                      <a:endParaRPr lang="en-US" sz="16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5389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Height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4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Color </a:t>
                      </a:r>
                      <a:r>
                        <a:rPr lang="en-US" sz="1600" dirty="0" smtClean="0">
                          <a:effectLst/>
                        </a:rPr>
                        <a:t>(FK)</a:t>
                      </a:r>
                      <a:endParaRPr lang="en-US" sz="16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49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Occupation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983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Wanted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98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</a:rPr>
                        <a:t>City </a:t>
                      </a:r>
                      <a:r>
                        <a:rPr lang="en-US" sz="1600" dirty="0" smtClean="0">
                          <a:effectLst/>
                        </a:rPr>
                        <a:t>(FK)</a:t>
                      </a:r>
                      <a:endParaRPr lang="en-US" sz="16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7492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Image</a:t>
                      </a:r>
                      <a:endParaRPr lang="en-US" sz="16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28" y="1749666"/>
            <a:ext cx="381001" cy="38100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1233"/>
              </p:ext>
            </p:extLst>
          </p:nvPr>
        </p:nvGraphicFramePr>
        <p:xfrm>
          <a:off x="3321544" y="5050847"/>
          <a:ext cx="1467827" cy="11287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67827"/>
              </a:tblGrid>
              <a:tr h="41980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Cities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544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 smtClean="0">
                          <a:effectLst/>
                        </a:rPr>
                        <a:t>(PK)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5445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City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5429"/>
              </p:ext>
            </p:extLst>
          </p:nvPr>
        </p:nvGraphicFramePr>
        <p:xfrm>
          <a:off x="3321547" y="1940167"/>
          <a:ext cx="1467826" cy="1002324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467826"/>
              </a:tblGrid>
              <a:tr h="3468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Specieses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90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 smtClean="0">
                          <a:effectLst/>
                        </a:rPr>
                        <a:t>(PK)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26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Species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49426"/>
              </p:ext>
            </p:extLst>
          </p:nvPr>
        </p:nvGraphicFramePr>
        <p:xfrm>
          <a:off x="3321546" y="691662"/>
          <a:ext cx="1467826" cy="961292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467826"/>
              </a:tblGrid>
              <a:tr h="3335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Genders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13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 smtClean="0">
                          <a:effectLst/>
                        </a:rPr>
                        <a:t>(PK)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1389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Gender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73951"/>
              </p:ext>
            </p:extLst>
          </p:nvPr>
        </p:nvGraphicFramePr>
        <p:xfrm>
          <a:off x="3321545" y="3479953"/>
          <a:ext cx="1467827" cy="1033432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467827"/>
              </a:tblGrid>
              <a:tr h="3750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Colors</a:t>
                      </a:r>
                      <a:endParaRPr lang="en-US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192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Id </a:t>
                      </a:r>
                      <a:r>
                        <a:rPr lang="en-US" sz="1400" dirty="0" smtClean="0">
                          <a:effectLst/>
                        </a:rPr>
                        <a:t>(PK)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3391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Color</a:t>
                      </a:r>
                      <a:endParaRPr lang="en-US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25" y="1021704"/>
            <a:ext cx="381001" cy="381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224" y="2250828"/>
            <a:ext cx="381001" cy="381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1" y="3812028"/>
            <a:ext cx="381001" cy="381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22" y="5798546"/>
            <a:ext cx="381001" cy="381001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709030" y="1153821"/>
            <a:ext cx="612520" cy="2011410"/>
            <a:chOff x="2709030" y="1153821"/>
            <a:chExt cx="612520" cy="2011410"/>
          </a:xfrm>
        </p:grpSpPr>
        <p:cxnSp>
          <p:nvCxnSpPr>
            <p:cNvPr id="26" name="Elbow Connector 25"/>
            <p:cNvCxnSpPr/>
            <p:nvPr/>
          </p:nvCxnSpPr>
          <p:spPr>
            <a:xfrm rot="5400000">
              <a:off x="2025921" y="2024771"/>
              <a:ext cx="2011408" cy="269508"/>
            </a:xfrm>
            <a:prstGeom prst="bentConnector3">
              <a:avLst>
                <a:gd name="adj1" fmla="val 22024"/>
              </a:avLst>
            </a:prstGeom>
            <a:ln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709030" y="3165231"/>
              <a:ext cx="187839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166379" y="1153821"/>
              <a:ext cx="155171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7" idx="1"/>
          </p:cNvCxnSpPr>
          <p:nvPr/>
        </p:nvCxnSpPr>
        <p:spPr>
          <a:xfrm rot="10800000" flipV="1">
            <a:off x="3084715" y="2441329"/>
            <a:ext cx="236833" cy="9942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4" idx="3"/>
          </p:cNvCxnSpPr>
          <p:nvPr/>
        </p:nvCxnSpPr>
        <p:spPr>
          <a:xfrm flipH="1">
            <a:off x="2709026" y="3435603"/>
            <a:ext cx="375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 flipV="1">
            <a:off x="2709026" y="3996669"/>
            <a:ext cx="612518" cy="5167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10800000" flipV="1">
            <a:off x="2709026" y="5615197"/>
            <a:ext cx="612519" cy="822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767e5d@studentoffice.net</dc:creator>
  <cp:lastModifiedBy>767e5d@studentoffice.net</cp:lastModifiedBy>
  <cp:revision>4</cp:revision>
  <dcterms:created xsi:type="dcterms:W3CDTF">2017-07-21T17:23:42Z</dcterms:created>
  <dcterms:modified xsi:type="dcterms:W3CDTF">2017-07-21T18:08:34Z</dcterms:modified>
</cp:coreProperties>
</file>