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>
        <p:scale>
          <a:sx n="109" d="100"/>
          <a:sy n="109" d="100"/>
        </p:scale>
        <p:origin x="68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8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8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7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3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95A4F-DB4F-D94E-83D9-9286CC5B0A9E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91399"/>
              </p:ext>
            </p:extLst>
          </p:nvPr>
        </p:nvGraphicFramePr>
        <p:xfrm>
          <a:off x="911910" y="281352"/>
          <a:ext cx="1829795" cy="6237727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829795"/>
              </a:tblGrid>
              <a:tr h="6748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Information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74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</a:tr>
              <a:tr h="431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userID (FK)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</a:tr>
              <a:tr h="374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barcode</a:t>
                      </a:r>
                    </a:p>
                  </a:txBody>
                  <a:tcPr marL="6350" marR="6350" marT="6350" marB="0" anchor="b"/>
                </a:tc>
              </a:tr>
              <a:tr h="374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product</a:t>
                      </a:r>
                    </a:p>
                  </a:txBody>
                  <a:tcPr marL="6350" marR="6350" marT="6350" marB="0" anchor="b"/>
                </a:tc>
              </a:tr>
              <a:tr h="3983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eggs</a:t>
                      </a:r>
                    </a:p>
                  </a:txBody>
                  <a:tcPr marL="6350" marR="6350" marT="6350" marB="0" anchor="b"/>
                </a:tc>
              </a:tr>
              <a:tr h="3983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fish</a:t>
                      </a:r>
                    </a:p>
                  </a:txBody>
                  <a:tcPr marL="6350" marR="6350" marT="6350" marB="0" anchor="b"/>
                </a:tc>
              </a:tr>
              <a:tr h="5389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milk</a:t>
                      </a:r>
                    </a:p>
                  </a:txBody>
                  <a:tcPr marL="6350" marR="6350" marT="6350" marB="0" anchor="ctr"/>
                </a:tc>
              </a:tr>
              <a:tr h="374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peanuts</a:t>
                      </a:r>
                    </a:p>
                  </a:txBody>
                  <a:tcPr marL="6350" marR="6350" marT="6350" marB="0" anchor="ctr"/>
                </a:tc>
              </a:tr>
              <a:tr h="374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sesame</a:t>
                      </a:r>
                    </a:p>
                  </a:txBody>
                  <a:tcPr marL="6350" marR="6350" marT="6350" marB="0" anchor="b"/>
                </a:tc>
              </a:tr>
              <a:tr h="3983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shellfish</a:t>
                      </a:r>
                    </a:p>
                  </a:txBody>
                  <a:tcPr marL="6350" marR="6350" marT="6350" marB="0" anchor="b"/>
                </a:tc>
              </a:tr>
              <a:tr h="3983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soy</a:t>
                      </a:r>
                    </a:p>
                  </a:txBody>
                  <a:tcPr marL="6350" marR="6350" marT="6350" marB="0" anchor="b"/>
                </a:tc>
              </a:tr>
              <a:tr h="374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treenuts</a:t>
                      </a:r>
                    </a:p>
                  </a:txBody>
                  <a:tcPr marL="6350" marR="6350" marT="6350" marB="0" anchor="b"/>
                </a:tc>
              </a:tr>
              <a:tr h="374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wheat</a:t>
                      </a:r>
                    </a:p>
                  </a:txBody>
                  <a:tcPr marL="6350" marR="6350" marT="6350" marB="0" anchor="b"/>
                </a:tc>
              </a:tr>
              <a:tr h="374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img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50" y="1377009"/>
            <a:ext cx="381001" cy="38100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13867"/>
              </p:ext>
            </p:extLst>
          </p:nvPr>
        </p:nvGraphicFramePr>
        <p:xfrm>
          <a:off x="3321545" y="691662"/>
          <a:ext cx="1801439" cy="347242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801439"/>
              </a:tblGrid>
              <a:tr h="3335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allergies</a:t>
                      </a:r>
                      <a:endParaRPr lang="en-US" sz="1200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13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User</a:t>
                      </a:r>
                      <a:r>
                        <a:rPr lang="en-US" sz="1600" baseline="0" dirty="0" smtClean="0">
                          <a:effectLst/>
                          <a:latin typeface="+mn-lt"/>
                        </a:rPr>
                        <a:t>ID</a:t>
                      </a:r>
                      <a:r>
                        <a:rPr lang="en-US" sz="16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+mn-lt"/>
                        </a:rPr>
                        <a:t>(PK)</a:t>
                      </a:r>
                      <a:endParaRPr lang="en-US" sz="1600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13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eggsallergy</a:t>
                      </a:r>
                    </a:p>
                  </a:txBody>
                  <a:tcPr marL="6350" marR="6350" marT="6350" marB="0" anchor="b"/>
                </a:tc>
              </a:tr>
              <a:tr h="313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fishallergy</a:t>
                      </a:r>
                    </a:p>
                  </a:txBody>
                  <a:tcPr marL="6350" marR="6350" marT="6350" marB="0" anchor="b"/>
                </a:tc>
              </a:tr>
              <a:tr h="3138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milkallergy</a:t>
                      </a:r>
                    </a:p>
                  </a:txBody>
                  <a:tcPr marL="6350" marR="6350" marT="6350" marB="0" anchor="ctr"/>
                </a:tc>
              </a:tr>
              <a:tr h="3138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peanutsallergy</a:t>
                      </a:r>
                    </a:p>
                  </a:txBody>
                  <a:tcPr marL="6350" marR="6350" marT="6350" marB="0" anchor="ctr"/>
                </a:tc>
              </a:tr>
              <a:tr h="313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sesameallergy</a:t>
                      </a:r>
                    </a:p>
                  </a:txBody>
                  <a:tcPr marL="6350" marR="6350" marT="6350" marB="0" anchor="b"/>
                </a:tc>
              </a:tr>
              <a:tr h="313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shellfishallergy</a:t>
                      </a:r>
                    </a:p>
                  </a:txBody>
                  <a:tcPr marL="6350" marR="6350" marT="6350" marB="0" anchor="b"/>
                </a:tc>
              </a:tr>
              <a:tr h="313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soyallergy</a:t>
                      </a:r>
                    </a:p>
                  </a:txBody>
                  <a:tcPr marL="6350" marR="6350" marT="6350" marB="0" anchor="b"/>
                </a:tc>
              </a:tr>
              <a:tr h="313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treenutsallergy</a:t>
                      </a:r>
                    </a:p>
                  </a:txBody>
                  <a:tcPr marL="6350" marR="6350" marT="6350" marB="0" anchor="b"/>
                </a:tc>
              </a:tr>
              <a:tr h="313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wheatallergy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41" y="963320"/>
            <a:ext cx="381001" cy="381001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2709030" y="1153821"/>
            <a:ext cx="612520" cy="827379"/>
            <a:chOff x="2709030" y="1153821"/>
            <a:chExt cx="612520" cy="2011410"/>
          </a:xfrm>
        </p:grpSpPr>
        <p:cxnSp>
          <p:nvCxnSpPr>
            <p:cNvPr id="26" name="Elbow Connector 25"/>
            <p:cNvCxnSpPr/>
            <p:nvPr/>
          </p:nvCxnSpPr>
          <p:spPr>
            <a:xfrm rot="5400000">
              <a:off x="2025921" y="2024771"/>
              <a:ext cx="2011408" cy="269508"/>
            </a:xfrm>
            <a:prstGeom prst="bentConnector3">
              <a:avLst>
                <a:gd name="adj1" fmla="val -646"/>
              </a:avLst>
            </a:prstGeom>
            <a:ln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709030" y="3165231"/>
              <a:ext cx="187839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166379" y="1153821"/>
              <a:ext cx="155171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53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767e5d@studentoffice.net</dc:creator>
  <cp:lastModifiedBy>767e5d@studentoffice.net</cp:lastModifiedBy>
  <cp:revision>5</cp:revision>
  <dcterms:created xsi:type="dcterms:W3CDTF">2017-07-21T17:23:42Z</dcterms:created>
  <dcterms:modified xsi:type="dcterms:W3CDTF">2017-08-07T04:36:10Z</dcterms:modified>
</cp:coreProperties>
</file>