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M1Rk55YtxTDJ149Q1yEZmS2Zd4ufzXq/view?usp=sharing" TargetMode="External"/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image" Target="../media/image-8-3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raa-G/Shoply_App" TargetMode="External"/><Relationship Id="rId3" Type="http://schemas.openxmlformats.org/officeDocument/2006/relationships/hyperlink" Target="http://github.com" TargetMode="External"/><Relationship Id="rId4" Type="http://schemas.openxmlformats.org/officeDocument/2006/relationships/hyperlink" Target="https://github.com/Esraa-G/Shoply_App" TargetMode="External"/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5" Type="http://schemas.openxmlformats.org/officeDocument/2006/relationships/image" Target="../media/image-9-2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6142" y="308610"/>
            <a:ext cx="3601998" cy="761238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990243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8384"/>
              </a:lnSpc>
              <a:buNone/>
            </a:pPr>
            <a:r>
              <a:rPr lang="en-US" sz="6707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Introduction to the Flutter </a:t>
            </a:r>
            <a:pPr indent="0" marL="0">
              <a:lnSpc>
                <a:spcPts val="8384"/>
              </a:lnSpc>
              <a:buNone/>
            </a:pPr>
            <a:r>
              <a:rPr lang="en-US" sz="6707" dirty="0">
                <a:solidFill>
                  <a:srgbClr val="F5F547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Ecommerce App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864037" y="4554498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This presentation will provide an overview of a robust Flutter-based ecommerce app. We'll explore the project scope, the technologies used, the UI/UX design process, the key features and functionalities, and the state management approach leveraging the Provider package.</a:t>
            </a:r>
            <a:endParaRPr lang="en-US" sz="1944" dirty="0"/>
          </a:p>
        </p:txBody>
      </p:sp>
      <p:sp>
        <p:nvSpPr>
          <p:cNvPr id="7" name="Shape 4"/>
          <p:cNvSpPr/>
          <p:nvPr/>
        </p:nvSpPr>
        <p:spPr>
          <a:xfrm>
            <a:off x="864037" y="6825853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57" y="6833473"/>
            <a:ext cx="379690" cy="37969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382316" y="6807398"/>
            <a:ext cx="2210157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Esraa Salah</a:t>
            </a:r>
            <a:endParaRPr lang="en-US" sz="2430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179237" y="3802380"/>
            <a:ext cx="4937760" cy="6247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860"/>
              </a:lnSpc>
              <a:buNone/>
            </a:pPr>
            <a:r>
              <a:rPr lang="en-US" sz="3888" dirty="0">
                <a:solidFill>
                  <a:srgbClr val="F5F547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Thank</a:t>
            </a:r>
            <a:pPr indent="0" marL="0">
              <a:lnSpc>
                <a:spcPts val="4860"/>
              </a:lnSpc>
              <a:buNone/>
            </a:pPr>
            <a:r>
              <a:rPr lang="en-US" sz="3888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You!</a:t>
            </a:r>
            <a:pPr indent="0" marL="0">
              <a:lnSpc>
                <a:spcPts val="4860"/>
              </a:lnSpc>
              <a:buNone/>
            </a:pPr>
            <a:r>
              <a:rPr lang="en-US" sz="3888" dirty="0">
                <a:solidFill>
                  <a:srgbClr val="000000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🐥</a:t>
            </a:r>
            <a:endParaRPr lang="en-US" sz="3888" dirty="0"/>
          </a:p>
        </p:txBody>
      </p:sp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61043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Project Overview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9990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F5F547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Scope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631644"/>
            <a:ext cx="3898821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ecommerce app will allow users to browse products, add them to a cart, and complete purchases. It will have a clean and intuitive interface, with a focus on providing a seamless shopping experience.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29990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F5F547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Technologies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3631644"/>
            <a:ext cx="389882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 is built using the Flutter framework, which enables cross-platform development. It utilizes Dart as the programming language and the Provider package for state management.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29990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F5F547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Dummy API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63164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 integrates with a dummy JSON API to fetch product data, allowing for a realistic shopping experience without the need for a backend server.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7208" y="226219"/>
            <a:ext cx="3679984" cy="777716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3532" y="1076563"/>
            <a:ext cx="4525328" cy="5656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454"/>
              </a:lnSpc>
              <a:buNone/>
            </a:pPr>
            <a:r>
              <a:rPr lang="en-US" sz="3563" dirty="0">
                <a:solidFill>
                  <a:srgbClr val="F5F547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UI/UX Design</a:t>
            </a:r>
            <a:endParaRPr lang="en-US" sz="3563" dirty="0"/>
          </a:p>
        </p:txBody>
      </p:sp>
      <p:sp>
        <p:nvSpPr>
          <p:cNvPr id="6" name="Shape 3"/>
          <p:cNvSpPr/>
          <p:nvPr/>
        </p:nvSpPr>
        <p:spPr>
          <a:xfrm>
            <a:off x="633532" y="2117288"/>
            <a:ext cx="407194" cy="407194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7" name="Text 4"/>
          <p:cNvSpPr/>
          <p:nvPr/>
        </p:nvSpPr>
        <p:spPr>
          <a:xfrm>
            <a:off x="784265" y="2185035"/>
            <a:ext cx="105608" cy="271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38"/>
              </a:lnSpc>
              <a:buNone/>
            </a:pPr>
            <a:r>
              <a:rPr lang="en-US" sz="2138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138" dirty="0"/>
          </a:p>
        </p:txBody>
      </p:sp>
      <p:sp>
        <p:nvSpPr>
          <p:cNvPr id="8" name="Text 5"/>
          <p:cNvSpPr/>
          <p:nvPr/>
        </p:nvSpPr>
        <p:spPr>
          <a:xfrm>
            <a:off x="1221700" y="2117288"/>
            <a:ext cx="2262664" cy="282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27"/>
              </a:lnSpc>
              <a:buNone/>
            </a:pPr>
            <a:r>
              <a:rPr lang="en-US" sz="1782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Design Tools</a:t>
            </a:r>
            <a:endParaRPr lang="en-US" sz="1782" dirty="0"/>
          </a:p>
        </p:txBody>
      </p:sp>
      <p:sp>
        <p:nvSpPr>
          <p:cNvPr id="9" name="Text 6"/>
          <p:cNvSpPr/>
          <p:nvPr/>
        </p:nvSpPr>
        <p:spPr>
          <a:xfrm>
            <a:off x="1221700" y="2508647"/>
            <a:ext cx="7288768" cy="57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81"/>
              </a:lnSpc>
              <a:buNone/>
            </a:pPr>
            <a:r>
              <a:rPr lang="en-US" sz="1425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UI/UX design was created using Figma, a popular design tool that enables collaborative work and seamless integration with the development process.</a:t>
            </a:r>
            <a:endParaRPr lang="en-US" sz="1425" dirty="0"/>
          </a:p>
        </p:txBody>
      </p:sp>
      <p:sp>
        <p:nvSpPr>
          <p:cNvPr id="10" name="Shape 7"/>
          <p:cNvSpPr/>
          <p:nvPr/>
        </p:nvSpPr>
        <p:spPr>
          <a:xfrm>
            <a:off x="633532" y="3472339"/>
            <a:ext cx="407194" cy="407194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1" name="Text 8"/>
          <p:cNvSpPr/>
          <p:nvPr/>
        </p:nvSpPr>
        <p:spPr>
          <a:xfrm>
            <a:off x="762238" y="3540085"/>
            <a:ext cx="149662" cy="271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38"/>
              </a:lnSpc>
              <a:buNone/>
            </a:pPr>
            <a:r>
              <a:rPr lang="en-US" sz="2138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138" dirty="0"/>
          </a:p>
        </p:txBody>
      </p:sp>
      <p:sp>
        <p:nvSpPr>
          <p:cNvPr id="12" name="Text 9"/>
          <p:cNvSpPr/>
          <p:nvPr/>
        </p:nvSpPr>
        <p:spPr>
          <a:xfrm>
            <a:off x="1221700" y="3472339"/>
            <a:ext cx="2262664" cy="282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27"/>
              </a:lnSpc>
              <a:buNone/>
            </a:pPr>
            <a:r>
              <a:rPr lang="en-US" sz="1782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Design Principles</a:t>
            </a:r>
            <a:endParaRPr lang="en-US" sz="1782" dirty="0"/>
          </a:p>
        </p:txBody>
      </p:sp>
      <p:sp>
        <p:nvSpPr>
          <p:cNvPr id="13" name="Text 10"/>
          <p:cNvSpPr/>
          <p:nvPr/>
        </p:nvSpPr>
        <p:spPr>
          <a:xfrm>
            <a:off x="1221700" y="3863697"/>
            <a:ext cx="7288768" cy="57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81"/>
              </a:lnSpc>
              <a:buNone/>
            </a:pPr>
            <a:r>
              <a:rPr lang="en-US" sz="1425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 follows Material Design guidelines, ensuring a consistent and intuitive user experience across all screens.</a:t>
            </a:r>
            <a:endParaRPr lang="en-US" sz="1425" dirty="0"/>
          </a:p>
        </p:txBody>
      </p:sp>
      <p:sp>
        <p:nvSpPr>
          <p:cNvPr id="14" name="Shape 11"/>
          <p:cNvSpPr/>
          <p:nvPr/>
        </p:nvSpPr>
        <p:spPr>
          <a:xfrm>
            <a:off x="633532" y="4827389"/>
            <a:ext cx="407194" cy="407194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5" name="Text 12"/>
          <p:cNvSpPr/>
          <p:nvPr/>
        </p:nvSpPr>
        <p:spPr>
          <a:xfrm>
            <a:off x="758785" y="4895136"/>
            <a:ext cx="156686" cy="271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38"/>
              </a:lnSpc>
              <a:buNone/>
            </a:pPr>
            <a:r>
              <a:rPr lang="en-US" sz="2138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138" dirty="0"/>
          </a:p>
        </p:txBody>
      </p:sp>
      <p:sp>
        <p:nvSpPr>
          <p:cNvPr id="16" name="Text 13"/>
          <p:cNvSpPr/>
          <p:nvPr/>
        </p:nvSpPr>
        <p:spPr>
          <a:xfrm>
            <a:off x="1221700" y="4827389"/>
            <a:ext cx="2262664" cy="282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27"/>
              </a:lnSpc>
              <a:buNone/>
            </a:pPr>
            <a:r>
              <a:rPr lang="en-US" sz="1782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Responsive Design</a:t>
            </a:r>
            <a:endParaRPr lang="en-US" sz="1782" dirty="0"/>
          </a:p>
        </p:txBody>
      </p:sp>
      <p:sp>
        <p:nvSpPr>
          <p:cNvPr id="17" name="Text 14"/>
          <p:cNvSpPr/>
          <p:nvPr/>
        </p:nvSpPr>
        <p:spPr>
          <a:xfrm>
            <a:off x="1221700" y="5218748"/>
            <a:ext cx="7288768" cy="57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81"/>
              </a:lnSpc>
              <a:buNone/>
            </a:pPr>
            <a:r>
              <a:rPr lang="en-US" sz="1425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 is designed to be responsive and adaptable to different screen sizes, providing an optimal experience on both mobile and tablet devices.</a:t>
            </a:r>
            <a:endParaRPr lang="en-US" sz="1425" dirty="0"/>
          </a:p>
        </p:txBody>
      </p:sp>
      <p:sp>
        <p:nvSpPr>
          <p:cNvPr id="18" name="Shape 15"/>
          <p:cNvSpPr/>
          <p:nvPr/>
        </p:nvSpPr>
        <p:spPr>
          <a:xfrm>
            <a:off x="633532" y="6182439"/>
            <a:ext cx="407194" cy="407194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9" name="Text 16"/>
          <p:cNvSpPr/>
          <p:nvPr/>
        </p:nvSpPr>
        <p:spPr>
          <a:xfrm>
            <a:off x="754737" y="6250186"/>
            <a:ext cx="164783" cy="271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38"/>
              </a:lnSpc>
              <a:buNone/>
            </a:pPr>
            <a:r>
              <a:rPr lang="en-US" sz="2138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4</a:t>
            </a:r>
            <a:endParaRPr lang="en-US" sz="2138" dirty="0"/>
          </a:p>
        </p:txBody>
      </p:sp>
      <p:sp>
        <p:nvSpPr>
          <p:cNvPr id="20" name="Text 17"/>
          <p:cNvSpPr/>
          <p:nvPr/>
        </p:nvSpPr>
        <p:spPr>
          <a:xfrm>
            <a:off x="1221700" y="6182439"/>
            <a:ext cx="2262664" cy="282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27"/>
              </a:lnSpc>
              <a:buNone/>
            </a:pPr>
            <a:r>
              <a:rPr lang="en-US" sz="1782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Prototyping</a:t>
            </a:r>
            <a:endParaRPr lang="en-US" sz="1782" dirty="0"/>
          </a:p>
        </p:txBody>
      </p:sp>
      <p:sp>
        <p:nvSpPr>
          <p:cNvPr id="21" name="Text 18"/>
          <p:cNvSpPr/>
          <p:nvPr/>
        </p:nvSpPr>
        <p:spPr>
          <a:xfrm>
            <a:off x="1221700" y="6573798"/>
            <a:ext cx="7288768" cy="57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81"/>
              </a:lnSpc>
              <a:buNone/>
            </a:pPr>
            <a:r>
              <a:rPr lang="en-US" sz="1425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Clickable prototypes were created in Figma to validate the user flows and gather feedback from stakeholders and users.</a:t>
            </a:r>
            <a:endParaRPr lang="en-US" sz="1425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05489"/>
            <a:ext cx="8068985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Features and Functionalities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Authentication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 includes an  authentication system, allowing users to sign up, log in, and manage their accounts securely.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Navigation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 provides a intuitive navigation structure, with a bottom navigation bar and easy-to-use product categories and search functionality.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Home Screen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home screen features a carousel of featured products, popular categories, and personalized recommendations based on user browsing history.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662" y="244078"/>
            <a:ext cx="3663077" cy="774144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170057" y="1310997"/>
            <a:ext cx="7467243" cy="6104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807"/>
              </a:lnSpc>
              <a:buNone/>
            </a:pPr>
            <a:r>
              <a:rPr lang="en-US" sz="3845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State Management with Provider</a:t>
            </a:r>
            <a:endParaRPr lang="en-US" sz="3845" dirty="0"/>
          </a:p>
        </p:txBody>
      </p:sp>
      <p:sp>
        <p:nvSpPr>
          <p:cNvPr id="6" name="Shape 3"/>
          <p:cNvSpPr/>
          <p:nvPr/>
        </p:nvSpPr>
        <p:spPr>
          <a:xfrm>
            <a:off x="6451521" y="2214324"/>
            <a:ext cx="22860" cy="4704278"/>
          </a:xfrm>
          <a:prstGeom prst="roundRect">
            <a:avLst>
              <a:gd name="adj" fmla="val 128176"/>
            </a:avLst>
          </a:prstGeom>
          <a:solidFill>
            <a:srgbClr val="575757"/>
          </a:solidFill>
          <a:ln/>
        </p:spPr>
      </p:sp>
      <p:sp>
        <p:nvSpPr>
          <p:cNvPr id="7" name="Shape 4"/>
          <p:cNvSpPr/>
          <p:nvPr/>
        </p:nvSpPr>
        <p:spPr>
          <a:xfrm>
            <a:off x="6659820" y="2642235"/>
            <a:ext cx="683657" cy="22860"/>
          </a:xfrm>
          <a:prstGeom prst="roundRect">
            <a:avLst>
              <a:gd name="adj" fmla="val 128176"/>
            </a:avLst>
          </a:prstGeom>
          <a:solidFill>
            <a:srgbClr val="575757"/>
          </a:solidFill>
          <a:ln/>
        </p:spPr>
      </p:sp>
      <p:sp>
        <p:nvSpPr>
          <p:cNvPr id="8" name="Shape 5"/>
          <p:cNvSpPr/>
          <p:nvPr/>
        </p:nvSpPr>
        <p:spPr>
          <a:xfrm>
            <a:off x="6243221" y="2433995"/>
            <a:ext cx="439460" cy="439460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9" name="Text 6"/>
          <p:cNvSpPr/>
          <p:nvPr/>
        </p:nvSpPr>
        <p:spPr>
          <a:xfrm>
            <a:off x="6405979" y="2507218"/>
            <a:ext cx="113943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07"/>
              </a:lnSpc>
              <a:buNone/>
            </a:pPr>
            <a:r>
              <a:rPr lang="en-US" sz="2307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307" dirty="0"/>
          </a:p>
        </p:txBody>
      </p:sp>
      <p:sp>
        <p:nvSpPr>
          <p:cNvPr id="10" name="Text 7"/>
          <p:cNvSpPr/>
          <p:nvPr/>
        </p:nvSpPr>
        <p:spPr>
          <a:xfrm>
            <a:off x="7537252" y="2409587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03"/>
              </a:lnSpc>
              <a:buNone/>
            </a:pPr>
            <a:r>
              <a:rPr lang="en-US" sz="1923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API Integration</a:t>
            </a:r>
            <a:endParaRPr lang="en-US" sz="1923" dirty="0"/>
          </a:p>
        </p:txBody>
      </p:sp>
      <p:sp>
        <p:nvSpPr>
          <p:cNvPr id="11" name="Text 8"/>
          <p:cNvSpPr/>
          <p:nvPr/>
        </p:nvSpPr>
        <p:spPr>
          <a:xfrm>
            <a:off x="7537252" y="2831902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61"/>
              </a:lnSpc>
              <a:buNone/>
            </a:pPr>
            <a:r>
              <a:rPr lang="en-US" sz="1538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 integrates with a dummy JSON API to fetch product data, ensuring a realistic shopping experience.</a:t>
            </a:r>
            <a:endParaRPr lang="en-US" sz="1538" dirty="0"/>
          </a:p>
        </p:txBody>
      </p:sp>
      <p:sp>
        <p:nvSpPr>
          <p:cNvPr id="12" name="Shape 9"/>
          <p:cNvSpPr/>
          <p:nvPr/>
        </p:nvSpPr>
        <p:spPr>
          <a:xfrm>
            <a:off x="6659820" y="4275415"/>
            <a:ext cx="683657" cy="22860"/>
          </a:xfrm>
          <a:prstGeom prst="roundRect">
            <a:avLst>
              <a:gd name="adj" fmla="val 128176"/>
            </a:avLst>
          </a:prstGeom>
          <a:solidFill>
            <a:srgbClr val="575757"/>
          </a:solidFill>
          <a:ln/>
        </p:spPr>
      </p:sp>
      <p:sp>
        <p:nvSpPr>
          <p:cNvPr id="13" name="Shape 10"/>
          <p:cNvSpPr/>
          <p:nvPr/>
        </p:nvSpPr>
        <p:spPr>
          <a:xfrm>
            <a:off x="6243221" y="4067175"/>
            <a:ext cx="439460" cy="439460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4" name="Text 11"/>
          <p:cNvSpPr/>
          <p:nvPr/>
        </p:nvSpPr>
        <p:spPr>
          <a:xfrm>
            <a:off x="6382167" y="4140398"/>
            <a:ext cx="161449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07"/>
              </a:lnSpc>
              <a:buNone/>
            </a:pPr>
            <a:r>
              <a:rPr lang="en-US" sz="2307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307" dirty="0"/>
          </a:p>
        </p:txBody>
      </p:sp>
      <p:sp>
        <p:nvSpPr>
          <p:cNvPr id="15" name="Text 12"/>
          <p:cNvSpPr/>
          <p:nvPr/>
        </p:nvSpPr>
        <p:spPr>
          <a:xfrm>
            <a:off x="7537252" y="4042767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03"/>
              </a:lnSpc>
              <a:buNone/>
            </a:pPr>
            <a:r>
              <a:rPr lang="en-US" sz="1923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State Management</a:t>
            </a:r>
            <a:endParaRPr lang="en-US" sz="1923" dirty="0"/>
          </a:p>
        </p:txBody>
      </p:sp>
      <p:sp>
        <p:nvSpPr>
          <p:cNvPr id="16" name="Text 13"/>
          <p:cNvSpPr/>
          <p:nvPr/>
        </p:nvSpPr>
        <p:spPr>
          <a:xfrm>
            <a:off x="7537252" y="4465082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61"/>
              </a:lnSpc>
              <a:buNone/>
            </a:pPr>
            <a:r>
              <a:rPr lang="en-US" sz="1538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Provider package is used to manage the app's state, providing a scalable and maintainable solution.</a:t>
            </a:r>
            <a:endParaRPr lang="en-US" sz="1538" dirty="0"/>
          </a:p>
        </p:txBody>
      </p:sp>
      <p:sp>
        <p:nvSpPr>
          <p:cNvPr id="17" name="Shape 14"/>
          <p:cNvSpPr/>
          <p:nvPr/>
        </p:nvSpPr>
        <p:spPr>
          <a:xfrm>
            <a:off x="6659820" y="5908596"/>
            <a:ext cx="683657" cy="22860"/>
          </a:xfrm>
          <a:prstGeom prst="roundRect">
            <a:avLst>
              <a:gd name="adj" fmla="val 128176"/>
            </a:avLst>
          </a:prstGeom>
          <a:solidFill>
            <a:srgbClr val="575757"/>
          </a:solidFill>
          <a:ln/>
        </p:spPr>
      </p:sp>
      <p:sp>
        <p:nvSpPr>
          <p:cNvPr id="18" name="Shape 15"/>
          <p:cNvSpPr/>
          <p:nvPr/>
        </p:nvSpPr>
        <p:spPr>
          <a:xfrm>
            <a:off x="6243221" y="5700355"/>
            <a:ext cx="439460" cy="439460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9" name="Text 16"/>
          <p:cNvSpPr/>
          <p:nvPr/>
        </p:nvSpPr>
        <p:spPr>
          <a:xfrm>
            <a:off x="6378357" y="5773579"/>
            <a:ext cx="169069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07"/>
              </a:lnSpc>
              <a:buNone/>
            </a:pPr>
            <a:r>
              <a:rPr lang="en-US" sz="2307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307" dirty="0"/>
          </a:p>
        </p:txBody>
      </p:sp>
      <p:sp>
        <p:nvSpPr>
          <p:cNvPr id="20" name="Text 17"/>
          <p:cNvSpPr/>
          <p:nvPr/>
        </p:nvSpPr>
        <p:spPr>
          <a:xfrm>
            <a:off x="7537252" y="5675948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03"/>
              </a:lnSpc>
              <a:buNone/>
            </a:pPr>
            <a:r>
              <a:rPr lang="en-US" sz="1923" dirty="0">
                <a:solidFill>
                  <a:srgbClr val="BFBFB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Data Storage</a:t>
            </a:r>
            <a:endParaRPr lang="en-US" sz="1923" dirty="0"/>
          </a:p>
        </p:txBody>
      </p:sp>
      <p:sp>
        <p:nvSpPr>
          <p:cNvPr id="21" name="Text 18"/>
          <p:cNvSpPr/>
          <p:nvPr/>
        </p:nvSpPr>
        <p:spPr>
          <a:xfrm>
            <a:off x="7537252" y="6098262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61"/>
              </a:lnSpc>
              <a:buNone/>
            </a:pPr>
            <a:r>
              <a:rPr lang="en-US" sz="1538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 utilizes local storage to persist user data, such as the shopping cart and order history, even when the app is closed.</a:t>
            </a:r>
            <a:endParaRPr lang="en-US" sz="1538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434584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App Screens </a:t>
            </a:r>
            <a:endParaRPr lang="en-US" sz="486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458" y="2858095"/>
            <a:ext cx="1749742" cy="3703320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07" y="2858095"/>
            <a:ext cx="1749742" cy="3703320"/>
          </a:xfrm>
          <a:prstGeom prst="rect">
            <a:avLst/>
          </a:prstGeom>
        </p:spPr>
      </p:pic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755" y="2858095"/>
            <a:ext cx="1749742" cy="3703320"/>
          </a:xfrm>
          <a:prstGeom prst="rect">
            <a:avLst/>
          </a:prstGeom>
        </p:spPr>
      </p:pic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903" y="2858095"/>
            <a:ext cx="1749742" cy="3703320"/>
          </a:xfrm>
          <a:prstGeom prst="rect">
            <a:avLst/>
          </a:prstGeom>
        </p:spPr>
      </p:pic>
      <p:pic>
        <p:nvPicPr>
          <p:cNvPr id="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051" y="2858095"/>
            <a:ext cx="1749742" cy="3703320"/>
          </a:xfrm>
          <a:prstGeom prst="rect">
            <a:avLst/>
          </a:prstGeom>
        </p:spPr>
      </p:pic>
      <p:pic>
        <p:nvPicPr>
          <p:cNvPr id="1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8199" y="2858095"/>
            <a:ext cx="1749742" cy="3703320"/>
          </a:xfrm>
          <a:prstGeom prst="rect">
            <a:avLst/>
          </a:prstGeom>
        </p:spPr>
      </p:pic>
      <p:pic>
        <p:nvPicPr>
          <p:cNvPr id="11" name="Image 6" descr="preencoded.png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743194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Cont.</a:t>
            </a:r>
            <a:endParaRPr lang="en-US" sz="486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369" y="3166705"/>
            <a:ext cx="1458158" cy="3086100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933" y="3166705"/>
            <a:ext cx="1458158" cy="3086100"/>
          </a:xfrm>
          <a:prstGeom prst="rect">
            <a:avLst/>
          </a:prstGeom>
        </p:spPr>
      </p:pic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497" y="3166705"/>
            <a:ext cx="1458158" cy="3086100"/>
          </a:xfrm>
          <a:prstGeom prst="rect">
            <a:avLst/>
          </a:prstGeom>
        </p:spPr>
      </p:pic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061" y="3166705"/>
            <a:ext cx="1458158" cy="3086100"/>
          </a:xfrm>
          <a:prstGeom prst="rect">
            <a:avLst/>
          </a:prstGeom>
        </p:spPr>
      </p:pic>
      <p:pic>
        <p:nvPicPr>
          <p:cNvPr id="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625" y="3166705"/>
            <a:ext cx="1458158" cy="3086100"/>
          </a:xfrm>
          <a:prstGeom prst="rect">
            <a:avLst/>
          </a:prstGeom>
        </p:spPr>
      </p:pic>
      <p:pic>
        <p:nvPicPr>
          <p:cNvPr id="1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7189" y="3166705"/>
            <a:ext cx="1458158" cy="3086100"/>
          </a:xfrm>
          <a:prstGeom prst="rect">
            <a:avLst/>
          </a:prstGeom>
        </p:spPr>
      </p:pic>
      <p:pic>
        <p:nvPicPr>
          <p:cNvPr id="1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2753" y="3166705"/>
            <a:ext cx="1458158" cy="3086100"/>
          </a:xfrm>
          <a:prstGeom prst="rect">
            <a:avLst/>
          </a:prstGeom>
        </p:spPr>
      </p:pic>
      <p:pic>
        <p:nvPicPr>
          <p:cNvPr id="12" name="Image 7" descr="preencoded.png">
            <a:hlinkClick r:id="rId9" tooltip="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773680"/>
            <a:ext cx="4297680" cy="26822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2673668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Demo URL</a:t>
            </a:r>
            <a:endParaRPr lang="en-US" sz="4860" dirty="0"/>
          </a:p>
        </p:txBody>
      </p:sp>
      <p:sp>
        <p:nvSpPr>
          <p:cNvPr id="7" name="Text 3"/>
          <p:cNvSpPr/>
          <p:nvPr/>
        </p:nvSpPr>
        <p:spPr>
          <a:xfrm>
            <a:off x="6350437" y="3815477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8" name="Text 4"/>
          <p:cNvSpPr/>
          <p:nvPr/>
        </p:nvSpPr>
        <p:spPr>
          <a:xfrm>
            <a:off x="6350437" y="4488180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6350437" y="5160883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u="sng" dirty="0">
                <a:solidFill>
                  <a:srgbClr val="F5F547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Flutter Proj Demo.mp4</a:t>
            </a:r>
            <a:endParaRPr lang="en-US" sz="1944" dirty="0"/>
          </a:p>
        </p:txBody>
      </p:sp>
      <p:pic>
        <p:nvPicPr>
          <p:cNvPr id="10" name="Image 2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50437" y="3346371"/>
            <a:ext cx="6609278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FEFEF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GitHub Repository URL</a:t>
            </a:r>
            <a:endParaRPr lang="en-US" sz="4860" dirty="0"/>
          </a:p>
        </p:txBody>
      </p:sp>
      <p:sp>
        <p:nvSpPr>
          <p:cNvPr id="6" name="Text 3"/>
          <p:cNvSpPr/>
          <p:nvPr/>
        </p:nvSpPr>
        <p:spPr>
          <a:xfrm>
            <a:off x="6350437" y="4488180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u="sng" dirty="0">
                <a:solidFill>
                  <a:srgbClr val="F5F547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Esraa-G/Shoply_App (</a:t>
            </a:r>
            <a:pPr indent="0" marL="0">
              <a:lnSpc>
                <a:spcPts val="3110"/>
              </a:lnSpc>
              <a:buNone/>
            </a:pPr>
            <a:r>
              <a:rPr lang="en-US" sz="1944" u="sng" dirty="0">
                <a:solidFill>
                  <a:srgbClr val="F5F547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pPr indent="0" marL="0">
              <a:lnSpc>
                <a:spcPts val="3110"/>
              </a:lnSpc>
              <a:buNone/>
            </a:pPr>
            <a:r>
              <a:rPr lang="en-US" sz="1944" u="sng" dirty="0">
                <a:solidFill>
                  <a:srgbClr val="F5F547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1944" dirty="0"/>
          </a:p>
        </p:txBody>
      </p:sp>
      <p:pic>
        <p:nvPicPr>
          <p:cNvPr id="7" name="Image 1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2024-08-06T16:15:43Z</dcterms:created>
  <dcterms:modified xsi:type="dcterms:W3CDTF">2024-08-06T16:15:43Z</dcterms:modified>
</cp:coreProperties>
</file>