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6" r:id="rId7"/>
    <p:sldId id="269" r:id="rId8"/>
    <p:sldId id="260" r:id="rId9"/>
    <p:sldId id="262" r:id="rId10"/>
    <p:sldId id="261" r:id="rId11"/>
    <p:sldId id="264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ECB31-A7D8-451F-A8DF-4E259934F81B}" v="102" dt="2022-05-10T00:24:00.981"/>
    <p1510:client id="{0A61D48C-9979-4051-9028-BA45165C4620}" v="601" dt="2022-03-11T12:54:47.853"/>
    <p1510:client id="{31D28BDD-4C32-4928-B2EA-6C50C9076F92}" v="183" dt="2022-03-11T22:43:59.381"/>
    <p1510:client id="{9E874531-6D33-4632-84DF-CCA0F6BB037A}" v="170" dt="2022-05-09T20:35:16.587"/>
    <p1510:client id="{AA55F0FF-C3F5-41AA-944E-274ADA07CB08}" v="6" dt="2022-05-09T20:41:09.106"/>
    <p1510:client id="{FA43A91B-47C9-4D78-9EDC-311F9BDA8C2A}" v="1093" dt="2022-03-10T23:46:28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na Mohsen" userId="ec332ade0b542627" providerId="Windows Live" clId="Web-{31D28BDD-4C32-4928-B2EA-6C50C9076F92}"/>
    <pc:docChg chg="modSld">
      <pc:chgData name="Menna Mohsen" userId="ec332ade0b542627" providerId="Windows Live" clId="Web-{31D28BDD-4C32-4928-B2EA-6C50C9076F92}" dt="2022-03-11T22:43:59.381" v="183" actId="20577"/>
      <pc:docMkLst>
        <pc:docMk/>
      </pc:docMkLst>
      <pc:sldChg chg="modSp">
        <pc:chgData name="Menna Mohsen" userId="ec332ade0b542627" providerId="Windows Live" clId="Web-{31D28BDD-4C32-4928-B2EA-6C50C9076F92}" dt="2022-03-11T22:43:59.381" v="183" actId="20577"/>
        <pc:sldMkLst>
          <pc:docMk/>
          <pc:sldMk cId="3638045944" sldId="257"/>
        </pc:sldMkLst>
        <pc:spChg chg="mod">
          <ac:chgData name="Menna Mohsen" userId="ec332ade0b542627" providerId="Windows Live" clId="Web-{31D28BDD-4C32-4928-B2EA-6C50C9076F92}" dt="2022-03-11T22:43:59.381" v="183" actId="20577"/>
          <ac:spMkLst>
            <pc:docMk/>
            <pc:sldMk cId="3638045944" sldId="257"/>
            <ac:spMk id="3" creationId="{DDE305D5-8A57-48A3-9C29-EED92EC6AAD0}"/>
          </ac:spMkLst>
        </pc:spChg>
      </pc:sldChg>
      <pc:sldChg chg="modSp">
        <pc:chgData name="Menna Mohsen" userId="ec332ade0b542627" providerId="Windows Live" clId="Web-{31D28BDD-4C32-4928-B2EA-6C50C9076F92}" dt="2022-03-11T22:43:53.724" v="182" actId="20577"/>
        <pc:sldMkLst>
          <pc:docMk/>
          <pc:sldMk cId="1335775411" sldId="270"/>
        </pc:sldMkLst>
        <pc:spChg chg="mod">
          <ac:chgData name="Menna Mohsen" userId="ec332ade0b542627" providerId="Windows Live" clId="Web-{31D28BDD-4C32-4928-B2EA-6C50C9076F92}" dt="2022-03-11T22:43:53.724" v="182" actId="20577"/>
          <ac:spMkLst>
            <pc:docMk/>
            <pc:sldMk cId="1335775411" sldId="270"/>
            <ac:spMk id="3" creationId="{2801260C-065F-46B1-BE42-046E7946BD4B}"/>
          </ac:spMkLst>
        </pc:spChg>
      </pc:sldChg>
      <pc:sldChg chg="modSp">
        <pc:chgData name="Menna Mohsen" userId="ec332ade0b542627" providerId="Windows Live" clId="Web-{31D28BDD-4C32-4928-B2EA-6C50C9076F92}" dt="2022-03-11T21:54:07.257" v="151" actId="20577"/>
        <pc:sldMkLst>
          <pc:docMk/>
          <pc:sldMk cId="1178339491" sldId="271"/>
        </pc:sldMkLst>
        <pc:spChg chg="mod">
          <ac:chgData name="Menna Mohsen" userId="ec332ade0b542627" providerId="Windows Live" clId="Web-{31D28BDD-4C32-4928-B2EA-6C50C9076F92}" dt="2022-03-11T21:47:37.389" v="10" actId="20577"/>
          <ac:spMkLst>
            <pc:docMk/>
            <pc:sldMk cId="1178339491" sldId="271"/>
            <ac:spMk id="2" creationId="{73D54941-7424-4B42-AD3F-FEE2F8C66BD0}"/>
          </ac:spMkLst>
        </pc:spChg>
        <pc:spChg chg="mod">
          <ac:chgData name="Menna Mohsen" userId="ec332ade0b542627" providerId="Windows Live" clId="Web-{31D28BDD-4C32-4928-B2EA-6C50C9076F92}" dt="2022-03-11T21:54:07.257" v="151" actId="20577"/>
          <ac:spMkLst>
            <pc:docMk/>
            <pc:sldMk cId="1178339491" sldId="271"/>
            <ac:spMk id="3" creationId="{F85B1C15-580D-453D-8A43-75941BFF2B0F}"/>
          </ac:spMkLst>
        </pc:spChg>
      </pc:sldChg>
    </pc:docChg>
  </pc:docChgLst>
  <pc:docChgLst>
    <pc:chgData name="Menna Mohsen" userId="ec332ade0b542627" providerId="Windows Live" clId="Web-{050ECB31-A7D8-451F-A8DF-4E259934F81B}"/>
    <pc:docChg chg="modSld sldOrd">
      <pc:chgData name="Menna Mohsen" userId="ec332ade0b542627" providerId="Windows Live" clId="Web-{050ECB31-A7D8-451F-A8DF-4E259934F81B}" dt="2022-05-10T00:24:00.981" v="101"/>
      <pc:docMkLst>
        <pc:docMk/>
      </pc:docMkLst>
      <pc:sldChg chg="modSp ord">
        <pc:chgData name="Menna Mohsen" userId="ec332ade0b542627" providerId="Windows Live" clId="Web-{050ECB31-A7D8-451F-A8DF-4E259934F81B}" dt="2022-05-10T00:23:44.590" v="100"/>
        <pc:sldMkLst>
          <pc:docMk/>
          <pc:sldMk cId="191634474" sldId="258"/>
        </pc:sldMkLst>
        <pc:spChg chg="mod">
          <ac:chgData name="Menna Mohsen" userId="ec332ade0b542627" providerId="Windows Live" clId="Web-{050ECB31-A7D8-451F-A8DF-4E259934F81B}" dt="2022-05-09T21:37:19.551" v="16" actId="20577"/>
          <ac:spMkLst>
            <pc:docMk/>
            <pc:sldMk cId="191634474" sldId="258"/>
            <ac:spMk id="3" creationId="{4FD733C3-CCD7-4E4F-901A-2EC0824C6A9A}"/>
          </ac:spMkLst>
        </pc:spChg>
      </pc:sldChg>
      <pc:sldChg chg="modSp ord">
        <pc:chgData name="Menna Mohsen" userId="ec332ade0b542627" providerId="Windows Live" clId="Web-{050ECB31-A7D8-451F-A8DF-4E259934F81B}" dt="2022-05-09T22:49:38.264" v="98" actId="20577"/>
        <pc:sldMkLst>
          <pc:docMk/>
          <pc:sldMk cId="4174694521" sldId="260"/>
        </pc:sldMkLst>
        <pc:spChg chg="mod">
          <ac:chgData name="Menna Mohsen" userId="ec332ade0b542627" providerId="Windows Live" clId="Web-{050ECB31-A7D8-451F-A8DF-4E259934F81B}" dt="2022-05-09T22:49:38.264" v="98" actId="20577"/>
          <ac:spMkLst>
            <pc:docMk/>
            <pc:sldMk cId="4174694521" sldId="260"/>
            <ac:spMk id="3" creationId="{48D147B8-C912-416E-A606-EEB710F263E6}"/>
          </ac:spMkLst>
        </pc:spChg>
      </pc:sldChg>
      <pc:sldChg chg="ord">
        <pc:chgData name="Menna Mohsen" userId="ec332ade0b542627" providerId="Windows Live" clId="Web-{050ECB31-A7D8-451F-A8DF-4E259934F81B}" dt="2022-05-09T22:12:53.952" v="19"/>
        <pc:sldMkLst>
          <pc:docMk/>
          <pc:sldMk cId="4052395474" sldId="261"/>
        </pc:sldMkLst>
      </pc:sldChg>
      <pc:sldChg chg="ord">
        <pc:chgData name="Menna Mohsen" userId="ec332ade0b542627" providerId="Windows Live" clId="Web-{050ECB31-A7D8-451F-A8DF-4E259934F81B}" dt="2022-05-09T22:12:51.124" v="18"/>
        <pc:sldMkLst>
          <pc:docMk/>
          <pc:sldMk cId="2983701360" sldId="262"/>
        </pc:sldMkLst>
      </pc:sldChg>
      <pc:sldChg chg="ord">
        <pc:chgData name="Menna Mohsen" userId="ec332ade0b542627" providerId="Windows Live" clId="Web-{050ECB31-A7D8-451F-A8DF-4E259934F81B}" dt="2022-05-09T22:12:56.140" v="20"/>
        <pc:sldMkLst>
          <pc:docMk/>
          <pc:sldMk cId="3445590364" sldId="264"/>
        </pc:sldMkLst>
      </pc:sldChg>
      <pc:sldChg chg="ord">
        <pc:chgData name="Menna Mohsen" userId="ec332ade0b542627" providerId="Windows Live" clId="Web-{050ECB31-A7D8-451F-A8DF-4E259934F81B}" dt="2022-05-10T00:24:00.981" v="101"/>
        <pc:sldMkLst>
          <pc:docMk/>
          <pc:sldMk cId="1093860229" sldId="267"/>
        </pc:sldMkLst>
      </pc:sldChg>
      <pc:sldChg chg="ord">
        <pc:chgData name="Menna Mohsen" userId="ec332ade0b542627" providerId="Windows Live" clId="Web-{050ECB31-A7D8-451F-A8DF-4E259934F81B}" dt="2022-05-10T00:23:36.902" v="99"/>
        <pc:sldMkLst>
          <pc:docMk/>
          <pc:sldMk cId="1565913913" sldId="269"/>
        </pc:sldMkLst>
      </pc:sldChg>
    </pc:docChg>
  </pc:docChgLst>
  <pc:docChgLst>
    <pc:chgData name="Menna Mohsen" userId="ec332ade0b542627" providerId="Windows Live" clId="Web-{AA55F0FF-C3F5-41AA-944E-274ADA07CB08}"/>
    <pc:docChg chg="modSld">
      <pc:chgData name="Menna Mohsen" userId="ec332ade0b542627" providerId="Windows Live" clId="Web-{AA55F0FF-C3F5-41AA-944E-274ADA07CB08}" dt="2022-05-09T20:41:09.106" v="5" actId="20577"/>
      <pc:docMkLst>
        <pc:docMk/>
      </pc:docMkLst>
      <pc:sldChg chg="modSp">
        <pc:chgData name="Menna Mohsen" userId="ec332ade0b542627" providerId="Windows Live" clId="Web-{AA55F0FF-C3F5-41AA-944E-274ADA07CB08}" dt="2022-05-09T20:41:09.106" v="5" actId="20577"/>
        <pc:sldMkLst>
          <pc:docMk/>
          <pc:sldMk cId="3638045944" sldId="257"/>
        </pc:sldMkLst>
        <pc:spChg chg="mod">
          <ac:chgData name="Menna Mohsen" userId="ec332ade0b542627" providerId="Windows Live" clId="Web-{AA55F0FF-C3F5-41AA-944E-274ADA07CB08}" dt="2022-05-09T20:41:09.106" v="5" actId="20577"/>
          <ac:spMkLst>
            <pc:docMk/>
            <pc:sldMk cId="3638045944" sldId="257"/>
            <ac:spMk id="3" creationId="{DDE305D5-8A57-48A3-9C29-EED92EC6AAD0}"/>
          </ac:spMkLst>
        </pc:spChg>
      </pc:sldChg>
    </pc:docChg>
  </pc:docChgLst>
  <pc:docChgLst>
    <pc:chgData name="Menna Mohsen" userId="ec332ade0b542627" providerId="Windows Live" clId="Web-{9E874531-6D33-4632-84DF-CCA0F6BB037A}"/>
    <pc:docChg chg="modSld">
      <pc:chgData name="Menna Mohsen" userId="ec332ade0b542627" providerId="Windows Live" clId="Web-{9E874531-6D33-4632-84DF-CCA0F6BB037A}" dt="2022-05-09T20:35:13.180" v="166" actId="20577"/>
      <pc:docMkLst>
        <pc:docMk/>
      </pc:docMkLst>
      <pc:sldChg chg="modSp">
        <pc:chgData name="Menna Mohsen" userId="ec332ade0b542627" providerId="Windows Live" clId="Web-{9E874531-6D33-4632-84DF-CCA0F6BB037A}" dt="2022-05-09T20:26:36.533" v="2" actId="20577"/>
        <pc:sldMkLst>
          <pc:docMk/>
          <pc:sldMk cId="128632686" sldId="256"/>
        </pc:sldMkLst>
        <pc:spChg chg="mod">
          <ac:chgData name="Menna Mohsen" userId="ec332ade0b542627" providerId="Windows Live" clId="Web-{9E874531-6D33-4632-84DF-CCA0F6BB037A}" dt="2022-05-09T20:26:36.533" v="2" actId="20577"/>
          <ac:spMkLst>
            <pc:docMk/>
            <pc:sldMk cId="128632686" sldId="256"/>
            <ac:spMk id="2" creationId="{00000000-0000-0000-0000-000000000000}"/>
          </ac:spMkLst>
        </pc:spChg>
      </pc:sldChg>
      <pc:sldChg chg="modSp">
        <pc:chgData name="Menna Mohsen" userId="ec332ade0b542627" providerId="Windows Live" clId="Web-{9E874531-6D33-4632-84DF-CCA0F6BB037A}" dt="2022-05-09T20:27:10.004" v="12" actId="20577"/>
        <pc:sldMkLst>
          <pc:docMk/>
          <pc:sldMk cId="3638045944" sldId="257"/>
        </pc:sldMkLst>
        <pc:spChg chg="mod">
          <ac:chgData name="Menna Mohsen" userId="ec332ade0b542627" providerId="Windows Live" clId="Web-{9E874531-6D33-4632-84DF-CCA0F6BB037A}" dt="2022-05-09T20:27:10.004" v="12" actId="20577"/>
          <ac:spMkLst>
            <pc:docMk/>
            <pc:sldMk cId="3638045944" sldId="257"/>
            <ac:spMk id="3" creationId="{DDE305D5-8A57-48A3-9C29-EED92EC6AAD0}"/>
          </ac:spMkLst>
        </pc:spChg>
      </pc:sldChg>
      <pc:sldChg chg="modSp">
        <pc:chgData name="Menna Mohsen" userId="ec332ade0b542627" providerId="Windows Live" clId="Web-{9E874531-6D33-4632-84DF-CCA0F6BB037A}" dt="2022-05-09T20:34:42.928" v="154" actId="20577"/>
        <pc:sldMkLst>
          <pc:docMk/>
          <pc:sldMk cId="4174694521" sldId="260"/>
        </pc:sldMkLst>
        <pc:spChg chg="mod">
          <ac:chgData name="Menna Mohsen" userId="ec332ade0b542627" providerId="Windows Live" clId="Web-{9E874531-6D33-4632-84DF-CCA0F6BB037A}" dt="2022-05-09T20:34:42.928" v="154" actId="20577"/>
          <ac:spMkLst>
            <pc:docMk/>
            <pc:sldMk cId="4174694521" sldId="260"/>
            <ac:spMk id="3" creationId="{48D147B8-C912-416E-A606-EEB710F263E6}"/>
          </ac:spMkLst>
        </pc:spChg>
      </pc:sldChg>
      <pc:sldChg chg="modSp">
        <pc:chgData name="Menna Mohsen" userId="ec332ade0b542627" providerId="Windows Live" clId="Web-{9E874531-6D33-4632-84DF-CCA0F6BB037A}" dt="2022-05-09T20:35:13.180" v="166" actId="20577"/>
        <pc:sldMkLst>
          <pc:docMk/>
          <pc:sldMk cId="4052395474" sldId="261"/>
        </pc:sldMkLst>
        <pc:spChg chg="mod">
          <ac:chgData name="Menna Mohsen" userId="ec332ade0b542627" providerId="Windows Live" clId="Web-{9E874531-6D33-4632-84DF-CCA0F6BB037A}" dt="2022-05-09T20:35:13.180" v="166" actId="20577"/>
          <ac:spMkLst>
            <pc:docMk/>
            <pc:sldMk cId="4052395474" sldId="261"/>
            <ac:spMk id="2" creationId="{78CC5519-0B80-49A3-8204-6D331F83674C}"/>
          </ac:spMkLst>
        </pc:spChg>
      </pc:sldChg>
      <pc:sldChg chg="modSp">
        <pc:chgData name="Menna Mohsen" userId="ec332ade0b542627" providerId="Windows Live" clId="Web-{9E874531-6D33-4632-84DF-CCA0F6BB037A}" dt="2022-05-09T20:35:00.585" v="162" actId="20577"/>
        <pc:sldMkLst>
          <pc:docMk/>
          <pc:sldMk cId="2983701360" sldId="262"/>
        </pc:sldMkLst>
        <pc:spChg chg="mod">
          <ac:chgData name="Menna Mohsen" userId="ec332ade0b542627" providerId="Windows Live" clId="Web-{9E874531-6D33-4632-84DF-CCA0F6BB037A}" dt="2022-05-09T20:35:00.585" v="162" actId="20577"/>
          <ac:spMkLst>
            <pc:docMk/>
            <pc:sldMk cId="2983701360" sldId="262"/>
            <ac:spMk id="2" creationId="{A42D4E7D-9DD4-4BD7-99E6-99FFAEC821B9}"/>
          </ac:spMkLst>
        </pc:spChg>
      </pc:sldChg>
    </pc:docChg>
  </pc:docChgLst>
  <pc:docChgLst>
    <pc:chgData name="Menna Mohsen" userId="ec332ade0b542627" providerId="Windows Live" clId="Web-{FA43A91B-47C9-4D78-9EDC-311F9BDA8C2A}"/>
    <pc:docChg chg="addSld delSld modSld sldOrd">
      <pc:chgData name="Menna Mohsen" userId="ec332ade0b542627" providerId="Windows Live" clId="Web-{FA43A91B-47C9-4D78-9EDC-311F9BDA8C2A}" dt="2022-03-10T23:46:28.769" v="1093"/>
      <pc:docMkLst>
        <pc:docMk/>
      </pc:docMkLst>
      <pc:sldChg chg="modSp">
        <pc:chgData name="Menna Mohsen" userId="ec332ade0b542627" providerId="Windows Live" clId="Web-{FA43A91B-47C9-4D78-9EDC-311F9BDA8C2A}" dt="2022-03-10T22:43:47.192" v="345" actId="20577"/>
        <pc:sldMkLst>
          <pc:docMk/>
          <pc:sldMk cId="128632686" sldId="256"/>
        </pc:sldMkLst>
        <pc:spChg chg="mod">
          <ac:chgData name="Menna Mohsen" userId="ec332ade0b542627" providerId="Windows Live" clId="Web-{FA43A91B-47C9-4D78-9EDC-311F9BDA8C2A}" dt="2022-03-10T22:43:47.192" v="345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Menna Mohsen" userId="ec332ade0b542627" providerId="Windows Live" clId="Web-{FA43A91B-47C9-4D78-9EDC-311F9BDA8C2A}" dt="2022-03-10T22:15:04.465" v="34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Menna Mohsen" userId="ec332ade0b542627" providerId="Windows Live" clId="Web-{FA43A91B-47C9-4D78-9EDC-311F9BDA8C2A}" dt="2022-03-10T22:42:33.112" v="337" actId="20577"/>
        <pc:sldMkLst>
          <pc:docMk/>
          <pc:sldMk cId="3638045944" sldId="257"/>
        </pc:sldMkLst>
        <pc:spChg chg="mod">
          <ac:chgData name="Menna Mohsen" userId="ec332ade0b542627" providerId="Windows Live" clId="Web-{FA43A91B-47C9-4D78-9EDC-311F9BDA8C2A}" dt="2022-03-10T22:42:33.112" v="337" actId="20577"/>
          <ac:spMkLst>
            <pc:docMk/>
            <pc:sldMk cId="3638045944" sldId="257"/>
            <ac:spMk id="2" creationId="{62DA8052-7E92-4CDD-B853-BDC3A6F0B535}"/>
          </ac:spMkLst>
        </pc:spChg>
        <pc:spChg chg="mod">
          <ac:chgData name="Menna Mohsen" userId="ec332ade0b542627" providerId="Windows Live" clId="Web-{FA43A91B-47C9-4D78-9EDC-311F9BDA8C2A}" dt="2022-03-10T22:23:00.554" v="129" actId="20577"/>
          <ac:spMkLst>
            <pc:docMk/>
            <pc:sldMk cId="3638045944" sldId="257"/>
            <ac:spMk id="3" creationId="{DDE305D5-8A57-48A3-9C29-EED92EC6AAD0}"/>
          </ac:spMkLst>
        </pc:spChg>
      </pc:sldChg>
      <pc:sldChg chg="addSp delSp modSp new mod setBg addAnim modAnim">
        <pc:chgData name="Menna Mohsen" userId="ec332ade0b542627" providerId="Windows Live" clId="Web-{FA43A91B-47C9-4D78-9EDC-311F9BDA8C2A}" dt="2022-03-10T23:10:23.418" v="575" actId="20577"/>
        <pc:sldMkLst>
          <pc:docMk/>
          <pc:sldMk cId="191634474" sldId="258"/>
        </pc:sldMkLst>
        <pc:spChg chg="mod">
          <ac:chgData name="Menna Mohsen" userId="ec332ade0b542627" providerId="Windows Live" clId="Web-{FA43A91B-47C9-4D78-9EDC-311F9BDA8C2A}" dt="2022-03-10T22:42:45.206" v="338" actId="20577"/>
          <ac:spMkLst>
            <pc:docMk/>
            <pc:sldMk cId="191634474" sldId="258"/>
            <ac:spMk id="2" creationId="{0CAD54AC-3029-4F84-A80C-8BDC2CDFA198}"/>
          </ac:spMkLst>
        </pc:spChg>
        <pc:spChg chg="mod">
          <ac:chgData name="Menna Mohsen" userId="ec332ade0b542627" providerId="Windows Live" clId="Web-{FA43A91B-47C9-4D78-9EDC-311F9BDA8C2A}" dt="2022-03-10T23:10:23.418" v="575" actId="20577"/>
          <ac:spMkLst>
            <pc:docMk/>
            <pc:sldMk cId="191634474" sldId="258"/>
            <ac:spMk id="3" creationId="{4FD733C3-CCD7-4E4F-901A-2EC0824C6A9A}"/>
          </ac:spMkLst>
        </pc:spChg>
        <pc:spChg chg="add del">
          <ac:chgData name="Menna Mohsen" userId="ec332ade0b542627" providerId="Windows Live" clId="Web-{FA43A91B-47C9-4D78-9EDC-311F9BDA8C2A}" dt="2022-03-10T22:32:19.675" v="265"/>
          <ac:spMkLst>
            <pc:docMk/>
            <pc:sldMk cId="191634474" sldId="258"/>
            <ac:spMk id="8" creationId="{29C51009-A09A-4689-8E6C-F8FC99E6A840}"/>
          </ac:spMkLst>
        </pc:spChg>
        <pc:cxnChg chg="add del">
          <ac:chgData name="Menna Mohsen" userId="ec332ade0b542627" providerId="Windows Live" clId="Web-{FA43A91B-47C9-4D78-9EDC-311F9BDA8C2A}" dt="2022-03-10T22:32:19.675" v="265"/>
          <ac:cxnSpMkLst>
            <pc:docMk/>
            <pc:sldMk cId="191634474" sldId="258"/>
            <ac:cxnSpMk id="10" creationId="{9EC65442-F244-409C-BF44-C5D6472E810A}"/>
          </ac:cxnSpMkLst>
        </pc:cxnChg>
      </pc:sldChg>
      <pc:sldChg chg="addSp modSp new del mod setBg">
        <pc:chgData name="Menna Mohsen" userId="ec332ade0b542627" providerId="Windows Live" clId="Web-{FA43A91B-47C9-4D78-9EDC-311F9BDA8C2A}" dt="2022-03-10T23:15:29.566" v="599"/>
        <pc:sldMkLst>
          <pc:docMk/>
          <pc:sldMk cId="401335006" sldId="259"/>
        </pc:sldMkLst>
        <pc:spChg chg="mod">
          <ac:chgData name="Menna Mohsen" userId="ec332ade0b542627" providerId="Windows Live" clId="Web-{FA43A91B-47C9-4D78-9EDC-311F9BDA8C2A}" dt="2022-03-10T23:13:46.735" v="583" actId="20577"/>
          <ac:spMkLst>
            <pc:docMk/>
            <pc:sldMk cId="401335006" sldId="259"/>
            <ac:spMk id="2" creationId="{3950D124-D7C6-4EB0-9F3F-E697A31DC93D}"/>
          </ac:spMkLst>
        </pc:spChg>
        <pc:spChg chg="mod">
          <ac:chgData name="Menna Mohsen" userId="ec332ade0b542627" providerId="Windows Live" clId="Web-{FA43A91B-47C9-4D78-9EDC-311F9BDA8C2A}" dt="2022-03-10T23:14:27.564" v="588" actId="20577"/>
          <ac:spMkLst>
            <pc:docMk/>
            <pc:sldMk cId="401335006" sldId="259"/>
            <ac:spMk id="3" creationId="{B6B013C2-E12E-47D2-8551-2B6EAF4FDD8A}"/>
          </ac:spMkLst>
        </pc:spChg>
        <pc:spChg chg="add">
          <ac:chgData name="Menna Mohsen" userId="ec332ade0b542627" providerId="Windows Live" clId="Web-{FA43A91B-47C9-4D78-9EDC-311F9BDA8C2A}" dt="2022-03-10T22:31:00.517" v="257"/>
          <ac:spMkLst>
            <pc:docMk/>
            <pc:sldMk cId="401335006" sldId="259"/>
            <ac:spMk id="8" creationId="{29C51009-A09A-4689-8E6C-F8FC99E6A840}"/>
          </ac:spMkLst>
        </pc:spChg>
        <pc:cxnChg chg="add">
          <ac:chgData name="Menna Mohsen" userId="ec332ade0b542627" providerId="Windows Live" clId="Web-{FA43A91B-47C9-4D78-9EDC-311F9BDA8C2A}" dt="2022-03-10T22:31:00.517" v="257"/>
          <ac:cxnSpMkLst>
            <pc:docMk/>
            <pc:sldMk cId="401335006" sldId="259"/>
            <ac:cxnSpMk id="10" creationId="{9EC65442-F244-409C-BF44-C5D6472E810A}"/>
          </ac:cxnSpMkLst>
        </pc:cxnChg>
      </pc:sldChg>
      <pc:sldChg chg="modSp new">
        <pc:chgData name="Menna Mohsen" userId="ec332ade0b542627" providerId="Windows Live" clId="Web-{FA43A91B-47C9-4D78-9EDC-311F9BDA8C2A}" dt="2022-03-10T23:11:44.920" v="580" actId="20577"/>
        <pc:sldMkLst>
          <pc:docMk/>
          <pc:sldMk cId="4174694521" sldId="260"/>
        </pc:sldMkLst>
        <pc:spChg chg="mod">
          <ac:chgData name="Menna Mohsen" userId="ec332ade0b542627" providerId="Windows Live" clId="Web-{FA43A91B-47C9-4D78-9EDC-311F9BDA8C2A}" dt="2022-03-10T22:43:09.754" v="340" actId="20577"/>
          <ac:spMkLst>
            <pc:docMk/>
            <pc:sldMk cId="4174694521" sldId="260"/>
            <ac:spMk id="2" creationId="{B25C52CE-C09B-4115-A22D-F4771D9DCB5C}"/>
          </ac:spMkLst>
        </pc:spChg>
        <pc:spChg chg="mod">
          <ac:chgData name="Menna Mohsen" userId="ec332ade0b542627" providerId="Windows Live" clId="Web-{FA43A91B-47C9-4D78-9EDC-311F9BDA8C2A}" dt="2022-03-10T23:11:44.920" v="580" actId="20577"/>
          <ac:spMkLst>
            <pc:docMk/>
            <pc:sldMk cId="4174694521" sldId="260"/>
            <ac:spMk id="3" creationId="{48D147B8-C912-416E-A606-EEB710F263E6}"/>
          </ac:spMkLst>
        </pc:spChg>
      </pc:sldChg>
      <pc:sldChg chg="addSp delSp modSp new mod setBg addAnim">
        <pc:chgData name="Menna Mohsen" userId="ec332ade0b542627" providerId="Windows Live" clId="Web-{FA43A91B-47C9-4D78-9EDC-311F9BDA8C2A}" dt="2022-03-10T22:44:05.411" v="346" actId="20577"/>
        <pc:sldMkLst>
          <pc:docMk/>
          <pc:sldMk cId="4052395474" sldId="261"/>
        </pc:sldMkLst>
        <pc:spChg chg="mod">
          <ac:chgData name="Menna Mohsen" userId="ec332ade0b542627" providerId="Windows Live" clId="Web-{FA43A91B-47C9-4D78-9EDC-311F9BDA8C2A}" dt="2022-03-10T22:44:05.411" v="346" actId="20577"/>
          <ac:spMkLst>
            <pc:docMk/>
            <pc:sldMk cId="4052395474" sldId="261"/>
            <ac:spMk id="2" creationId="{78CC5519-0B80-49A3-8204-6D331F83674C}"/>
          </ac:spMkLst>
        </pc:spChg>
        <pc:spChg chg="del">
          <ac:chgData name="Menna Mohsen" userId="ec332ade0b542627" providerId="Windows Live" clId="Web-{FA43A91B-47C9-4D78-9EDC-311F9BDA8C2A}" dt="2022-03-10T22:33:53.787" v="280"/>
          <ac:spMkLst>
            <pc:docMk/>
            <pc:sldMk cId="4052395474" sldId="261"/>
            <ac:spMk id="3" creationId="{84513B0F-B677-48C2-919E-EA0442673E08}"/>
          </ac:spMkLst>
        </pc:spChg>
        <pc:spChg chg="add del">
          <ac:chgData name="Menna Mohsen" userId="ec332ade0b542627" providerId="Windows Live" clId="Web-{FA43A91B-47C9-4D78-9EDC-311F9BDA8C2A}" dt="2022-03-10T22:34:17.162" v="285"/>
          <ac:spMkLst>
            <pc:docMk/>
            <pc:sldMk cId="4052395474" sldId="261"/>
            <ac:spMk id="8" creationId="{23522FE7-5A29-4EF6-B1EF-2CA55748A772}"/>
          </ac:spMkLst>
        </pc:spChg>
        <pc:spChg chg="add del">
          <ac:chgData name="Menna Mohsen" userId="ec332ade0b542627" providerId="Windows Live" clId="Web-{FA43A91B-47C9-4D78-9EDC-311F9BDA8C2A}" dt="2022-03-10T22:34:17.162" v="285"/>
          <ac:spMkLst>
            <pc:docMk/>
            <pc:sldMk cId="4052395474" sldId="261"/>
            <ac:spMk id="16" creationId="{2FDF9410-E530-4E71-A2C0-4C24B489649E}"/>
          </ac:spMkLst>
        </pc:spChg>
        <pc:spChg chg="add del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25" creationId="{23522FE7-5A29-4EF6-B1EF-2CA55748A772}"/>
          </ac:spMkLst>
        </pc:spChg>
        <pc:spChg chg="add del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33" creationId="{F8454B2E-D2DB-42C2-A224-BCEC47B86468}"/>
          </ac:spMkLst>
        </pc:spChg>
        <pc:spChg chg="add del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35" creationId="{08B61146-1CF0-40E1-B66E-C22BD9207E37}"/>
          </ac:spMkLst>
        </pc:spChg>
        <pc:spChg chg="add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44" creationId="{23522FE7-5A29-4EF6-B1EF-2CA55748A772}"/>
          </ac:spMkLst>
        </pc:spChg>
        <pc:spChg chg="add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52" creationId="{1EE485E7-7D6D-4CB0-A3AD-261D97B2EFEA}"/>
          </ac:spMkLst>
        </pc:spChg>
        <pc:spChg chg="add">
          <ac:chgData name="Menna Mohsen" userId="ec332ade0b542627" providerId="Windows Live" clId="Web-{FA43A91B-47C9-4D78-9EDC-311F9BDA8C2A}" dt="2022-03-10T22:37:11.448" v="306"/>
          <ac:spMkLst>
            <pc:docMk/>
            <pc:sldMk cId="4052395474" sldId="261"/>
            <ac:spMk id="54" creationId="{A55E3208-F0C4-4962-8946-065C94F89635}"/>
          </ac:spMkLst>
        </pc:spChg>
        <pc:picChg chg="add del">
          <ac:chgData name="Menna Mohsen" userId="ec332ade0b542627" providerId="Windows Live" clId="Web-{FA43A91B-47C9-4D78-9EDC-311F9BDA8C2A}" dt="2022-03-10T22:34:17.162" v="285"/>
          <ac:picMkLst>
            <pc:docMk/>
            <pc:sldMk cId="4052395474" sldId="261"/>
            <ac:picMk id="10" creationId="{C2192E09-EBC7-416C-B887-DFF915D7F43D}"/>
          </ac:picMkLst>
        </pc:picChg>
        <pc:picChg chg="add del">
          <ac:chgData name="Menna Mohsen" userId="ec332ade0b542627" providerId="Windows Live" clId="Web-{FA43A91B-47C9-4D78-9EDC-311F9BDA8C2A}" dt="2022-03-10T22:37:11.448" v="306"/>
          <ac:picMkLst>
            <pc:docMk/>
            <pc:sldMk cId="4052395474" sldId="261"/>
            <ac:picMk id="27" creationId="{C2192E09-EBC7-416C-B887-DFF915D7F43D}"/>
          </ac:picMkLst>
        </pc:picChg>
        <pc:picChg chg="add del">
          <ac:chgData name="Menna Mohsen" userId="ec332ade0b542627" providerId="Windows Live" clId="Web-{FA43A91B-47C9-4D78-9EDC-311F9BDA8C2A}" dt="2022-03-10T22:37:11.448" v="306"/>
          <ac:picMkLst>
            <pc:docMk/>
            <pc:sldMk cId="4052395474" sldId="261"/>
            <ac:picMk id="39" creationId="{2F948680-1810-4961-805C-D0C28E7E93EE}"/>
          </ac:picMkLst>
        </pc:picChg>
        <pc:picChg chg="add">
          <ac:chgData name="Menna Mohsen" userId="ec332ade0b542627" providerId="Windows Live" clId="Web-{FA43A91B-47C9-4D78-9EDC-311F9BDA8C2A}" dt="2022-03-10T22:37:11.448" v="306"/>
          <ac:picMkLst>
            <pc:docMk/>
            <pc:sldMk cId="4052395474" sldId="261"/>
            <ac:picMk id="46" creationId="{C2192E09-EBC7-416C-B887-DFF915D7F43D}"/>
          </ac:picMkLst>
        </pc:picChg>
        <pc:picChg chg="add">
          <ac:chgData name="Menna Mohsen" userId="ec332ade0b542627" providerId="Windows Live" clId="Web-{FA43A91B-47C9-4D78-9EDC-311F9BDA8C2A}" dt="2022-03-10T22:37:11.448" v="306"/>
          <ac:picMkLst>
            <pc:docMk/>
            <pc:sldMk cId="4052395474" sldId="261"/>
            <ac:picMk id="58" creationId="{7021C573-B3FF-44B8-A5DE-AB39E9AA6B96}"/>
          </ac:picMkLst>
        </pc:picChg>
        <pc:cxnChg chg="add del">
          <ac:chgData name="Menna Mohsen" userId="ec332ade0b542627" providerId="Windows Live" clId="Web-{FA43A91B-47C9-4D78-9EDC-311F9BDA8C2A}" dt="2022-03-10T22:34:17.162" v="285"/>
          <ac:cxnSpMkLst>
            <pc:docMk/>
            <pc:sldMk cId="4052395474" sldId="261"/>
            <ac:cxnSpMk id="12" creationId="{2924498D-E084-44BE-A196-CFCE35564350}"/>
          </ac:cxnSpMkLst>
        </pc:cxnChg>
        <pc:cxnChg chg="add del">
          <ac:chgData name="Menna Mohsen" userId="ec332ade0b542627" providerId="Windows Live" clId="Web-{FA43A91B-47C9-4D78-9EDC-311F9BDA8C2A}" dt="2022-03-10T22:34:17.162" v="285"/>
          <ac:cxnSpMkLst>
            <pc:docMk/>
            <pc:sldMk cId="4052395474" sldId="261"/>
            <ac:cxnSpMk id="14" creationId="{3BBC7667-C352-4842-9AFD-E5C16AD002F4}"/>
          </ac:cxnSpMkLst>
        </pc:cxnChg>
        <pc:cxnChg chg="add del">
          <ac:chgData name="Menna Mohsen" userId="ec332ade0b542627" providerId="Windows Live" clId="Web-{FA43A91B-47C9-4D78-9EDC-311F9BDA8C2A}" dt="2022-03-10T22:34:17.162" v="285"/>
          <ac:cxnSpMkLst>
            <pc:docMk/>
            <pc:sldMk cId="4052395474" sldId="261"/>
            <ac:cxnSpMk id="18" creationId="{53268B1E-8861-4702-9529-5A8FB23A618F}"/>
          </ac:cxnSpMkLst>
        </pc:cxnChg>
        <pc:cxnChg chg="add del">
          <ac:chgData name="Menna Mohsen" userId="ec332ade0b542627" providerId="Windows Live" clId="Web-{FA43A91B-47C9-4D78-9EDC-311F9BDA8C2A}" dt="2022-03-10T22:34:17.162" v="285"/>
          <ac:cxnSpMkLst>
            <pc:docMk/>
            <pc:sldMk cId="4052395474" sldId="261"/>
            <ac:cxnSpMk id="20" creationId="{BC6646AE-8FD6-411E-8640-6CCB250D54FB}"/>
          </ac:cxnSpMkLst>
        </pc:cxnChg>
        <pc:cxnChg chg="add del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29" creationId="{2924498D-E084-44BE-A196-CFCE35564350}"/>
          </ac:cxnSpMkLst>
        </pc:cxnChg>
        <pc:cxnChg chg="add del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31" creationId="{3BBC7667-C352-4842-9AFD-E5C16AD002F4}"/>
          </ac:cxnSpMkLst>
        </pc:cxnChg>
        <pc:cxnChg chg="add del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37" creationId="{7AE5065C-30A9-480A-9E93-74CC1490293D}"/>
          </ac:cxnSpMkLst>
        </pc:cxnChg>
        <pc:cxnChg chg="add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48" creationId="{2924498D-E084-44BE-A196-CFCE35564350}"/>
          </ac:cxnSpMkLst>
        </pc:cxnChg>
        <pc:cxnChg chg="add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50" creationId="{3BBC7667-C352-4842-9AFD-E5C16AD002F4}"/>
          </ac:cxnSpMkLst>
        </pc:cxnChg>
        <pc:cxnChg chg="add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56" creationId="{4FAE17D3-C2DC-4665-AF20-33C5BACD5E01}"/>
          </ac:cxnSpMkLst>
        </pc:cxnChg>
        <pc:cxnChg chg="add">
          <ac:chgData name="Menna Mohsen" userId="ec332ade0b542627" providerId="Windows Live" clId="Web-{FA43A91B-47C9-4D78-9EDC-311F9BDA8C2A}" dt="2022-03-10T22:37:11.448" v="306"/>
          <ac:cxnSpMkLst>
            <pc:docMk/>
            <pc:sldMk cId="4052395474" sldId="261"/>
            <ac:cxnSpMk id="60" creationId="{50B0CCD4-E9B0-43B2-806F-05EDF57A7628}"/>
          </ac:cxnSpMkLst>
        </pc:cxnChg>
      </pc:sldChg>
      <pc:sldChg chg="addSp delSp modSp new mod ord setBg addAnim">
        <pc:chgData name="Menna Mohsen" userId="ec332ade0b542627" providerId="Windows Live" clId="Web-{FA43A91B-47C9-4D78-9EDC-311F9BDA8C2A}" dt="2022-03-10T22:43:28.988" v="343" actId="20577"/>
        <pc:sldMkLst>
          <pc:docMk/>
          <pc:sldMk cId="2983701360" sldId="262"/>
        </pc:sldMkLst>
        <pc:spChg chg="mod">
          <ac:chgData name="Menna Mohsen" userId="ec332ade0b542627" providerId="Windows Live" clId="Web-{FA43A91B-47C9-4D78-9EDC-311F9BDA8C2A}" dt="2022-03-10T22:43:28.988" v="343" actId="20577"/>
          <ac:spMkLst>
            <pc:docMk/>
            <pc:sldMk cId="2983701360" sldId="262"/>
            <ac:spMk id="2" creationId="{A42D4E7D-9DD4-4BD7-99E6-99FFAEC821B9}"/>
          </ac:spMkLst>
        </pc:spChg>
        <pc:spChg chg="del">
          <ac:chgData name="Menna Mohsen" userId="ec332ade0b542627" providerId="Windows Live" clId="Web-{FA43A91B-47C9-4D78-9EDC-311F9BDA8C2A}" dt="2022-03-10T22:35:06.710" v="290"/>
          <ac:spMkLst>
            <pc:docMk/>
            <pc:sldMk cId="2983701360" sldId="262"/>
            <ac:spMk id="3" creationId="{926DFCE0-B0C7-42F6-9558-E8B365CEDB4D}"/>
          </ac:spMkLst>
        </pc:spChg>
        <pc:spChg chg="add del">
          <ac:chgData name="Menna Mohsen" userId="ec332ade0b542627" providerId="Windows Live" clId="Web-{FA43A91B-47C9-4D78-9EDC-311F9BDA8C2A}" dt="2022-03-10T22:35:59.790" v="298"/>
          <ac:spMkLst>
            <pc:docMk/>
            <pc:sldMk cId="2983701360" sldId="262"/>
            <ac:spMk id="8" creationId="{23522FE7-5A29-4EF6-B1EF-2CA55748A772}"/>
          </ac:spMkLst>
        </pc:spChg>
        <pc:spChg chg="add del">
          <ac:chgData name="Menna Mohsen" userId="ec332ade0b542627" providerId="Windows Live" clId="Web-{FA43A91B-47C9-4D78-9EDC-311F9BDA8C2A}" dt="2022-03-10T22:35:59.790" v="298"/>
          <ac:spMkLst>
            <pc:docMk/>
            <pc:sldMk cId="2983701360" sldId="262"/>
            <ac:spMk id="16" creationId="{F8454B2E-D2DB-42C2-A224-BCEC47B86468}"/>
          </ac:spMkLst>
        </pc:spChg>
        <pc:spChg chg="add del">
          <ac:chgData name="Menna Mohsen" userId="ec332ade0b542627" providerId="Windows Live" clId="Web-{FA43A91B-47C9-4D78-9EDC-311F9BDA8C2A}" dt="2022-03-10T22:35:59.790" v="298"/>
          <ac:spMkLst>
            <pc:docMk/>
            <pc:sldMk cId="2983701360" sldId="262"/>
            <ac:spMk id="18" creationId="{08B61146-1CF0-40E1-B66E-C22BD9207E37}"/>
          </ac:spMkLst>
        </pc:spChg>
        <pc:spChg chg="add del">
          <ac:chgData name="Menna Mohsen" userId="ec332ade0b542627" providerId="Windows Live" clId="Web-{FA43A91B-47C9-4D78-9EDC-311F9BDA8C2A}" dt="2022-03-10T22:36:43.619" v="303"/>
          <ac:spMkLst>
            <pc:docMk/>
            <pc:sldMk cId="2983701360" sldId="262"/>
            <ac:spMk id="27" creationId="{23522FE7-5A29-4EF6-B1EF-2CA55748A772}"/>
          </ac:spMkLst>
        </pc:spChg>
        <pc:spChg chg="add del">
          <ac:chgData name="Menna Mohsen" userId="ec332ade0b542627" providerId="Windows Live" clId="Web-{FA43A91B-47C9-4D78-9EDC-311F9BDA8C2A}" dt="2022-03-10T22:36:43.619" v="303"/>
          <ac:spMkLst>
            <pc:docMk/>
            <pc:sldMk cId="2983701360" sldId="262"/>
            <ac:spMk id="35" creationId="{352BB3D1-FC10-43EE-8114-34C0EBA6F825}"/>
          </ac:spMkLst>
        </pc:spChg>
        <pc:spChg chg="add">
          <ac:chgData name="Menna Mohsen" userId="ec332ade0b542627" providerId="Windows Live" clId="Web-{FA43A91B-47C9-4D78-9EDC-311F9BDA8C2A}" dt="2022-03-10T22:36:43.619" v="303"/>
          <ac:spMkLst>
            <pc:docMk/>
            <pc:sldMk cId="2983701360" sldId="262"/>
            <ac:spMk id="42" creationId="{23522FE7-5A29-4EF6-B1EF-2CA55748A772}"/>
          </ac:spMkLst>
        </pc:spChg>
        <pc:spChg chg="add">
          <ac:chgData name="Menna Mohsen" userId="ec332ade0b542627" providerId="Windows Live" clId="Web-{FA43A91B-47C9-4D78-9EDC-311F9BDA8C2A}" dt="2022-03-10T22:36:43.619" v="303"/>
          <ac:spMkLst>
            <pc:docMk/>
            <pc:sldMk cId="2983701360" sldId="262"/>
            <ac:spMk id="50" creationId="{1EE485E7-7D6D-4CB0-A3AD-261D97B2EFEA}"/>
          </ac:spMkLst>
        </pc:spChg>
        <pc:spChg chg="add">
          <ac:chgData name="Menna Mohsen" userId="ec332ade0b542627" providerId="Windows Live" clId="Web-{FA43A91B-47C9-4D78-9EDC-311F9BDA8C2A}" dt="2022-03-10T22:36:43.619" v="303"/>
          <ac:spMkLst>
            <pc:docMk/>
            <pc:sldMk cId="2983701360" sldId="262"/>
            <ac:spMk id="52" creationId="{A55E3208-F0C4-4962-8946-065C94F89635}"/>
          </ac:spMkLst>
        </pc:spChg>
        <pc:picChg chg="add del">
          <ac:chgData name="Menna Mohsen" userId="ec332ade0b542627" providerId="Windows Live" clId="Web-{FA43A91B-47C9-4D78-9EDC-311F9BDA8C2A}" dt="2022-03-10T22:35:59.790" v="298"/>
          <ac:picMkLst>
            <pc:docMk/>
            <pc:sldMk cId="2983701360" sldId="262"/>
            <ac:picMk id="10" creationId="{C2192E09-EBC7-416C-B887-DFF915D7F43D}"/>
          </ac:picMkLst>
        </pc:picChg>
        <pc:picChg chg="add del">
          <ac:chgData name="Menna Mohsen" userId="ec332ade0b542627" providerId="Windows Live" clId="Web-{FA43A91B-47C9-4D78-9EDC-311F9BDA8C2A}" dt="2022-03-10T22:35:59.790" v="298"/>
          <ac:picMkLst>
            <pc:docMk/>
            <pc:sldMk cId="2983701360" sldId="262"/>
            <ac:picMk id="22" creationId="{2F948680-1810-4961-805C-D0C28E7E93EE}"/>
          </ac:picMkLst>
        </pc:picChg>
        <pc:picChg chg="add del">
          <ac:chgData name="Menna Mohsen" userId="ec332ade0b542627" providerId="Windows Live" clId="Web-{FA43A91B-47C9-4D78-9EDC-311F9BDA8C2A}" dt="2022-03-10T22:36:43.619" v="303"/>
          <ac:picMkLst>
            <pc:docMk/>
            <pc:sldMk cId="2983701360" sldId="262"/>
            <ac:picMk id="29" creationId="{C2192E09-EBC7-416C-B887-DFF915D7F43D}"/>
          </ac:picMkLst>
        </pc:picChg>
        <pc:picChg chg="add">
          <ac:chgData name="Menna Mohsen" userId="ec332ade0b542627" providerId="Windows Live" clId="Web-{FA43A91B-47C9-4D78-9EDC-311F9BDA8C2A}" dt="2022-03-10T22:36:43.619" v="303"/>
          <ac:picMkLst>
            <pc:docMk/>
            <pc:sldMk cId="2983701360" sldId="262"/>
            <ac:picMk id="44" creationId="{C2192E09-EBC7-416C-B887-DFF915D7F43D}"/>
          </ac:picMkLst>
        </pc:picChg>
        <pc:picChg chg="add">
          <ac:chgData name="Menna Mohsen" userId="ec332ade0b542627" providerId="Windows Live" clId="Web-{FA43A91B-47C9-4D78-9EDC-311F9BDA8C2A}" dt="2022-03-10T22:36:43.619" v="303"/>
          <ac:picMkLst>
            <pc:docMk/>
            <pc:sldMk cId="2983701360" sldId="262"/>
            <ac:picMk id="56" creationId="{7021C573-B3FF-44B8-A5DE-AB39E9AA6B96}"/>
          </ac:picMkLst>
        </pc:picChg>
        <pc:cxnChg chg="add del">
          <ac:chgData name="Menna Mohsen" userId="ec332ade0b542627" providerId="Windows Live" clId="Web-{FA43A91B-47C9-4D78-9EDC-311F9BDA8C2A}" dt="2022-03-10T22:35:59.790" v="298"/>
          <ac:cxnSpMkLst>
            <pc:docMk/>
            <pc:sldMk cId="2983701360" sldId="262"/>
            <ac:cxnSpMk id="12" creationId="{2924498D-E084-44BE-A196-CFCE35564350}"/>
          </ac:cxnSpMkLst>
        </pc:cxnChg>
        <pc:cxnChg chg="add del">
          <ac:chgData name="Menna Mohsen" userId="ec332ade0b542627" providerId="Windows Live" clId="Web-{FA43A91B-47C9-4D78-9EDC-311F9BDA8C2A}" dt="2022-03-10T22:35:59.790" v="298"/>
          <ac:cxnSpMkLst>
            <pc:docMk/>
            <pc:sldMk cId="2983701360" sldId="262"/>
            <ac:cxnSpMk id="14" creationId="{3BBC7667-C352-4842-9AFD-E5C16AD002F4}"/>
          </ac:cxnSpMkLst>
        </pc:cxnChg>
        <pc:cxnChg chg="add del">
          <ac:chgData name="Menna Mohsen" userId="ec332ade0b542627" providerId="Windows Live" clId="Web-{FA43A91B-47C9-4D78-9EDC-311F9BDA8C2A}" dt="2022-03-10T22:35:59.790" v="298"/>
          <ac:cxnSpMkLst>
            <pc:docMk/>
            <pc:sldMk cId="2983701360" sldId="262"/>
            <ac:cxnSpMk id="20" creationId="{7AE5065C-30A9-480A-9E93-74CC1490293D}"/>
          </ac:cxnSpMkLst>
        </pc:cxnChg>
        <pc:cxnChg chg="add del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31" creationId="{2924498D-E084-44BE-A196-CFCE35564350}"/>
          </ac:cxnSpMkLst>
        </pc:cxnChg>
        <pc:cxnChg chg="add del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33" creationId="{3BBC7667-C352-4842-9AFD-E5C16AD002F4}"/>
          </ac:cxnSpMkLst>
        </pc:cxnChg>
        <pc:cxnChg chg="add del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37" creationId="{7766695C-9F91-4225-8954-E3288BC513F1}"/>
          </ac:cxnSpMkLst>
        </pc:cxnChg>
        <pc:cxnChg chg="add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46" creationId="{2924498D-E084-44BE-A196-CFCE35564350}"/>
          </ac:cxnSpMkLst>
        </pc:cxnChg>
        <pc:cxnChg chg="add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48" creationId="{3BBC7667-C352-4842-9AFD-E5C16AD002F4}"/>
          </ac:cxnSpMkLst>
        </pc:cxnChg>
        <pc:cxnChg chg="add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54" creationId="{4FAE17D3-C2DC-4665-AF20-33C5BACD5E01}"/>
          </ac:cxnSpMkLst>
        </pc:cxnChg>
        <pc:cxnChg chg="add">
          <ac:chgData name="Menna Mohsen" userId="ec332ade0b542627" providerId="Windows Live" clId="Web-{FA43A91B-47C9-4D78-9EDC-311F9BDA8C2A}" dt="2022-03-10T22:36:43.619" v="303"/>
          <ac:cxnSpMkLst>
            <pc:docMk/>
            <pc:sldMk cId="2983701360" sldId="262"/>
            <ac:cxnSpMk id="58" creationId="{50B0CCD4-E9B0-43B2-806F-05EDF57A7628}"/>
          </ac:cxnSpMkLst>
        </pc:cxnChg>
      </pc:sldChg>
      <pc:sldChg chg="addSp delSp modSp new mod ord setBg modClrScheme chgLayout">
        <pc:chgData name="Menna Mohsen" userId="ec332ade0b542627" providerId="Windows Live" clId="Web-{FA43A91B-47C9-4D78-9EDC-311F9BDA8C2A}" dt="2022-03-10T22:44:44.022" v="348" actId="20577"/>
        <pc:sldMkLst>
          <pc:docMk/>
          <pc:sldMk cId="3689047774" sldId="263"/>
        </pc:sldMkLst>
        <pc:spChg chg="del">
          <ac:chgData name="Menna Mohsen" userId="ec332ade0b542627" providerId="Windows Live" clId="Web-{FA43A91B-47C9-4D78-9EDC-311F9BDA8C2A}" dt="2022-03-10T22:40:42.437" v="320"/>
          <ac:spMkLst>
            <pc:docMk/>
            <pc:sldMk cId="3689047774" sldId="263"/>
            <ac:spMk id="2" creationId="{232D0BB2-AE10-4F5D-B4D8-5F04CE0E7967}"/>
          </ac:spMkLst>
        </pc:spChg>
        <pc:spChg chg="del">
          <ac:chgData name="Menna Mohsen" userId="ec332ade0b542627" providerId="Windows Live" clId="Web-{FA43A91B-47C9-4D78-9EDC-311F9BDA8C2A}" dt="2022-03-10T22:40:42.437" v="320"/>
          <ac:spMkLst>
            <pc:docMk/>
            <pc:sldMk cId="3689047774" sldId="263"/>
            <ac:spMk id="3" creationId="{BA36B3C4-F114-4665-A4EB-5E7B4CFCADB6}"/>
          </ac:spMkLst>
        </pc:spChg>
        <pc:spChg chg="add mod">
          <ac:chgData name="Menna Mohsen" userId="ec332ade0b542627" providerId="Windows Live" clId="Web-{FA43A91B-47C9-4D78-9EDC-311F9BDA8C2A}" dt="2022-03-10T22:44:44.022" v="348" actId="20577"/>
          <ac:spMkLst>
            <pc:docMk/>
            <pc:sldMk cId="3689047774" sldId="263"/>
            <ac:spMk id="4" creationId="{8B6F60B6-570A-47F4-887F-565145F32099}"/>
          </ac:spMkLst>
        </pc:spChg>
        <pc:spChg chg="add">
          <ac:chgData name="Menna Mohsen" userId="ec332ade0b542627" providerId="Windows Live" clId="Web-{FA43A91B-47C9-4D78-9EDC-311F9BDA8C2A}" dt="2022-03-10T22:41:00.407" v="322"/>
          <ac:spMkLst>
            <pc:docMk/>
            <pc:sldMk cId="3689047774" sldId="263"/>
            <ac:spMk id="9" creationId="{23522FE7-5A29-4EF6-B1EF-2CA55748A772}"/>
          </ac:spMkLst>
        </pc:spChg>
        <pc:spChg chg="add">
          <ac:chgData name="Menna Mohsen" userId="ec332ade0b542627" providerId="Windows Live" clId="Web-{FA43A91B-47C9-4D78-9EDC-311F9BDA8C2A}" dt="2022-03-10T22:41:00.407" v="322"/>
          <ac:spMkLst>
            <pc:docMk/>
            <pc:sldMk cId="3689047774" sldId="263"/>
            <ac:spMk id="17" creationId="{2FDF9410-E530-4E71-A2C0-4C24B489649E}"/>
          </ac:spMkLst>
        </pc:spChg>
        <pc:picChg chg="add">
          <ac:chgData name="Menna Mohsen" userId="ec332ade0b542627" providerId="Windows Live" clId="Web-{FA43A91B-47C9-4D78-9EDC-311F9BDA8C2A}" dt="2022-03-10T22:41:00.407" v="322"/>
          <ac:picMkLst>
            <pc:docMk/>
            <pc:sldMk cId="3689047774" sldId="263"/>
            <ac:picMk id="11" creationId="{C2192E09-EBC7-416C-B887-DFF915D7F43D}"/>
          </ac:picMkLst>
        </pc:picChg>
        <pc:cxnChg chg="add">
          <ac:chgData name="Menna Mohsen" userId="ec332ade0b542627" providerId="Windows Live" clId="Web-{FA43A91B-47C9-4D78-9EDC-311F9BDA8C2A}" dt="2022-03-10T22:41:00.407" v="322"/>
          <ac:cxnSpMkLst>
            <pc:docMk/>
            <pc:sldMk cId="3689047774" sldId="263"/>
            <ac:cxnSpMk id="13" creationId="{2924498D-E084-44BE-A196-CFCE35564350}"/>
          </ac:cxnSpMkLst>
        </pc:cxnChg>
        <pc:cxnChg chg="add">
          <ac:chgData name="Menna Mohsen" userId="ec332ade0b542627" providerId="Windows Live" clId="Web-{FA43A91B-47C9-4D78-9EDC-311F9BDA8C2A}" dt="2022-03-10T22:41:00.407" v="322"/>
          <ac:cxnSpMkLst>
            <pc:docMk/>
            <pc:sldMk cId="3689047774" sldId="263"/>
            <ac:cxnSpMk id="15" creationId="{3BBC7667-C352-4842-9AFD-E5C16AD002F4}"/>
          </ac:cxnSpMkLst>
        </pc:cxnChg>
        <pc:cxnChg chg="add">
          <ac:chgData name="Menna Mohsen" userId="ec332ade0b542627" providerId="Windows Live" clId="Web-{FA43A91B-47C9-4D78-9EDC-311F9BDA8C2A}" dt="2022-03-10T22:41:00.407" v="322"/>
          <ac:cxnSpMkLst>
            <pc:docMk/>
            <pc:sldMk cId="3689047774" sldId="263"/>
            <ac:cxnSpMk id="19" creationId="{53268B1E-8861-4702-9529-5A8FB23A618F}"/>
          </ac:cxnSpMkLst>
        </pc:cxnChg>
        <pc:cxnChg chg="add">
          <ac:chgData name="Menna Mohsen" userId="ec332ade0b542627" providerId="Windows Live" clId="Web-{FA43A91B-47C9-4D78-9EDC-311F9BDA8C2A}" dt="2022-03-10T22:41:00.407" v="322"/>
          <ac:cxnSpMkLst>
            <pc:docMk/>
            <pc:sldMk cId="3689047774" sldId="263"/>
            <ac:cxnSpMk id="21" creationId="{BC6646AE-8FD6-411E-8640-6CCB250D54FB}"/>
          </ac:cxnSpMkLst>
        </pc:cxnChg>
      </pc:sldChg>
      <pc:sldChg chg="addSp delSp modSp add mod replId setBg">
        <pc:chgData name="Menna Mohsen" userId="ec332ade0b542627" providerId="Windows Live" clId="Web-{FA43A91B-47C9-4D78-9EDC-311F9BDA8C2A}" dt="2022-03-10T22:44:29.849" v="347" actId="20577"/>
        <pc:sldMkLst>
          <pc:docMk/>
          <pc:sldMk cId="3445590364" sldId="264"/>
        </pc:sldMkLst>
        <pc:spChg chg="mod">
          <ac:chgData name="Menna Mohsen" userId="ec332ade0b542627" providerId="Windows Live" clId="Web-{FA43A91B-47C9-4D78-9EDC-311F9BDA8C2A}" dt="2022-03-10T22:44:29.849" v="347" actId="20577"/>
          <ac:spMkLst>
            <pc:docMk/>
            <pc:sldMk cId="3445590364" sldId="264"/>
            <ac:spMk id="2" creationId="{78CC5519-0B80-49A3-8204-6D331F83674C}"/>
          </ac:spMkLst>
        </pc:spChg>
        <pc:spChg chg="del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44" creationId="{23522FE7-5A29-4EF6-B1EF-2CA55748A772}"/>
          </ac:spMkLst>
        </pc:spChg>
        <pc:spChg chg="del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52" creationId="{1EE485E7-7D6D-4CB0-A3AD-261D97B2EFEA}"/>
          </ac:spMkLst>
        </pc:spChg>
        <pc:spChg chg="del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54" creationId="{A55E3208-F0C4-4962-8946-065C94F89635}"/>
          </ac:spMkLst>
        </pc:spChg>
        <pc:spChg chg="add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65" creationId="{23522FE7-5A29-4EF6-B1EF-2CA55748A772}"/>
          </ac:spMkLst>
        </pc:spChg>
        <pc:spChg chg="add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73" creationId="{F8454B2E-D2DB-42C2-A224-BCEC47B86468}"/>
          </ac:spMkLst>
        </pc:spChg>
        <pc:spChg chg="add">
          <ac:chgData name="Menna Mohsen" userId="ec332ade0b542627" providerId="Windows Live" clId="Web-{FA43A91B-47C9-4D78-9EDC-311F9BDA8C2A}" dt="2022-03-10T22:38:58.685" v="314"/>
          <ac:spMkLst>
            <pc:docMk/>
            <pc:sldMk cId="3445590364" sldId="264"/>
            <ac:spMk id="75" creationId="{08B61146-1CF0-40E1-B66E-C22BD9207E37}"/>
          </ac:spMkLst>
        </pc:spChg>
        <pc:picChg chg="del">
          <ac:chgData name="Menna Mohsen" userId="ec332ade0b542627" providerId="Windows Live" clId="Web-{FA43A91B-47C9-4D78-9EDC-311F9BDA8C2A}" dt="2022-03-10T22:38:58.685" v="314"/>
          <ac:picMkLst>
            <pc:docMk/>
            <pc:sldMk cId="3445590364" sldId="264"/>
            <ac:picMk id="46" creationId="{C2192E09-EBC7-416C-B887-DFF915D7F43D}"/>
          </ac:picMkLst>
        </pc:picChg>
        <pc:picChg chg="del">
          <ac:chgData name="Menna Mohsen" userId="ec332ade0b542627" providerId="Windows Live" clId="Web-{FA43A91B-47C9-4D78-9EDC-311F9BDA8C2A}" dt="2022-03-10T22:38:58.685" v="314"/>
          <ac:picMkLst>
            <pc:docMk/>
            <pc:sldMk cId="3445590364" sldId="264"/>
            <ac:picMk id="58" creationId="{7021C573-B3FF-44B8-A5DE-AB39E9AA6B96}"/>
          </ac:picMkLst>
        </pc:picChg>
        <pc:picChg chg="add">
          <ac:chgData name="Menna Mohsen" userId="ec332ade0b542627" providerId="Windows Live" clId="Web-{FA43A91B-47C9-4D78-9EDC-311F9BDA8C2A}" dt="2022-03-10T22:38:58.685" v="314"/>
          <ac:picMkLst>
            <pc:docMk/>
            <pc:sldMk cId="3445590364" sldId="264"/>
            <ac:picMk id="67" creationId="{C2192E09-EBC7-416C-B887-DFF915D7F43D}"/>
          </ac:picMkLst>
        </pc:picChg>
        <pc:picChg chg="add">
          <ac:chgData name="Menna Mohsen" userId="ec332ade0b542627" providerId="Windows Live" clId="Web-{FA43A91B-47C9-4D78-9EDC-311F9BDA8C2A}" dt="2022-03-10T22:38:58.685" v="314"/>
          <ac:picMkLst>
            <pc:docMk/>
            <pc:sldMk cId="3445590364" sldId="264"/>
            <ac:picMk id="79" creationId="{2F948680-1810-4961-805C-D0C28E7E93EE}"/>
          </ac:picMkLst>
        </pc:picChg>
        <pc:cxnChg chg="del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48" creationId="{2924498D-E084-44BE-A196-CFCE35564350}"/>
          </ac:cxnSpMkLst>
        </pc:cxnChg>
        <pc:cxnChg chg="del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50" creationId="{3BBC7667-C352-4842-9AFD-E5C16AD002F4}"/>
          </ac:cxnSpMkLst>
        </pc:cxnChg>
        <pc:cxnChg chg="del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56" creationId="{4FAE17D3-C2DC-4665-AF20-33C5BACD5E01}"/>
          </ac:cxnSpMkLst>
        </pc:cxnChg>
        <pc:cxnChg chg="del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60" creationId="{50B0CCD4-E9B0-43B2-806F-05EDF57A7628}"/>
          </ac:cxnSpMkLst>
        </pc:cxnChg>
        <pc:cxnChg chg="add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69" creationId="{2924498D-E084-44BE-A196-CFCE35564350}"/>
          </ac:cxnSpMkLst>
        </pc:cxnChg>
        <pc:cxnChg chg="add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71" creationId="{3BBC7667-C352-4842-9AFD-E5C16AD002F4}"/>
          </ac:cxnSpMkLst>
        </pc:cxnChg>
        <pc:cxnChg chg="add">
          <ac:chgData name="Menna Mohsen" userId="ec332ade0b542627" providerId="Windows Live" clId="Web-{FA43A91B-47C9-4D78-9EDC-311F9BDA8C2A}" dt="2022-03-10T22:38:58.685" v="314"/>
          <ac:cxnSpMkLst>
            <pc:docMk/>
            <pc:sldMk cId="3445590364" sldId="264"/>
            <ac:cxnSpMk id="77" creationId="{7AE5065C-30A9-480A-9E93-74CC1490293D}"/>
          </ac:cxnSpMkLst>
        </pc:cxnChg>
      </pc:sldChg>
      <pc:sldChg chg="modSp add del ord replId">
        <pc:chgData name="Menna Mohsen" userId="ec332ade0b542627" providerId="Windows Live" clId="Web-{FA43A91B-47C9-4D78-9EDC-311F9BDA8C2A}" dt="2022-03-10T23:15:19.800" v="598"/>
        <pc:sldMkLst>
          <pc:docMk/>
          <pc:sldMk cId="2193005203" sldId="265"/>
        </pc:sldMkLst>
        <pc:spChg chg="mod">
          <ac:chgData name="Menna Mohsen" userId="ec332ade0b542627" providerId="Windows Live" clId="Web-{FA43A91B-47C9-4D78-9EDC-311F9BDA8C2A}" dt="2022-03-10T23:14:58.315" v="593" actId="20577"/>
          <ac:spMkLst>
            <pc:docMk/>
            <pc:sldMk cId="2193005203" sldId="265"/>
            <ac:spMk id="2" creationId="{3950D124-D7C6-4EB0-9F3F-E697A31DC93D}"/>
          </ac:spMkLst>
        </pc:spChg>
      </pc:sldChg>
      <pc:sldChg chg="modSp add ord replId addAnim modAnim">
        <pc:chgData name="Menna Mohsen" userId="ec332ade0b542627" providerId="Windows Live" clId="Web-{FA43A91B-47C9-4D78-9EDC-311F9BDA8C2A}" dt="2022-03-10T23:45:01.095" v="1090"/>
        <pc:sldMkLst>
          <pc:docMk/>
          <pc:sldMk cId="1589361775" sldId="266"/>
        </pc:sldMkLst>
        <pc:spChg chg="mod">
          <ac:chgData name="Menna Mohsen" userId="ec332ade0b542627" providerId="Windows Live" clId="Web-{FA43A91B-47C9-4D78-9EDC-311F9BDA8C2A}" dt="2022-03-10T23:15:41.144" v="600" actId="20577"/>
          <ac:spMkLst>
            <pc:docMk/>
            <pc:sldMk cId="1589361775" sldId="266"/>
            <ac:spMk id="2" creationId="{B25C52CE-C09B-4115-A22D-F4771D9DCB5C}"/>
          </ac:spMkLst>
        </pc:spChg>
        <pc:spChg chg="mod">
          <ac:chgData name="Menna Mohsen" userId="ec332ade0b542627" providerId="Windows Live" clId="Web-{FA43A91B-47C9-4D78-9EDC-311F9BDA8C2A}" dt="2022-03-10T23:30:12.681" v="816" actId="20577"/>
          <ac:spMkLst>
            <pc:docMk/>
            <pc:sldMk cId="1589361775" sldId="266"/>
            <ac:spMk id="3" creationId="{48D147B8-C912-416E-A606-EEB710F263E6}"/>
          </ac:spMkLst>
        </pc:spChg>
      </pc:sldChg>
      <pc:sldChg chg="modSp add ord replId addAnim modAnim">
        <pc:chgData name="Menna Mohsen" userId="ec332ade0b542627" providerId="Windows Live" clId="Web-{FA43A91B-47C9-4D78-9EDC-311F9BDA8C2A}" dt="2022-03-10T23:46:28.769" v="1093"/>
        <pc:sldMkLst>
          <pc:docMk/>
          <pc:sldMk cId="1093860229" sldId="267"/>
        </pc:sldMkLst>
        <pc:spChg chg="mod">
          <ac:chgData name="Menna Mohsen" userId="ec332ade0b542627" providerId="Windows Live" clId="Web-{FA43A91B-47C9-4D78-9EDC-311F9BDA8C2A}" dt="2022-03-10T23:15:17.519" v="597" actId="20577"/>
          <ac:spMkLst>
            <pc:docMk/>
            <pc:sldMk cId="1093860229" sldId="267"/>
            <ac:spMk id="2" creationId="{B25C52CE-C09B-4115-A22D-F4771D9DCB5C}"/>
          </ac:spMkLst>
        </pc:spChg>
        <pc:spChg chg="mod">
          <ac:chgData name="Menna Mohsen" userId="ec332ade0b542627" providerId="Windows Live" clId="Web-{FA43A91B-47C9-4D78-9EDC-311F9BDA8C2A}" dt="2022-03-10T23:44:35.782" v="1085" actId="20577"/>
          <ac:spMkLst>
            <pc:docMk/>
            <pc:sldMk cId="1093860229" sldId="267"/>
            <ac:spMk id="3" creationId="{48D147B8-C912-416E-A606-EEB710F263E6}"/>
          </ac:spMkLst>
        </pc:spChg>
      </pc:sldChg>
    </pc:docChg>
  </pc:docChgLst>
  <pc:docChgLst>
    <pc:chgData name="Menna Mohsen" userId="ec332ade0b542627" providerId="Windows Live" clId="Web-{0A61D48C-9979-4051-9028-BA45165C4620}"/>
    <pc:docChg chg="addSld modSld">
      <pc:chgData name="Menna Mohsen" userId="ec332ade0b542627" providerId="Windows Live" clId="Web-{0A61D48C-9979-4051-9028-BA45165C4620}" dt="2022-03-11T12:54:47.853" v="593"/>
      <pc:docMkLst>
        <pc:docMk/>
      </pc:docMkLst>
      <pc:sldChg chg="modSp addAnim modAnim">
        <pc:chgData name="Menna Mohsen" userId="ec332ade0b542627" providerId="Windows Live" clId="Web-{0A61D48C-9979-4051-9028-BA45165C4620}" dt="2022-03-11T12:54:01.430" v="587"/>
        <pc:sldMkLst>
          <pc:docMk/>
          <pc:sldMk cId="4174694521" sldId="260"/>
        </pc:sldMkLst>
        <pc:spChg chg="mod">
          <ac:chgData name="Menna Mohsen" userId="ec332ade0b542627" providerId="Windows Live" clId="Web-{0A61D48C-9979-4051-9028-BA45165C4620}" dt="2022-03-11T11:43:20.833" v="40" actId="20577"/>
          <ac:spMkLst>
            <pc:docMk/>
            <pc:sldMk cId="4174694521" sldId="260"/>
            <ac:spMk id="2" creationId="{B25C52CE-C09B-4115-A22D-F4771D9DCB5C}"/>
          </ac:spMkLst>
        </pc:spChg>
      </pc:sldChg>
      <pc:sldChg chg="addAnim modAnim">
        <pc:chgData name="Menna Mohsen" userId="ec332ade0b542627" providerId="Windows Live" clId="Web-{0A61D48C-9979-4051-9028-BA45165C4620}" dt="2022-03-11T12:54:47.853" v="593"/>
        <pc:sldMkLst>
          <pc:docMk/>
          <pc:sldMk cId="3689047774" sldId="263"/>
        </pc:sldMkLst>
      </pc:sldChg>
      <pc:sldChg chg="modSp new addAnim modAnim">
        <pc:chgData name="Menna Mohsen" userId="ec332ade0b542627" providerId="Windows Live" clId="Web-{0A61D48C-9979-4051-9028-BA45165C4620}" dt="2022-03-11T12:53:38.695" v="583"/>
        <pc:sldMkLst>
          <pc:docMk/>
          <pc:sldMk cId="4247386484" sldId="268"/>
        </pc:sldMkLst>
        <pc:spChg chg="mod">
          <ac:chgData name="Menna Mohsen" userId="ec332ade0b542627" providerId="Windows Live" clId="Web-{0A61D48C-9979-4051-9028-BA45165C4620}" dt="2022-03-11T11:40:03.008" v="17" actId="20577"/>
          <ac:spMkLst>
            <pc:docMk/>
            <pc:sldMk cId="4247386484" sldId="268"/>
            <ac:spMk id="2" creationId="{9411B815-99DD-46FD-AD11-D0FF74896C9D}"/>
          </ac:spMkLst>
        </pc:spChg>
        <pc:spChg chg="mod">
          <ac:chgData name="Menna Mohsen" userId="ec332ade0b542627" providerId="Windows Live" clId="Web-{0A61D48C-9979-4051-9028-BA45165C4620}" dt="2022-03-11T12:51:40.692" v="581" actId="20577"/>
          <ac:spMkLst>
            <pc:docMk/>
            <pc:sldMk cId="4247386484" sldId="268"/>
            <ac:spMk id="3" creationId="{971562D4-625E-446E-9375-D7838F33EF9C}"/>
          </ac:spMkLst>
        </pc:spChg>
      </pc:sldChg>
      <pc:sldChg chg="modSp new addAnim modAnim">
        <pc:chgData name="Menna Mohsen" userId="ec332ade0b542627" providerId="Windows Live" clId="Web-{0A61D48C-9979-4051-9028-BA45165C4620}" dt="2022-03-11T12:53:54.273" v="585"/>
        <pc:sldMkLst>
          <pc:docMk/>
          <pc:sldMk cId="1565913913" sldId="269"/>
        </pc:sldMkLst>
        <pc:spChg chg="mod">
          <ac:chgData name="Menna Mohsen" userId="ec332ade0b542627" providerId="Windows Live" clId="Web-{0A61D48C-9979-4051-9028-BA45165C4620}" dt="2022-03-11T12:37:47.091" v="298" actId="20577"/>
          <ac:spMkLst>
            <pc:docMk/>
            <pc:sldMk cId="1565913913" sldId="269"/>
            <ac:spMk id="2" creationId="{775461B1-A7D1-4930-BB5B-2A404A847408}"/>
          </ac:spMkLst>
        </pc:spChg>
        <pc:spChg chg="mod">
          <ac:chgData name="Menna Mohsen" userId="ec332ade0b542627" providerId="Windows Live" clId="Web-{0A61D48C-9979-4051-9028-BA45165C4620}" dt="2022-03-11T12:49:23.469" v="504" actId="20577"/>
          <ac:spMkLst>
            <pc:docMk/>
            <pc:sldMk cId="1565913913" sldId="269"/>
            <ac:spMk id="3" creationId="{292C1059-ECB1-4EA1-9ED3-A7BCD2BD6F6D}"/>
          </ac:spMkLst>
        </pc:spChg>
      </pc:sldChg>
      <pc:sldChg chg="modSp new addAnim modAnim">
        <pc:chgData name="Menna Mohsen" userId="ec332ade0b542627" providerId="Windows Live" clId="Web-{0A61D48C-9979-4051-9028-BA45165C4620}" dt="2022-03-11T12:54:19.868" v="589"/>
        <pc:sldMkLst>
          <pc:docMk/>
          <pc:sldMk cId="1335775411" sldId="270"/>
        </pc:sldMkLst>
        <pc:spChg chg="mod">
          <ac:chgData name="Menna Mohsen" userId="ec332ade0b542627" providerId="Windows Live" clId="Web-{0A61D48C-9979-4051-9028-BA45165C4620}" dt="2022-03-11T12:37:31.544" v="296" actId="20577"/>
          <ac:spMkLst>
            <pc:docMk/>
            <pc:sldMk cId="1335775411" sldId="270"/>
            <ac:spMk id="2" creationId="{F5972614-14BA-42B7-9EDE-4A2933222C9A}"/>
          </ac:spMkLst>
        </pc:spChg>
      </pc:sldChg>
      <pc:sldChg chg="modSp new addAnim modAnim">
        <pc:chgData name="Menna Mohsen" userId="ec332ade0b542627" providerId="Windows Live" clId="Web-{0A61D48C-9979-4051-9028-BA45165C4620}" dt="2022-03-11T12:54:28.259" v="591"/>
        <pc:sldMkLst>
          <pc:docMk/>
          <pc:sldMk cId="1178339491" sldId="271"/>
        </pc:sldMkLst>
        <pc:spChg chg="mod">
          <ac:chgData name="Menna Mohsen" userId="ec332ade0b542627" providerId="Windows Live" clId="Web-{0A61D48C-9979-4051-9028-BA45165C4620}" dt="2022-03-11T12:38:28.639" v="301" actId="20577"/>
          <ac:spMkLst>
            <pc:docMk/>
            <pc:sldMk cId="1178339491" sldId="271"/>
            <ac:spMk id="2" creationId="{73D54941-7424-4B42-AD3F-FEE2F8C66BD0}"/>
          </ac:spMkLst>
        </pc:spChg>
        <pc:spChg chg="mod">
          <ac:chgData name="Menna Mohsen" userId="ec332ade0b542627" providerId="Windows Live" clId="Web-{0A61D48C-9979-4051-9028-BA45165C4620}" dt="2022-03-11T12:47:04.856" v="469" actId="20577"/>
          <ac:spMkLst>
            <pc:docMk/>
            <pc:sldMk cId="1178339491" sldId="271"/>
            <ac:spMk id="3" creationId="{F85B1C15-580D-453D-8A43-75941BFF2B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i="1" dirty="0" err="1">
                <a:solidFill>
                  <a:srgbClr val="C00000"/>
                </a:solidFill>
                <a:latin typeface="Rockwell"/>
              </a:rPr>
              <a:t>Dia</a:t>
            </a:r>
            <a:r>
              <a:rPr lang="en-US" i="1" dirty="0">
                <a:solidFill>
                  <a:srgbClr val="C00000"/>
                </a:solidFill>
                <a:latin typeface="Rockwell"/>
              </a:rPr>
              <a:t>-know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ctr">
            <a:normAutofit/>
          </a:bodyPr>
          <a:lstStyle/>
          <a:p>
            <a:pPr algn="ctr"/>
            <a:r>
              <a:rPr lang="en-US" dirty="0"/>
              <a:t>Genomics course 2022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5519-0B80-49A3-8204-6D331F83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i="1" dirty="0">
                <a:solidFill>
                  <a:srgbClr val="C00000"/>
                </a:solidFill>
                <a:latin typeface="Rockwell"/>
              </a:rPr>
              <a:t>Our code</a:t>
            </a:r>
          </a:p>
          <a:p>
            <a:endParaRPr lang="en-US" sz="54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5519-0B80-49A3-8204-6D331F83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5400" dirty="0">
                <a:solidFill>
                  <a:srgbClr val="C00000"/>
                </a:solidFill>
                <a:latin typeface="Rockwell"/>
                <a:ea typeface="+mj-lt"/>
                <a:cs typeface="+mj-lt"/>
              </a:rPr>
              <a:t>How it all comes together</a:t>
            </a:r>
            <a:endParaRPr lang="en-US" sz="5400">
              <a:solidFill>
                <a:srgbClr val="C00000"/>
              </a:solidFill>
              <a:latin typeface="Rockwell"/>
            </a:endParaRPr>
          </a:p>
          <a:p>
            <a:endParaRPr lang="en-US" sz="6600" dirty="0"/>
          </a:p>
          <a:p>
            <a:endParaRPr lang="en-US" sz="66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2614-14BA-42B7-9EDE-4A29332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</a:rPr>
              <a:t>Competitors</a:t>
            </a:r>
            <a:r>
              <a:rPr lang="en-US" dirty="0"/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260C-065F-46B1-BE42-046E7946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They explored the mechanism of </a:t>
            </a:r>
            <a:r>
              <a:rPr lang="en-US" dirty="0" err="1">
                <a:ea typeface="+mn-lt"/>
                <a:cs typeface="+mn-lt"/>
              </a:rPr>
              <a:t>Jiangtang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Tiaozhi</a:t>
            </a:r>
            <a:r>
              <a:rPr lang="en-US" dirty="0">
                <a:ea typeface="+mn-lt"/>
                <a:cs typeface="+mn-lt"/>
              </a:rPr>
              <a:t> Recipe in the treatment of obese T2DM patients with dyslipidemia based on transcriptomics by using some Methods: they chose 6 patients with obese type 2 diabetes mellitus and dyslipidemia (syndrome of excess of gastrointestinal heat) who were treated by JTTZR for 24 weeks, According to the differentially expressions of </a:t>
            </a:r>
            <a:r>
              <a:rPr lang="en-US" dirty="0" err="1">
                <a:ea typeface="+mn-lt"/>
                <a:cs typeface="+mn-lt"/>
              </a:rPr>
              <a:t>lncRNAs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mRNAs,they</a:t>
            </a:r>
            <a:r>
              <a:rPr lang="en-US" dirty="0">
                <a:ea typeface="+mn-lt"/>
                <a:cs typeface="+mn-lt"/>
              </a:rPr>
              <a:t> secondly performed GO analysis, Pathway analysis, and found out some target </a:t>
            </a:r>
            <a:r>
              <a:rPr lang="en-US" dirty="0" err="1">
                <a:ea typeface="+mn-lt"/>
                <a:cs typeface="+mn-lt"/>
              </a:rPr>
              <a:t>lncRNAs</a:t>
            </a:r>
            <a:r>
              <a:rPr lang="en-US" dirty="0">
                <a:ea typeface="+mn-lt"/>
                <a:cs typeface="+mn-lt"/>
              </a:rPr>
              <a:t> as well as their associated mRNAs. The trial register number is NCT04623567. Results: (1) Disease group before treatment vs. healthy control group: (2) Disease group after treatment vs. Disease group before treatment: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7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941-7424-4B42-AD3F-FEE2F8C6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/>
              <a:buChar char="v"/>
            </a:pPr>
            <a:r>
              <a:rPr lang="en-US" dirty="0">
                <a:solidFill>
                  <a:srgbClr val="C00000"/>
                </a:solidFill>
                <a:latin typeface="Rockwell"/>
              </a:rPr>
              <a:t>Difference (add value)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1C15-580D-453D-8A43-75941BFF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Simple Web App</a:t>
            </a:r>
          </a:p>
          <a:p>
            <a:r>
              <a:rPr lang="en-US" dirty="0"/>
              <a:t>It Allows The Doctor Or The Researcher To Add The File Sequence Themselves</a:t>
            </a:r>
          </a:p>
          <a:p>
            <a:r>
              <a:rPr lang="en-US" dirty="0"/>
              <a:t>So It Would Be Interactive With The User </a:t>
            </a:r>
          </a:p>
          <a:p>
            <a:r>
              <a:rPr lang="en-US" dirty="0"/>
              <a:t>It's Easy To Use ( Anyone Can Use It )</a:t>
            </a:r>
          </a:p>
          <a:p>
            <a:r>
              <a:rPr lang="en-US" dirty="0"/>
              <a:t>With The Use Of The Software We Would Be Able To Detect The Disease  In The Fetus</a:t>
            </a:r>
          </a:p>
          <a:p>
            <a:r>
              <a:rPr lang="en-US" dirty="0"/>
              <a:t>It A Can Be Later On Improved To Even Fix The Gene Error ( Disease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F60B6-570A-47F4-887F-565145F3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400" i="1" dirty="0">
                <a:solidFill>
                  <a:srgbClr val="C00000"/>
                </a:solidFill>
                <a:latin typeface="Rockwell"/>
              </a:rPr>
              <a:t>Thank you</a:t>
            </a:r>
            <a:endParaRPr lang="en-US" i="1">
              <a:latin typeface="Rockwel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8052-7E92-4CDD-B853-BDC3A6F0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/>
              <a:buChar char="v"/>
            </a:pPr>
            <a:r>
              <a:rPr lang="en-US" i="1" cap="none" dirty="0">
                <a:solidFill>
                  <a:srgbClr val="C00000"/>
                </a:solidFill>
                <a:latin typeface="Rockwell"/>
              </a:rPr>
              <a:t>Participants</a:t>
            </a:r>
            <a:r>
              <a:rPr lang="en-US" cap="none" dirty="0">
                <a:solidFill>
                  <a:srgbClr val="C00000"/>
                </a:solidFill>
                <a:latin typeface="Rockwell"/>
              </a:rPr>
              <a:t>:</a:t>
            </a:r>
            <a:endParaRPr lang="en-US">
              <a:solidFill>
                <a:srgbClr val="C00000"/>
              </a:solidFill>
              <a:latin typeface="Rockwel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05D5-8A57-48A3-9C29-EED92EC6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Mennatallah</a:t>
            </a:r>
            <a:r>
              <a:rPr lang="en-US" dirty="0">
                <a:ea typeface="+mn-lt"/>
                <a:cs typeface="+mn-lt"/>
              </a:rPr>
              <a:t> Mohsen </a:t>
            </a:r>
            <a:r>
              <a:rPr lang="en-US">
                <a:ea typeface="+mn-lt"/>
                <a:cs typeface="+mn-lt"/>
              </a:rPr>
              <a:t>El Agamy</a:t>
            </a:r>
            <a:endParaRPr lang="en-US" dirty="0" err="1"/>
          </a:p>
          <a:p>
            <a:r>
              <a:rPr lang="en-US" dirty="0"/>
              <a:t>Esraa Mohammed Hamad</a:t>
            </a:r>
          </a:p>
          <a:p>
            <a:r>
              <a:rPr lang="en-US" dirty="0" err="1"/>
              <a:t>Shorouk</a:t>
            </a:r>
            <a:r>
              <a:rPr lang="en-US" dirty="0"/>
              <a:t> Abdelhady El </a:t>
            </a:r>
            <a:r>
              <a:rPr lang="en-US"/>
              <a:t>Badrawy</a:t>
            </a:r>
            <a:endParaRPr lang="en-US" dirty="0"/>
          </a:p>
          <a:p>
            <a:r>
              <a:rPr lang="en-US" dirty="0"/>
              <a:t>Rahma Ahmed Ebrahim</a:t>
            </a:r>
          </a:p>
          <a:p>
            <a:r>
              <a:rPr lang="en-US" dirty="0"/>
              <a:t>Maha Hassan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4AC-3029-4F84-A80C-8BDC2CD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</a:rPr>
              <a:t>OUTLINES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33C3-CCD7-4E4F-901A-2EC0824C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What's a Diabetes ?</a:t>
            </a:r>
            <a:endParaRPr lang="en-US" dirty="0"/>
          </a:p>
          <a:p>
            <a:r>
              <a:rPr lang="en-US" dirty="0"/>
              <a:t>What's A Type2 Diabetes ?</a:t>
            </a:r>
            <a:endParaRPr lang="en-US"/>
          </a:p>
          <a:p>
            <a:r>
              <a:rPr lang="en-US" dirty="0"/>
              <a:t>Our Project Idea</a:t>
            </a:r>
          </a:p>
          <a:p>
            <a:r>
              <a:rPr lang="en-US" dirty="0"/>
              <a:t>What's Geo Database?</a:t>
            </a:r>
          </a:p>
          <a:p>
            <a:r>
              <a:rPr lang="en-US" dirty="0"/>
              <a:t>Our Code</a:t>
            </a:r>
          </a:p>
          <a:p>
            <a:r>
              <a:rPr lang="en-US" dirty="0"/>
              <a:t>How It All Comes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815-99DD-46FD-AD11-D0FF7489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</a:rPr>
              <a:t>Introduction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62D4-625E-446E-9375-D7838F33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Is A Serious Disease</a:t>
            </a:r>
          </a:p>
          <a:p>
            <a:r>
              <a:rPr lang="en-US" dirty="0"/>
              <a:t>It Affects More Than 220 Million People worldwide </a:t>
            </a:r>
          </a:p>
          <a:p>
            <a:r>
              <a:rPr lang="en-US" dirty="0"/>
              <a:t> It Is Estimated That It Will Affect 440 Million By The Year 2030</a:t>
            </a:r>
          </a:p>
        </p:txBody>
      </p:sp>
    </p:spTree>
    <p:extLst>
      <p:ext uri="{BB962C8B-B14F-4D97-AF65-F5344CB8AC3E}">
        <p14:creationId xmlns:p14="http://schemas.microsoft.com/office/powerpoint/2010/main" val="42473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52CE-C09B-4115-A22D-F4771D9D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  <a:ea typeface="+mj-lt"/>
                <a:cs typeface="+mj-lt"/>
              </a:rPr>
              <a:t>DIABETES: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endParaRPr lang="en-US" i="1" dirty="0">
              <a:solidFill>
                <a:srgbClr val="C00000"/>
              </a:solidFill>
              <a:latin typeface="Rockwell"/>
              <a:ea typeface="+mj-lt"/>
              <a:cs typeface="+mj-lt"/>
            </a:endParaRP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endParaRPr lang="en-US" i="1" dirty="0">
              <a:solidFill>
                <a:srgbClr val="C00000"/>
              </a:solidFill>
              <a:latin typeface="Rockwel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47B8-C912-416E-A606-EEB710F2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Diabetes Mellitus</a:t>
            </a:r>
          </a:p>
          <a:p>
            <a:r>
              <a:rPr lang="en-US" dirty="0"/>
              <a:t>It's A Clinical Syndrome Characterized By Chronic Persistent 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hyperglycemia Due To: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dirty="0"/>
              <a:t>Absolute Or Relative Insulin Deficiency Resulting In Vasculopathy</a:t>
            </a:r>
          </a:p>
          <a:p>
            <a:r>
              <a:rPr lang="en-US" dirty="0">
                <a:ea typeface="+mn-lt"/>
                <a:cs typeface="+mn-lt"/>
              </a:rPr>
              <a:t>It's Also Associated With Disturbed Metabolism Of Fat , Minerals &amp; Electrolytes</a:t>
            </a:r>
          </a:p>
        </p:txBody>
      </p:sp>
    </p:spTree>
    <p:extLst>
      <p:ext uri="{BB962C8B-B14F-4D97-AF65-F5344CB8AC3E}">
        <p14:creationId xmlns:p14="http://schemas.microsoft.com/office/powerpoint/2010/main" val="10938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52CE-C09B-4115-A22D-F4771D9D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  <a:ea typeface="+mj-lt"/>
                <a:cs typeface="+mj-lt"/>
              </a:rPr>
              <a:t>TYPE2 DIABETES: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endParaRPr lang="en-US" i="1" dirty="0">
              <a:solidFill>
                <a:srgbClr val="C00000"/>
              </a:solidFill>
              <a:latin typeface="Rockwel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47B8-C912-416E-A606-EEB710F2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It's A Hereditary Multi-factorial Disease</a:t>
            </a:r>
          </a:p>
          <a:p>
            <a:r>
              <a:rPr lang="en-US" dirty="0">
                <a:ea typeface="+mn-lt"/>
                <a:cs typeface="+mn-lt"/>
              </a:rPr>
              <a:t>It Results From Interplay Between:</a:t>
            </a:r>
            <a:endParaRPr lang="en-US" dirty="0"/>
          </a:p>
          <a:p>
            <a:pPr marL="914400" lvl="1">
              <a:buAutoNum type="alphaUcPeriod"/>
            </a:pPr>
            <a:r>
              <a:rPr lang="en-US" dirty="0">
                <a:ea typeface="+mn-lt"/>
                <a:cs typeface="+mn-lt"/>
              </a:rPr>
              <a:t>Genetic Predisposition [On Chromosome II ]      ( Our Focus)</a:t>
            </a:r>
            <a:endParaRPr lang="en-US"/>
          </a:p>
          <a:p>
            <a:pPr marL="914400" lvl="1">
              <a:buAutoNum type="alphaUcPeriod"/>
            </a:pPr>
            <a:r>
              <a:rPr lang="en-US" dirty="0">
                <a:ea typeface="+mn-lt"/>
                <a:cs typeface="+mn-lt"/>
              </a:rPr>
              <a:t>Risk Factors ( Age&gt;40 –  Fatty Liver – First Degree Relative With Dm ,Etc...)</a:t>
            </a:r>
            <a:endParaRPr lang="en-US" u="sng">
              <a:ea typeface="+mn-lt"/>
              <a:cs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1B1-A7D1-4930-BB5B-2A404A8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</a:rPr>
              <a:t>Problems</a:t>
            </a:r>
            <a:r>
              <a:rPr lang="en-US" i="1" dirty="0">
                <a:latin typeface="Rockwell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1059-ECB1-4EA1-9ED3-A7BCD2BD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Researchers Focus On The Clinical Part Of  T2 </a:t>
            </a:r>
            <a:r>
              <a:rPr lang="en-US" i="1" dirty="0">
                <a:ea typeface="+mn-lt"/>
                <a:cs typeface="+mn-lt"/>
              </a:rPr>
              <a:t>Diabetes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</a:t>
            </a:r>
            <a:r>
              <a:rPr lang="en-US" dirty="0"/>
              <a:t> Many Of  Them Focus On The </a:t>
            </a:r>
            <a:r>
              <a:rPr lang="en-US" dirty="0">
                <a:ea typeface="+mn-lt"/>
                <a:cs typeface="+mn-lt"/>
              </a:rPr>
              <a:t>hereditary Part For Many Reasons 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Since The Human Dna is Still Partly Unknown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Exact Gene For The Disease In The Different Chromosomes Is Still </a:t>
            </a:r>
            <a:r>
              <a:rPr lang="en-US" dirty="0" err="1">
                <a:ea typeface="+mn-lt"/>
                <a:cs typeface="+mn-lt"/>
              </a:rPr>
              <a:t>Undersearch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52CE-C09B-4115-A22D-F4771D9D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Wingdings"/>
              <a:buChar char="v"/>
            </a:pPr>
            <a:r>
              <a:rPr lang="en-US" i="1" dirty="0">
                <a:solidFill>
                  <a:srgbClr val="C00000"/>
                </a:solidFill>
                <a:latin typeface="Rockwell"/>
                <a:ea typeface="+mj-lt"/>
                <a:cs typeface="+mj-lt"/>
              </a:rPr>
              <a:t>Our project idea ( solution ):</a:t>
            </a:r>
            <a:endParaRPr lang="en-US" i="1" dirty="0">
              <a:solidFill>
                <a:srgbClr val="C00000"/>
              </a:solidFill>
              <a:latin typeface="Rockwel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47B8-C912-416E-A606-EEB710F2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It's A Simple Web App that helps people to know more about the diabetes</a:t>
            </a:r>
          </a:p>
          <a:p>
            <a:r>
              <a:rPr lang="en-US" dirty="0"/>
              <a:t> It has a special tool that compares the user's gene with the disease gene </a:t>
            </a:r>
            <a:r>
              <a:rPr lang="en-US" dirty="0">
                <a:ea typeface="+mn-lt"/>
                <a:cs typeface="+mn-lt"/>
              </a:rPr>
              <a:t>sequence </a:t>
            </a:r>
          </a:p>
          <a:p>
            <a:r>
              <a:rPr lang="en-US" dirty="0">
                <a:ea typeface="+mn-lt"/>
                <a:cs typeface="+mn-lt"/>
              </a:rPr>
              <a:t>We do that using the data acquired from the geo database</a:t>
            </a:r>
          </a:p>
        </p:txBody>
      </p:sp>
    </p:spTree>
    <p:extLst>
      <p:ext uri="{BB962C8B-B14F-4D97-AF65-F5344CB8AC3E}">
        <p14:creationId xmlns:p14="http://schemas.microsoft.com/office/powerpoint/2010/main" val="41746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4E7D-9DD4-4BD7-99E6-99FFAEC8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i="1" dirty="0">
                <a:solidFill>
                  <a:srgbClr val="C00000"/>
                </a:solidFill>
                <a:latin typeface="Rockwell"/>
              </a:rPr>
              <a:t>Geo database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Dia-know</vt:lpstr>
      <vt:lpstr>Participants:</vt:lpstr>
      <vt:lpstr>OUTLINES:</vt:lpstr>
      <vt:lpstr>Introduction:</vt:lpstr>
      <vt:lpstr>DIABETES:   </vt:lpstr>
      <vt:lpstr>TYPE2 DIABETES:  </vt:lpstr>
      <vt:lpstr>Problems:</vt:lpstr>
      <vt:lpstr>Our project idea ( solution ): </vt:lpstr>
      <vt:lpstr>Geo database</vt:lpstr>
      <vt:lpstr>Our code </vt:lpstr>
      <vt:lpstr>How it all comes together  </vt:lpstr>
      <vt:lpstr>Competitors:</vt:lpstr>
      <vt:lpstr>Difference (add value):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746</cp:revision>
  <dcterms:created xsi:type="dcterms:W3CDTF">2022-03-10T22:07:59Z</dcterms:created>
  <dcterms:modified xsi:type="dcterms:W3CDTF">2022-05-10T00:24:01Z</dcterms:modified>
</cp:coreProperties>
</file>