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5CAD-52F2-8B2A-0C56-61AAA13A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FB1B-A443-9BC8-B711-421717BA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8008-E461-0108-FD84-76AA0F54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00CD-B502-C9A4-DAF7-EFE56F75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CBC-CC43-4528-167C-EBA43F5E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9638-D4FE-262F-CB73-E5C9F7B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89F4-6604-299B-65DE-C88F2F04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6310-AA07-FF69-7D5D-BF2633C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9B29-C22D-9229-C952-669FF218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7D1B-A70E-36E1-7773-4FD11090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40EB-CF86-810D-4C38-5F278FF1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DB64-64F0-8F2B-655B-272FA9FA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4619-749E-CFB6-9E6A-BA7D523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1C05-D830-8A3D-9263-CD47C7BB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8BAA-AE7B-1832-A728-11939D37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BE1-E64E-F979-D651-808D7D1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6D1D-AA78-F2A6-D71F-A1534103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D8BD-FCFC-E085-52E6-331F5F0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346F-5A3E-6503-8200-60916073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795B-94F7-1BD3-2F28-5D9DC8F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080-636A-07A6-6D44-12C30FF7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54B1-9D03-A3B3-7870-85A73E73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8614-26A0-950E-BDC9-AC507C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C4EA-FD79-977E-B49B-3A1C7FA8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17DA-F87D-4A31-925B-647BE8CE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1A12-EA67-BCF8-0029-C48C51F7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F634-6936-3062-0A85-4B5EE021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9FB6-CA36-82D7-1345-EDEB38C5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4E3D-EAD0-9B03-1D50-5E552E4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3DD6F-5DDE-4BFC-3BD9-4519363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F6AD-8345-CD8D-0F34-E6FCA025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994-8007-507A-C364-07FFB6D6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8DF9-11B0-68D7-9EB5-6856A4B6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E1D6-9563-9826-0534-C29E02A4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C6DAC-F71C-6153-F59F-5AE69A7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E101-CBC3-C15A-93EF-AE9D04E6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B64C8-FF90-A2CE-0955-ED3F93E8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5E704-49E1-081D-4547-A45E711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009-6D17-ABCE-B9FA-9767B5E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9D3A-8362-059D-9405-087AFEE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3BE0F-3173-7677-EB70-6346980B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F3F0-5634-06E0-9E77-04CED7A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0D77-69A2-52A2-C506-4590C37B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6A33B-4180-C897-000C-12A747E8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5553D-7F8E-56DB-67FF-8F3BC319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A5730-4B4A-4259-77A5-75CE190A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21B0-5B0A-D50E-BD7A-AAF6219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F252-02CD-5B8F-634A-4EEC1BFC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DBD5-D57A-1BDF-63C5-A1B15E33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6A1F-562C-2603-9569-BD06D8EF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DE37-A28B-608D-18A2-9BD747D7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2CF08-6F2B-C2C4-E598-EFF2066E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1A8D-5F97-8102-B79A-8ADD32B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13568-C19B-1E9E-E075-CBED246C3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111E9-5A37-31D0-82BE-04AF4589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E11B-AA2D-59E8-9A53-0B357B10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116FF-23EA-D2ED-9F0A-90A398F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EF67-E8B7-64EC-EB81-8389214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F72F7-72E7-CCDB-CC68-610B08C2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9A3F-644E-73B1-95A9-7242FEFA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F14E-E012-869C-A563-86ADD275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1091-3C90-76D6-0AA1-42018A14F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A729-9085-0AA8-7B47-0129BD7D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39B-865D-A244-43B4-24BA3CAA8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Lamiaa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CE1C6-4518-19A5-654E-4DD789FA5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Lamiaa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Esraa Selim</dc:creator>
  <cp:lastModifiedBy>Esraa Selim</cp:lastModifiedBy>
  <cp:revision>1</cp:revision>
  <dcterms:created xsi:type="dcterms:W3CDTF">2024-12-27T16:15:46Z</dcterms:created>
  <dcterms:modified xsi:type="dcterms:W3CDTF">2024-12-27T16:16:17Z</dcterms:modified>
</cp:coreProperties>
</file>