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1" r:id="rId4"/>
    <p:sldId id="262" r:id="rId5"/>
    <p:sldId id="264" r:id="rId6"/>
    <p:sldId id="263" r:id="rId7"/>
    <p:sldId id="265" r:id="rId8"/>
    <p:sldId id="267" r:id="rId9"/>
    <p:sldId id="268" r:id="rId10"/>
    <p:sldId id="269" r:id="rId11"/>
    <p:sldId id="270" r:id="rId12"/>
    <p:sldId id="266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1B2427"/>
    <a:srgbClr val="231F20"/>
    <a:srgbClr val="2B7ABC"/>
    <a:srgbClr val="038CDB"/>
    <a:srgbClr val="FFFFFF"/>
    <a:srgbClr val="393939"/>
    <a:srgbClr val="4949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3" autoAdjust="0"/>
    <p:restoredTop sz="94648" autoAdjust="0"/>
  </p:normalViewPr>
  <p:slideViewPr>
    <p:cSldViewPr>
      <p:cViewPr>
        <p:scale>
          <a:sx n="77" d="100"/>
          <a:sy n="77" d="100"/>
        </p:scale>
        <p:origin x="1240" y="-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DBF899-F55D-4C9A-8127-2D33048A65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4F8BA-2E2E-4C19-B184-816A4F626023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10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44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11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9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4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2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6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7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52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7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544512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6165850"/>
            <a:ext cx="6048375" cy="503238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rgbClr val="080808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80175" y="115888"/>
            <a:ext cx="1908175" cy="63357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5572125" cy="63357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A673-E159-4534-A7CE-B98FF5CA08A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6545-7BC4-41AF-8B91-C9F9B9DF498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011C2-870E-4874-8918-FDDCC48A0A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62614-570D-4A76-B4C4-CA9C28ECDDE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D0565-55F2-45C7-9B59-8C660B63452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FC065-D78E-4DEB-8D26-56C7439549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2D239-5398-4BDC-90B9-D5E8A4DECAA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559AB-E41A-48E1-A2FD-ECE9F26C16E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A0415-7563-4BC2-9F13-11CD169BA4F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30B27-68A4-4EBC-AF6D-148449BACC9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6425" y="274638"/>
            <a:ext cx="173037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63713" y="274638"/>
            <a:ext cx="50403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D9298-41BC-422F-BB7A-AF275FD96CF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27088" y="836613"/>
            <a:ext cx="3667125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668712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15888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836613"/>
            <a:ext cx="7488237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550A5B-0F62-4ADA-9C61-E7290E8E7A8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5589588"/>
            <a:ext cx="4175125" cy="504825"/>
          </a:xfrm>
          <a:noFill/>
        </p:spPr>
        <p:txBody>
          <a:bodyPr/>
          <a:lstStyle/>
          <a:p>
            <a:r>
              <a:rPr lang="en-US" sz="2400" dirty="0"/>
              <a:t>Gloves for Deaf</a:t>
            </a:r>
            <a:endParaRPr lang="uk-UA" sz="24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3808" y="6165304"/>
            <a:ext cx="3960142" cy="503238"/>
          </a:xfrm>
        </p:spPr>
        <p:txBody>
          <a:bodyPr/>
          <a:lstStyle/>
          <a:p>
            <a:r>
              <a:rPr lang="en-US" dirty="0"/>
              <a:t>Done By: </a:t>
            </a:r>
            <a:r>
              <a:rPr lang="en-US" dirty="0" err="1"/>
              <a:t>Esraa</a:t>
            </a:r>
            <a:r>
              <a:rPr lang="en-US" dirty="0"/>
              <a:t> Hosam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HOW IT WORKS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276872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1600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D7288AA-4955-4CDA-B7F0-F41D8614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" y="1803140"/>
            <a:ext cx="8166145" cy="5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0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HOW IT WORKS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276872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1600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2113D43E-C8C6-411E-80A9-9F441C29C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302" y="1844823"/>
            <a:ext cx="3858424" cy="4845299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D9DB87A4-C880-4C60-9C75-5443E20A1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" y="1844824"/>
            <a:ext cx="4860925" cy="48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8122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ABOUT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44824"/>
            <a:ext cx="8064500" cy="47513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222222"/>
                </a:solidFill>
                <a:latin typeface="Open Sans" panose="020B0606030504020204" pitchFamily="34" charset="0"/>
              </a:rPr>
              <a:t>Sign language is the only way to communicate for listening and talking with disabled people. Approximately 10% of deaf people use sign language as their first language.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222222"/>
                </a:solidFill>
                <a:latin typeface="Open Sans" panose="020B0606030504020204" pitchFamily="34" charset="0"/>
              </a:rPr>
              <a:t>This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project aims to bridge the gap between deaf community and normal masses. 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This project converts sign language to text.</a:t>
            </a:r>
          </a:p>
          <a:p>
            <a:pPr marL="0" indent="0">
              <a:lnSpc>
                <a:spcPct val="80000"/>
              </a:lnSpc>
              <a:buNone/>
            </a:pPr>
            <a:endParaRPr lang="uk-UA" sz="2000" dirty="0">
              <a:solidFill>
                <a:srgbClr val="080808"/>
              </a:solidFill>
            </a:endParaRPr>
          </a:p>
        </p:txBody>
      </p:sp>
      <p:pic>
        <p:nvPicPr>
          <p:cNvPr id="1026" name="Picture 2" descr="برمائية اكتشف أيهما deaf gloves - huseyinmursilkutuphanesi.com">
            <a:extLst>
              <a:ext uri="{FF2B5EF4-FFF2-40B4-BE49-F238E27FC236}">
                <a16:creationId xmlns:a16="http://schemas.microsoft.com/office/drawing/2014/main" id="{19219EB8-3A30-4028-95EB-7ACB821BC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3" y="4364534"/>
            <a:ext cx="3915729" cy="203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966FF4-2414-45D0-AA8C-281184666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5" y="4364534"/>
            <a:ext cx="3744415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15888"/>
            <a:ext cx="7632700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/>
              <a:t>COMPONENTS</a:t>
            </a:r>
            <a:endParaRPr lang="uk-UA" sz="3000" b="1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27584" y="1218008"/>
            <a:ext cx="3667125" cy="5614987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0" dirty="0">
              <a:effectLst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222222"/>
                </a:solidFill>
                <a:latin typeface="Open Sans" panose="020B0606030504020204" pitchFamily="34" charset="0"/>
              </a:rPr>
              <a:t>Flexible Sensors : Transducer which changes its resistance when its shape is changed.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222222"/>
                </a:solidFill>
                <a:latin typeface="Open Sans" panose="020B0606030504020204" pitchFamily="34" charset="0"/>
              </a:rPr>
              <a:t>ATMEGA32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222222"/>
                </a:solidFill>
                <a:latin typeface="Open Sans" panose="020B0606030504020204" pitchFamily="34" charset="0"/>
              </a:rPr>
              <a:t>LCD: 16×2</a:t>
            </a:r>
            <a:endParaRPr lang="uk-UA" sz="2000" b="1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A899C-A225-436D-9A4C-3FB6BD99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916832"/>
            <a:ext cx="3668712" cy="216024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14A44E-CFF0-4E59-A68E-308BB2B8D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149080"/>
            <a:ext cx="3667124" cy="21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0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DRIVERS USED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276872"/>
            <a:ext cx="8064500" cy="47513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222222"/>
                </a:solidFill>
                <a:latin typeface="Open Sans" panose="020B0606030504020204" pitchFamily="34" charset="0"/>
              </a:rPr>
              <a:t>ADC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222222"/>
                </a:solidFill>
                <a:latin typeface="Open Sans" panose="020B0606030504020204" pitchFamily="34" charset="0"/>
              </a:rPr>
              <a:t>LCD 8bit communication (D0-D7)</a:t>
            </a:r>
            <a:endParaRPr lang="uk-UA" sz="20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600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0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HOW IT WORKS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276872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1600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A78123-048F-46E6-8727-DCA2BDDFA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060848"/>
            <a:ext cx="4176464" cy="3312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EED865-367C-4C1B-A660-3D27DE8D2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060848"/>
            <a:ext cx="47880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6474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HOW IT WORKS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276872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1600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C16335C-B3E6-413D-9A2C-5198FA87B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" y="1772816"/>
            <a:ext cx="8064500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3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HOW IT WORKS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276872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1600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8979F410-C60E-4A03-8C98-3D9843635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28092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258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HOW IT WORKS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276872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1600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262647E-1B78-4859-A948-4483DC948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8244408" cy="50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99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HOW IT WORKS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276872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1600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8466A763-53D5-44E0-A003-4316C8359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6" y="1772816"/>
            <a:ext cx="8172004" cy="49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5749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121</Words>
  <Application>Microsoft Office PowerPoint</Application>
  <PresentationFormat>On-screen Show (4:3)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Open Sans</vt:lpstr>
      <vt:lpstr>Wingdings</vt:lpstr>
      <vt:lpstr>template</vt:lpstr>
      <vt:lpstr>Custom Design</vt:lpstr>
      <vt:lpstr>Gloves for Deaf</vt:lpstr>
      <vt:lpstr>ABOUT</vt:lpstr>
      <vt:lpstr>COMPONENTS</vt:lpstr>
      <vt:lpstr>DRIVERS USED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Rahaf</cp:lastModifiedBy>
  <cp:revision>106</cp:revision>
  <dcterms:created xsi:type="dcterms:W3CDTF">2006-06-13T13:38:55Z</dcterms:created>
  <dcterms:modified xsi:type="dcterms:W3CDTF">2022-01-03T16:17:48Z</dcterms:modified>
</cp:coreProperties>
</file>