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6" r:id="rId3"/>
    <p:sldId id="257" r:id="rId4"/>
    <p:sldId id="258" r:id="rId5"/>
    <p:sldId id="259" r:id="rId6"/>
    <p:sldId id="260" r:id="rId7"/>
    <p:sldId id="261" r:id="rId8"/>
    <p:sldId id="262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0CB34-F896-4DB8-AD8F-9E6F816388A7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95CFD-427E-4F90-A492-9213B5EEAB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0CB34-F896-4DB8-AD8F-9E6F816388A7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95CFD-427E-4F90-A492-9213B5EEAB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0CB34-F896-4DB8-AD8F-9E6F816388A7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95CFD-427E-4F90-A492-9213B5EEAB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0CB34-F896-4DB8-AD8F-9E6F816388A7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95CFD-427E-4F90-A492-9213B5EEAB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0CB34-F896-4DB8-AD8F-9E6F816388A7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95CFD-427E-4F90-A492-9213B5EEAB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0CB34-F896-4DB8-AD8F-9E6F816388A7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95CFD-427E-4F90-A492-9213B5EEAB3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0CB34-F896-4DB8-AD8F-9E6F816388A7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95CFD-427E-4F90-A492-9213B5EEAB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0CB34-F896-4DB8-AD8F-9E6F816388A7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95CFD-427E-4F90-A492-9213B5EEAB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0CB34-F896-4DB8-AD8F-9E6F816388A7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95CFD-427E-4F90-A492-9213B5EEAB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0CB34-F896-4DB8-AD8F-9E6F816388A7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F295CFD-427E-4F90-A492-9213B5EEAB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0CB34-F896-4DB8-AD8F-9E6F816388A7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95CFD-427E-4F90-A492-9213B5EEAB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4EE0CB34-F896-4DB8-AD8F-9E6F816388A7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2F295CFD-427E-4F90-A492-9213B5EEAB3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schemeClr val="accent2"/>
                </a:solidFill>
              </a:rPr>
              <a:t>To Do List</a:t>
            </a:r>
            <a:endParaRPr lang="en-US" sz="36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0526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Team members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accent3"/>
                </a:solidFill>
              </a:rPr>
              <a:t>1- Azza Emam</a:t>
            </a:r>
          </a:p>
          <a:p>
            <a:r>
              <a:rPr lang="en-US" sz="2400" dirty="0" smtClean="0">
                <a:solidFill>
                  <a:schemeClr val="accent3"/>
                </a:solidFill>
              </a:rPr>
              <a:t>2- Esraa Ahmed</a:t>
            </a:r>
          </a:p>
          <a:p>
            <a:r>
              <a:rPr lang="en-US" sz="2400" dirty="0" smtClean="0">
                <a:solidFill>
                  <a:schemeClr val="accent3"/>
                </a:solidFill>
              </a:rPr>
              <a:t>3- Abdullah Aowad</a:t>
            </a:r>
            <a:endParaRPr lang="en-US" sz="24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2303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Description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accent3"/>
                </a:solidFill>
              </a:rPr>
              <a:t>To Do </a:t>
            </a:r>
            <a:r>
              <a:rPr lang="en-US" sz="2400" dirty="0">
                <a:solidFill>
                  <a:schemeClr val="accent3"/>
                </a:solidFill>
              </a:rPr>
              <a:t>List App is a kind of app that </a:t>
            </a:r>
            <a:r>
              <a:rPr lang="en-US" sz="2400" dirty="0" smtClean="0">
                <a:solidFill>
                  <a:schemeClr val="accent3"/>
                </a:solidFill>
              </a:rPr>
              <a:t> generally </a:t>
            </a:r>
            <a:r>
              <a:rPr lang="en-US" sz="2400" dirty="0">
                <a:solidFill>
                  <a:schemeClr val="accent3"/>
                </a:solidFill>
              </a:rPr>
              <a:t>used to maintain our day-to-day tasks or list everything </a:t>
            </a:r>
            <a:r>
              <a:rPr lang="en-US" sz="2400" dirty="0" smtClean="0">
                <a:solidFill>
                  <a:schemeClr val="accent3"/>
                </a:solidFill>
              </a:rPr>
              <a:t> that  we </a:t>
            </a:r>
            <a:r>
              <a:rPr lang="en-US" sz="2400" dirty="0">
                <a:solidFill>
                  <a:schemeClr val="accent3"/>
                </a:solidFill>
              </a:rPr>
              <a:t>have to </a:t>
            </a:r>
            <a:r>
              <a:rPr lang="en-US" sz="2400" dirty="0" smtClean="0">
                <a:solidFill>
                  <a:schemeClr val="accent3"/>
                </a:solidFill>
              </a:rPr>
              <a:t>do.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>
                <a:solidFill>
                  <a:schemeClr val="accent3"/>
                </a:solidFill>
              </a:rPr>
              <a:t>The </a:t>
            </a:r>
            <a:r>
              <a:rPr lang="en-US" sz="2400" dirty="0" smtClean="0">
                <a:solidFill>
                  <a:schemeClr val="accent3"/>
                </a:solidFill>
              </a:rPr>
              <a:t>TO DO </a:t>
            </a:r>
            <a:r>
              <a:rPr lang="en-US" sz="2400" dirty="0">
                <a:solidFill>
                  <a:schemeClr val="accent3"/>
                </a:solidFill>
              </a:rPr>
              <a:t>app </a:t>
            </a:r>
            <a:r>
              <a:rPr lang="en-US" sz="2400" dirty="0" smtClean="0">
                <a:solidFill>
                  <a:schemeClr val="accent3"/>
                </a:solidFill>
              </a:rPr>
              <a:t>lets </a:t>
            </a:r>
            <a:r>
              <a:rPr lang="en-US" sz="2400" dirty="0">
                <a:solidFill>
                  <a:schemeClr val="accent3"/>
                </a:solidFill>
              </a:rPr>
              <a:t>a user create, read, update and delete to-do tasks. A task has a title </a:t>
            </a:r>
            <a:r>
              <a:rPr lang="en-US" sz="2400" dirty="0" smtClean="0">
                <a:solidFill>
                  <a:schemeClr val="accent3"/>
                </a:solidFill>
              </a:rPr>
              <a:t>, description, date and time </a:t>
            </a:r>
            <a:endParaRPr lang="en-US" sz="24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9652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Features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accent3"/>
                </a:solidFill>
              </a:rPr>
              <a:t>In this version of the </a:t>
            </a:r>
            <a:r>
              <a:rPr lang="en-US" sz="2400" dirty="0" smtClean="0">
                <a:solidFill>
                  <a:schemeClr val="accent3"/>
                </a:solidFill>
              </a:rPr>
              <a:t>To Do </a:t>
            </a:r>
            <a:r>
              <a:rPr lang="en-US" sz="2400" dirty="0">
                <a:solidFill>
                  <a:schemeClr val="accent3"/>
                </a:solidFill>
              </a:rPr>
              <a:t>list, the user will be getting four </a:t>
            </a:r>
            <a:r>
              <a:rPr lang="en-US" sz="2400" dirty="0" smtClean="0">
                <a:solidFill>
                  <a:schemeClr val="accent3"/>
                </a:solidFill>
              </a:rPr>
              <a:t>options :</a:t>
            </a:r>
            <a:endParaRPr lang="en-US" sz="2400" dirty="0">
              <a:solidFill>
                <a:schemeClr val="accent3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2400" dirty="0">
                <a:solidFill>
                  <a:schemeClr val="accent3"/>
                </a:solidFill>
              </a:rPr>
              <a:t>Create (add) a new task or adding a new </a:t>
            </a:r>
            <a:r>
              <a:rPr lang="en-US" sz="2400" dirty="0" smtClean="0">
                <a:solidFill>
                  <a:schemeClr val="accent3"/>
                </a:solidFill>
              </a:rPr>
              <a:t>To Do </a:t>
            </a:r>
            <a:r>
              <a:rPr lang="en-US" sz="2400" dirty="0">
                <a:solidFill>
                  <a:schemeClr val="accent3"/>
                </a:solidFill>
              </a:rPr>
              <a:t>in the </a:t>
            </a:r>
            <a:r>
              <a:rPr lang="en-US" sz="2400" dirty="0" smtClean="0">
                <a:solidFill>
                  <a:schemeClr val="accent3"/>
                </a:solidFill>
              </a:rPr>
              <a:t>To Do </a:t>
            </a:r>
            <a:r>
              <a:rPr lang="en-US" sz="2400" dirty="0">
                <a:solidFill>
                  <a:schemeClr val="accent3"/>
                </a:solidFill>
              </a:rPr>
              <a:t>List App.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>
                <a:solidFill>
                  <a:schemeClr val="accent3"/>
                </a:solidFill>
              </a:rPr>
              <a:t>See all the tasks or View all the </a:t>
            </a:r>
            <a:r>
              <a:rPr lang="en-US" sz="2400" dirty="0" smtClean="0">
                <a:solidFill>
                  <a:schemeClr val="accent3"/>
                </a:solidFill>
              </a:rPr>
              <a:t>To Dos </a:t>
            </a:r>
            <a:r>
              <a:rPr lang="en-US" sz="2400" dirty="0">
                <a:solidFill>
                  <a:schemeClr val="accent3"/>
                </a:solidFill>
              </a:rPr>
              <a:t>that were added to the app.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>
                <a:solidFill>
                  <a:schemeClr val="accent3"/>
                </a:solidFill>
              </a:rPr>
              <a:t>Delete any </a:t>
            </a:r>
            <a:r>
              <a:rPr lang="en-US" sz="2400" dirty="0" smtClean="0">
                <a:solidFill>
                  <a:schemeClr val="accent3"/>
                </a:solidFill>
              </a:rPr>
              <a:t>To Do </a:t>
            </a:r>
            <a:r>
              <a:rPr lang="en-US" sz="2400" dirty="0">
                <a:solidFill>
                  <a:schemeClr val="accent3"/>
                </a:solidFill>
              </a:rPr>
              <a:t>from the list of </a:t>
            </a:r>
            <a:r>
              <a:rPr lang="en-US" sz="2400" dirty="0" smtClean="0">
                <a:solidFill>
                  <a:schemeClr val="accent3"/>
                </a:solidFill>
              </a:rPr>
              <a:t>To Dos</a:t>
            </a:r>
            <a:r>
              <a:rPr lang="en-US" sz="2400" dirty="0">
                <a:solidFill>
                  <a:schemeClr val="accent3"/>
                </a:solidFill>
              </a:rPr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>
                <a:solidFill>
                  <a:schemeClr val="accent3"/>
                </a:solidFill>
              </a:rPr>
              <a:t>Exit from the app</a:t>
            </a:r>
          </a:p>
        </p:txBody>
      </p:sp>
    </p:spTree>
    <p:extLst>
      <p:ext uri="{BB962C8B-B14F-4D97-AF65-F5344CB8AC3E}">
        <p14:creationId xmlns:p14="http://schemas.microsoft.com/office/powerpoint/2010/main" val="4161796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Splash screen</a:t>
            </a:r>
            <a:endParaRPr lang="en-US" dirty="0">
              <a:solidFill>
                <a:schemeClr val="accent2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7655" y="1100138"/>
            <a:ext cx="1610915" cy="3579812"/>
          </a:xfrm>
        </p:spPr>
      </p:pic>
    </p:spTree>
    <p:extLst>
      <p:ext uri="{BB962C8B-B14F-4D97-AF65-F5344CB8AC3E}">
        <p14:creationId xmlns:p14="http://schemas.microsoft.com/office/powerpoint/2010/main" val="2672571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accent2"/>
                </a:solidFill>
              </a:rPr>
              <a:t>Onbording</a:t>
            </a:r>
            <a:r>
              <a:rPr lang="en-US" dirty="0" smtClean="0">
                <a:solidFill>
                  <a:schemeClr val="accent2"/>
                </a:solidFill>
              </a:rPr>
              <a:t> screen</a:t>
            </a:r>
            <a:endParaRPr lang="en-US" dirty="0">
              <a:solidFill>
                <a:schemeClr val="accent2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990600"/>
            <a:ext cx="1610915" cy="3656012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8891" y="990600"/>
            <a:ext cx="1752600" cy="3733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990600"/>
            <a:ext cx="20574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177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welcome screen</a:t>
            </a:r>
            <a:endParaRPr lang="en-US" dirty="0">
              <a:solidFill>
                <a:schemeClr val="accent2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7655" y="1100138"/>
            <a:ext cx="1610915" cy="3579812"/>
          </a:xfrm>
        </p:spPr>
      </p:pic>
    </p:spTree>
    <p:extLst>
      <p:ext uri="{BB962C8B-B14F-4D97-AF65-F5344CB8AC3E}">
        <p14:creationId xmlns:p14="http://schemas.microsoft.com/office/powerpoint/2010/main" val="265866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Home screen</a:t>
            </a:r>
            <a:endParaRPr lang="en-US" dirty="0">
              <a:solidFill>
                <a:schemeClr val="accent2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990600"/>
            <a:ext cx="1610915" cy="365601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990599"/>
            <a:ext cx="1771650" cy="3657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947737"/>
            <a:ext cx="1828800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04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US" sz="8000" dirty="0" smtClean="0">
              <a:solidFill>
                <a:schemeClr val="accent2"/>
              </a:solidFill>
            </a:endParaRPr>
          </a:p>
          <a:p>
            <a:pPr algn="ctr"/>
            <a:r>
              <a:rPr lang="en-US" sz="8000" dirty="0" smtClean="0">
                <a:solidFill>
                  <a:schemeClr val="accent2"/>
                </a:solidFill>
              </a:rPr>
              <a:t>Thank  you</a:t>
            </a:r>
            <a:endParaRPr lang="en-US" sz="80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7234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1153</TotalTime>
  <Words>99</Words>
  <Application>Microsoft Office PowerPoint</Application>
  <PresentationFormat>On-screen Show (4:3)</PresentationFormat>
  <Paragraphs>20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Angles</vt:lpstr>
      <vt:lpstr>To Do List</vt:lpstr>
      <vt:lpstr>Team members</vt:lpstr>
      <vt:lpstr>Description</vt:lpstr>
      <vt:lpstr>Features</vt:lpstr>
      <vt:lpstr>Splash screen</vt:lpstr>
      <vt:lpstr>Onbording screen</vt:lpstr>
      <vt:lpstr>welcome screen</vt:lpstr>
      <vt:lpstr>Home screen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 Do List</dc:title>
  <dc:creator>Azza</dc:creator>
  <cp:lastModifiedBy>Azza</cp:lastModifiedBy>
  <cp:revision>7</cp:revision>
  <dcterms:created xsi:type="dcterms:W3CDTF">2023-09-05T12:29:20Z</dcterms:created>
  <dcterms:modified xsi:type="dcterms:W3CDTF">2023-09-06T07:43:35Z</dcterms:modified>
</cp:coreProperties>
</file>