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314" r:id="rId3"/>
    <p:sldId id="259" r:id="rId4"/>
    <p:sldId id="260" r:id="rId5"/>
    <p:sldId id="315" r:id="rId6"/>
    <p:sldId id="325" r:id="rId7"/>
    <p:sldId id="327" r:id="rId8"/>
    <p:sldId id="326" r:id="rId9"/>
    <p:sldId id="323" r:id="rId10"/>
    <p:sldId id="324" r:id="rId11"/>
    <p:sldId id="316" r:id="rId12"/>
    <p:sldId id="317" r:id="rId13"/>
    <p:sldId id="319" r:id="rId14"/>
    <p:sldId id="328" r:id="rId15"/>
  </p:sldIdLst>
  <p:sldSz cx="9144000" cy="5143500" type="screen16x9"/>
  <p:notesSz cx="6858000" cy="9144000"/>
  <p:embeddedFontLst>
    <p:embeddedFont>
      <p:font typeface="Carter One" panose="020B0604020202020204" charset="0"/>
      <p:regular r:id="rId17"/>
    </p:embeddedFont>
    <p:embeddedFont>
      <p:font typeface="Dosis" pitchFamily="2" charset="0"/>
      <p:regular r:id="rId18"/>
      <p:bold r:id="rId19"/>
    </p:embeddedFont>
    <p:embeddedFont>
      <p:font typeface="Livvic"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507AD-A040-4A90-91E1-856743BA3117}">
  <a:tblStyle styleId="{F7F507AD-A040-4A90-91E1-856743BA31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70"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3282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962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215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45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441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abd52bd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abd52bd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97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07d9a1b0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07d9a1b0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abd52bd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abd52bd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3864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9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559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429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715f35a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7715f35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339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5083" y="1629192"/>
            <a:ext cx="3992100" cy="17910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b="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a:endParaRPr/>
          </a:p>
        </p:txBody>
      </p:sp>
      <p:sp>
        <p:nvSpPr>
          <p:cNvPr id="10" name="Google Shape;10;p2"/>
          <p:cNvSpPr txBox="1">
            <a:spLocks noGrp="1"/>
          </p:cNvSpPr>
          <p:nvPr>
            <p:ph type="subTitle" idx="1"/>
          </p:nvPr>
        </p:nvSpPr>
        <p:spPr>
          <a:xfrm>
            <a:off x="615575" y="4034776"/>
            <a:ext cx="2242500" cy="597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1164588" y="1726850"/>
            <a:ext cx="29628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5" name="Google Shape;25;p5"/>
          <p:cNvSpPr txBox="1">
            <a:spLocks noGrp="1"/>
          </p:cNvSpPr>
          <p:nvPr>
            <p:ph type="title"/>
          </p:nvPr>
        </p:nvSpPr>
        <p:spPr>
          <a:xfrm>
            <a:off x="1164588" y="1334538"/>
            <a:ext cx="2962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6" name="Google Shape;26;p5"/>
          <p:cNvSpPr txBox="1">
            <a:spLocks noGrp="1"/>
          </p:cNvSpPr>
          <p:nvPr>
            <p:ph type="title" idx="2"/>
          </p:nvPr>
        </p:nvSpPr>
        <p:spPr>
          <a:xfrm>
            <a:off x="1163988" y="3114988"/>
            <a:ext cx="2964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Font typeface="Livvic"/>
              <a:buNone/>
              <a:defRPr sz="2200" b="1">
                <a:latin typeface="Livvic"/>
                <a:ea typeface="Livvic"/>
                <a:cs typeface="Livvic"/>
                <a:sym typeface="Livvic"/>
              </a:defRPr>
            </a:lvl1pPr>
            <a:lvl2pPr lvl="1" rtl="0">
              <a:lnSpc>
                <a:spcPct val="100000"/>
              </a:lnSpc>
              <a:spcBef>
                <a:spcPts val="0"/>
              </a:spcBef>
              <a:spcAft>
                <a:spcPts val="0"/>
              </a:spcAft>
              <a:buSzPts val="2200"/>
              <a:buFont typeface="Livvic"/>
              <a:buNone/>
              <a:defRPr sz="2200">
                <a:latin typeface="Livvic"/>
                <a:ea typeface="Livvic"/>
                <a:cs typeface="Livvic"/>
                <a:sym typeface="Livvic"/>
              </a:defRPr>
            </a:lvl2pPr>
            <a:lvl3pPr lvl="2" rtl="0">
              <a:lnSpc>
                <a:spcPct val="100000"/>
              </a:lnSpc>
              <a:spcBef>
                <a:spcPts val="0"/>
              </a:spcBef>
              <a:spcAft>
                <a:spcPts val="0"/>
              </a:spcAft>
              <a:buSzPts val="2200"/>
              <a:buFont typeface="Livvic"/>
              <a:buNone/>
              <a:defRPr sz="2200">
                <a:latin typeface="Livvic"/>
                <a:ea typeface="Livvic"/>
                <a:cs typeface="Livvic"/>
                <a:sym typeface="Livvic"/>
              </a:defRPr>
            </a:lvl3pPr>
            <a:lvl4pPr lvl="3" rtl="0">
              <a:lnSpc>
                <a:spcPct val="100000"/>
              </a:lnSpc>
              <a:spcBef>
                <a:spcPts val="0"/>
              </a:spcBef>
              <a:spcAft>
                <a:spcPts val="0"/>
              </a:spcAft>
              <a:buSzPts val="2200"/>
              <a:buFont typeface="Livvic"/>
              <a:buNone/>
              <a:defRPr sz="2200">
                <a:latin typeface="Livvic"/>
                <a:ea typeface="Livvic"/>
                <a:cs typeface="Livvic"/>
                <a:sym typeface="Livvic"/>
              </a:defRPr>
            </a:lvl4pPr>
            <a:lvl5pPr lvl="4" rtl="0">
              <a:lnSpc>
                <a:spcPct val="100000"/>
              </a:lnSpc>
              <a:spcBef>
                <a:spcPts val="0"/>
              </a:spcBef>
              <a:spcAft>
                <a:spcPts val="0"/>
              </a:spcAft>
              <a:buSzPts val="2200"/>
              <a:buFont typeface="Livvic"/>
              <a:buNone/>
              <a:defRPr sz="2200">
                <a:latin typeface="Livvic"/>
                <a:ea typeface="Livvic"/>
                <a:cs typeface="Livvic"/>
                <a:sym typeface="Livvic"/>
              </a:defRPr>
            </a:lvl5pPr>
            <a:lvl6pPr lvl="5" rtl="0">
              <a:lnSpc>
                <a:spcPct val="100000"/>
              </a:lnSpc>
              <a:spcBef>
                <a:spcPts val="0"/>
              </a:spcBef>
              <a:spcAft>
                <a:spcPts val="0"/>
              </a:spcAft>
              <a:buSzPts val="2200"/>
              <a:buFont typeface="Livvic"/>
              <a:buNone/>
              <a:defRPr sz="2200">
                <a:latin typeface="Livvic"/>
                <a:ea typeface="Livvic"/>
                <a:cs typeface="Livvic"/>
                <a:sym typeface="Livvic"/>
              </a:defRPr>
            </a:lvl6pPr>
            <a:lvl7pPr lvl="6" rtl="0">
              <a:lnSpc>
                <a:spcPct val="100000"/>
              </a:lnSpc>
              <a:spcBef>
                <a:spcPts val="0"/>
              </a:spcBef>
              <a:spcAft>
                <a:spcPts val="0"/>
              </a:spcAft>
              <a:buSzPts val="2200"/>
              <a:buFont typeface="Livvic"/>
              <a:buNone/>
              <a:defRPr sz="2200">
                <a:latin typeface="Livvic"/>
                <a:ea typeface="Livvic"/>
                <a:cs typeface="Livvic"/>
                <a:sym typeface="Livvic"/>
              </a:defRPr>
            </a:lvl7pPr>
            <a:lvl8pPr lvl="7" rtl="0">
              <a:lnSpc>
                <a:spcPct val="100000"/>
              </a:lnSpc>
              <a:spcBef>
                <a:spcPts val="0"/>
              </a:spcBef>
              <a:spcAft>
                <a:spcPts val="0"/>
              </a:spcAft>
              <a:buSzPts val="2200"/>
              <a:buFont typeface="Livvic"/>
              <a:buNone/>
              <a:defRPr sz="2200">
                <a:latin typeface="Livvic"/>
                <a:ea typeface="Livvic"/>
                <a:cs typeface="Livvic"/>
                <a:sym typeface="Livvic"/>
              </a:defRPr>
            </a:lvl8pPr>
            <a:lvl9pPr lvl="8" rtl="0">
              <a:lnSpc>
                <a:spcPct val="100000"/>
              </a:lnSpc>
              <a:spcBef>
                <a:spcPts val="0"/>
              </a:spcBef>
              <a:spcAft>
                <a:spcPts val="0"/>
              </a:spcAft>
              <a:buSzPts val="2200"/>
              <a:buFont typeface="Livvic"/>
              <a:buNone/>
              <a:defRPr sz="2200">
                <a:latin typeface="Livvic"/>
                <a:ea typeface="Livvic"/>
                <a:cs typeface="Livvic"/>
                <a:sym typeface="Livvic"/>
              </a:defRPr>
            </a:lvl9pPr>
          </a:lstStyle>
          <a:p>
            <a:endParaRPr/>
          </a:p>
        </p:txBody>
      </p:sp>
      <p:sp>
        <p:nvSpPr>
          <p:cNvPr id="27" name="Google Shape;27;p5"/>
          <p:cNvSpPr txBox="1">
            <a:spLocks noGrp="1"/>
          </p:cNvSpPr>
          <p:nvPr>
            <p:ph type="subTitle" idx="3"/>
          </p:nvPr>
        </p:nvSpPr>
        <p:spPr>
          <a:xfrm>
            <a:off x="1163988" y="3507300"/>
            <a:ext cx="2964000" cy="10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20000" y="2038625"/>
            <a:ext cx="2857200" cy="1614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38" name="Google Shape;38;p7"/>
          <p:cNvSpPr txBox="1">
            <a:spLocks noGrp="1"/>
          </p:cNvSpPr>
          <p:nvPr>
            <p:ph type="title"/>
          </p:nvPr>
        </p:nvSpPr>
        <p:spPr>
          <a:xfrm>
            <a:off x="713225" y="539500"/>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39" name="Google Shape;39;p7"/>
          <p:cNvGrpSpPr/>
          <p:nvPr/>
        </p:nvGrpSpPr>
        <p:grpSpPr>
          <a:xfrm>
            <a:off x="805575" y="4394071"/>
            <a:ext cx="1198043" cy="210331"/>
            <a:chOff x="1026623" y="2953314"/>
            <a:chExt cx="5688711" cy="1008300"/>
          </a:xfrm>
        </p:grpSpPr>
        <p:sp>
          <p:nvSpPr>
            <p:cNvPr id="40" name="Google Shape;40;p7"/>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grpSp>
        <p:nvGrpSpPr>
          <p:cNvPr id="53" name="Google Shape;53;p9"/>
          <p:cNvGrpSpPr/>
          <p:nvPr/>
        </p:nvGrpSpPr>
        <p:grpSpPr>
          <a:xfrm>
            <a:off x="-245023" y="-91675"/>
            <a:ext cx="4817022" cy="5326850"/>
            <a:chOff x="-245023" y="-94025"/>
            <a:chExt cx="4817022" cy="5326850"/>
          </a:xfrm>
        </p:grpSpPr>
        <p:sp>
          <p:nvSpPr>
            <p:cNvPr id="54" name="Google Shape;54;p9"/>
            <p:cNvSpPr/>
            <p:nvPr/>
          </p:nvSpPr>
          <p:spPr>
            <a:xfrm flipH="1">
              <a:off x="-245023" y="-89325"/>
              <a:ext cx="4817022" cy="5322150"/>
            </a:xfrm>
            <a:custGeom>
              <a:avLst/>
              <a:gdLst/>
              <a:ahLst/>
              <a:cxnLst/>
              <a:rect l="l" t="t" r="r" b="b"/>
              <a:pathLst>
                <a:path w="200772" h="212886" extrusionOk="0">
                  <a:moveTo>
                    <a:pt x="198515" y="0"/>
                  </a:moveTo>
                  <a:lnTo>
                    <a:pt x="20232" y="0"/>
                  </a:lnTo>
                  <a:lnTo>
                    <a:pt x="0" y="212134"/>
                  </a:lnTo>
                  <a:lnTo>
                    <a:pt x="200772" y="212886"/>
                  </a:lnTo>
                  <a:close/>
                </a:path>
              </a:pathLst>
            </a:custGeom>
            <a:solidFill>
              <a:schemeClr val="lt2"/>
            </a:solidFill>
            <a:ln>
              <a:noFill/>
            </a:ln>
          </p:spPr>
        </p:sp>
        <p:sp>
          <p:nvSpPr>
            <p:cNvPr id="55" name="Google Shape;55;p9"/>
            <p:cNvSpPr/>
            <p:nvPr/>
          </p:nvSpPr>
          <p:spPr>
            <a:xfrm>
              <a:off x="4162800" y="-94025"/>
              <a:ext cx="261375" cy="2045175"/>
            </a:xfrm>
            <a:custGeom>
              <a:avLst/>
              <a:gdLst/>
              <a:ahLst/>
              <a:cxnLst/>
              <a:rect l="l" t="t" r="r" b="b"/>
              <a:pathLst>
                <a:path w="10455" h="81807" extrusionOk="0">
                  <a:moveTo>
                    <a:pt x="6505" y="81807"/>
                  </a:moveTo>
                  <a:lnTo>
                    <a:pt x="10455" y="0"/>
                  </a:lnTo>
                  <a:lnTo>
                    <a:pt x="0" y="188"/>
                  </a:lnTo>
                  <a:close/>
                </a:path>
              </a:pathLst>
            </a:custGeom>
            <a:solidFill>
              <a:schemeClr val="accent2"/>
            </a:solidFill>
            <a:ln>
              <a:noFill/>
            </a:ln>
          </p:spPr>
        </p:sp>
      </p:grpSp>
      <p:sp>
        <p:nvSpPr>
          <p:cNvPr id="56" name="Google Shape;56;p9"/>
          <p:cNvSpPr txBox="1">
            <a:spLocks noGrp="1"/>
          </p:cNvSpPr>
          <p:nvPr>
            <p:ph type="title"/>
          </p:nvPr>
        </p:nvSpPr>
        <p:spPr>
          <a:xfrm>
            <a:off x="4965575" y="1763700"/>
            <a:ext cx="3069900" cy="58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57" name="Google Shape;57;p9"/>
          <p:cNvSpPr txBox="1">
            <a:spLocks noGrp="1"/>
          </p:cNvSpPr>
          <p:nvPr>
            <p:ph type="subTitle" idx="1"/>
          </p:nvPr>
        </p:nvSpPr>
        <p:spPr>
          <a:xfrm>
            <a:off x="4965575" y="2292800"/>
            <a:ext cx="3069900" cy="115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5"/>
        <p:cNvGrpSpPr/>
        <p:nvPr/>
      </p:nvGrpSpPr>
      <p:grpSpPr>
        <a:xfrm>
          <a:off x="0" y="0"/>
          <a:ext cx="0" cy="0"/>
          <a:chOff x="0" y="0"/>
          <a:chExt cx="0" cy="0"/>
        </a:xfrm>
      </p:grpSpPr>
      <p:grpSp>
        <p:nvGrpSpPr>
          <p:cNvPr id="76" name="Google Shape;76;p13"/>
          <p:cNvGrpSpPr/>
          <p:nvPr/>
        </p:nvGrpSpPr>
        <p:grpSpPr>
          <a:xfrm>
            <a:off x="-422592" y="2935225"/>
            <a:ext cx="6279736" cy="2795850"/>
            <a:chOff x="-422592" y="2935225"/>
            <a:chExt cx="6279736" cy="2795850"/>
          </a:xfrm>
        </p:grpSpPr>
        <p:sp>
          <p:nvSpPr>
            <p:cNvPr id="77" name="Google Shape;77;p13"/>
            <p:cNvSpPr/>
            <p:nvPr/>
          </p:nvSpPr>
          <p:spPr>
            <a:xfrm rot="10517393">
              <a:off x="-338139" y="3180080"/>
              <a:ext cx="6058579" cy="2306140"/>
            </a:xfrm>
            <a:custGeom>
              <a:avLst/>
              <a:gdLst/>
              <a:ahLst/>
              <a:cxnLst/>
              <a:rect l="l" t="t" r="r" b="b"/>
              <a:pathLst>
                <a:path w="178155" h="67813" extrusionOk="0">
                  <a:moveTo>
                    <a:pt x="7251" y="0"/>
                  </a:moveTo>
                  <a:lnTo>
                    <a:pt x="178155" y="14559"/>
                  </a:lnTo>
                  <a:lnTo>
                    <a:pt x="174777" y="67813"/>
                  </a:lnTo>
                  <a:lnTo>
                    <a:pt x="0" y="36023"/>
                  </a:lnTo>
                  <a:close/>
                </a:path>
              </a:pathLst>
            </a:custGeom>
            <a:solidFill>
              <a:schemeClr val="accent3"/>
            </a:solidFill>
            <a:ln>
              <a:noFill/>
            </a:ln>
          </p:spPr>
        </p:sp>
        <p:sp>
          <p:nvSpPr>
            <p:cNvPr id="78" name="Google Shape;78;p13"/>
            <p:cNvSpPr/>
            <p:nvPr/>
          </p:nvSpPr>
          <p:spPr>
            <a:xfrm rot="10517393">
              <a:off x="5556029" y="4032681"/>
              <a:ext cx="251246" cy="1224945"/>
            </a:xfrm>
            <a:custGeom>
              <a:avLst/>
              <a:gdLst/>
              <a:ahLst/>
              <a:cxnLst/>
              <a:rect l="l" t="t" r="r" b="b"/>
              <a:pathLst>
                <a:path w="7388" h="36020" extrusionOk="0">
                  <a:moveTo>
                    <a:pt x="0" y="36020"/>
                  </a:moveTo>
                  <a:lnTo>
                    <a:pt x="2680" y="98"/>
                  </a:lnTo>
                  <a:lnTo>
                    <a:pt x="7388" y="0"/>
                  </a:lnTo>
                  <a:close/>
                </a:path>
              </a:pathLst>
            </a:custGeom>
            <a:solidFill>
              <a:schemeClr val="lt2"/>
            </a:solidFill>
            <a:ln>
              <a:noFill/>
            </a:ln>
          </p:spPr>
        </p:sp>
      </p:grpSp>
      <p:sp>
        <p:nvSpPr>
          <p:cNvPr id="79" name="Google Shape;79;p13"/>
          <p:cNvSpPr txBox="1">
            <a:spLocks noGrp="1"/>
          </p:cNvSpPr>
          <p:nvPr>
            <p:ph type="title"/>
          </p:nvPr>
        </p:nvSpPr>
        <p:spPr>
          <a:xfrm>
            <a:off x="720000" y="3867578"/>
            <a:ext cx="7710600" cy="10209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sz="5200" b="0"/>
            </a:lvl1pPr>
            <a:lvl2pPr lvl="1" rtl="0">
              <a:spcBef>
                <a:spcPts val="0"/>
              </a:spcBef>
              <a:spcAft>
                <a:spcPts val="0"/>
              </a:spcAft>
              <a:buNone/>
              <a:defRPr>
                <a:latin typeface="Roboto"/>
                <a:ea typeface="Roboto"/>
                <a:cs typeface="Roboto"/>
                <a:sym typeface="Roboto"/>
              </a:defRPr>
            </a:lvl2pPr>
            <a:lvl3pPr lvl="2" rtl="0">
              <a:spcBef>
                <a:spcPts val="0"/>
              </a:spcBef>
              <a:spcAft>
                <a:spcPts val="0"/>
              </a:spcAft>
              <a:buNone/>
              <a:defRPr>
                <a:latin typeface="Roboto"/>
                <a:ea typeface="Roboto"/>
                <a:cs typeface="Roboto"/>
                <a:sym typeface="Roboto"/>
              </a:defRPr>
            </a:lvl3pPr>
            <a:lvl4pPr lvl="3" rtl="0">
              <a:spcBef>
                <a:spcPts val="0"/>
              </a:spcBef>
              <a:spcAft>
                <a:spcPts val="0"/>
              </a:spcAft>
              <a:buNone/>
              <a:defRPr>
                <a:latin typeface="Roboto"/>
                <a:ea typeface="Roboto"/>
                <a:cs typeface="Roboto"/>
                <a:sym typeface="Roboto"/>
              </a:defRPr>
            </a:lvl4pPr>
            <a:lvl5pPr lvl="4" rtl="0">
              <a:spcBef>
                <a:spcPts val="0"/>
              </a:spcBef>
              <a:spcAft>
                <a:spcPts val="0"/>
              </a:spcAft>
              <a:buNone/>
              <a:defRPr>
                <a:latin typeface="Roboto"/>
                <a:ea typeface="Roboto"/>
                <a:cs typeface="Roboto"/>
                <a:sym typeface="Roboto"/>
              </a:defRPr>
            </a:lvl5pPr>
            <a:lvl6pPr lvl="5" rtl="0">
              <a:spcBef>
                <a:spcPts val="0"/>
              </a:spcBef>
              <a:spcAft>
                <a:spcPts val="0"/>
              </a:spcAft>
              <a:buNone/>
              <a:defRPr>
                <a:latin typeface="Roboto"/>
                <a:ea typeface="Roboto"/>
                <a:cs typeface="Roboto"/>
                <a:sym typeface="Roboto"/>
              </a:defRPr>
            </a:lvl6pPr>
            <a:lvl7pPr lvl="6" rtl="0">
              <a:spcBef>
                <a:spcPts val="0"/>
              </a:spcBef>
              <a:spcAft>
                <a:spcPts val="0"/>
              </a:spcAft>
              <a:buNone/>
              <a:defRPr>
                <a:latin typeface="Roboto"/>
                <a:ea typeface="Roboto"/>
                <a:cs typeface="Roboto"/>
                <a:sym typeface="Roboto"/>
              </a:defRPr>
            </a:lvl7pPr>
            <a:lvl8pPr lvl="7" rtl="0">
              <a:spcBef>
                <a:spcPts val="0"/>
              </a:spcBef>
              <a:spcAft>
                <a:spcPts val="0"/>
              </a:spcAft>
              <a:buNone/>
              <a:defRPr>
                <a:latin typeface="Roboto"/>
                <a:ea typeface="Roboto"/>
                <a:cs typeface="Roboto"/>
                <a:sym typeface="Roboto"/>
              </a:defRPr>
            </a:lvl8pPr>
            <a:lvl9pPr lvl="8" rtl="0">
              <a:spcBef>
                <a:spcPts val="0"/>
              </a:spcBef>
              <a:spcAft>
                <a:spcPts val="0"/>
              </a:spcAft>
              <a:buNone/>
              <a:defRPr>
                <a:latin typeface="Roboto"/>
                <a:ea typeface="Roboto"/>
                <a:cs typeface="Roboto"/>
                <a:sym typeface="Roboto"/>
              </a:defRPr>
            </a:lvl9pPr>
          </a:lstStyle>
          <a:p>
            <a:endParaRPr/>
          </a:p>
        </p:txBody>
      </p:sp>
      <p:sp>
        <p:nvSpPr>
          <p:cNvPr id="80" name="Google Shape;80;p13"/>
          <p:cNvSpPr txBox="1">
            <a:spLocks noGrp="1"/>
          </p:cNvSpPr>
          <p:nvPr>
            <p:ph type="title" idx="2" hasCustomPrompt="1"/>
          </p:nvPr>
        </p:nvSpPr>
        <p:spPr>
          <a:xfrm>
            <a:off x="1411050" y="54000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1" name="Google Shape;81;p13"/>
          <p:cNvSpPr txBox="1">
            <a:spLocks noGrp="1"/>
          </p:cNvSpPr>
          <p:nvPr>
            <p:ph type="subTitle" idx="1"/>
          </p:nvPr>
        </p:nvSpPr>
        <p:spPr>
          <a:xfrm>
            <a:off x="716700" y="930312"/>
            <a:ext cx="2181300" cy="28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None/>
              <a:defRPr b="1"/>
            </a:lvl1pPr>
            <a:lvl2pPr lvl="1" algn="ctr">
              <a:lnSpc>
                <a:spcPct val="100000"/>
              </a:lnSpc>
              <a:spcBef>
                <a:spcPts val="0"/>
              </a:spcBef>
              <a:spcAft>
                <a:spcPts val="0"/>
              </a:spcAft>
              <a:buNone/>
              <a:defRPr b="1"/>
            </a:lvl2pPr>
            <a:lvl3pPr lvl="2" algn="ctr">
              <a:lnSpc>
                <a:spcPct val="100000"/>
              </a:lnSpc>
              <a:spcBef>
                <a:spcPts val="0"/>
              </a:spcBef>
              <a:spcAft>
                <a:spcPts val="0"/>
              </a:spcAft>
              <a:buNone/>
              <a:defRPr b="1"/>
            </a:lvl3pPr>
            <a:lvl4pPr lvl="3" algn="ctr">
              <a:lnSpc>
                <a:spcPct val="100000"/>
              </a:lnSpc>
              <a:spcBef>
                <a:spcPts val="0"/>
              </a:spcBef>
              <a:spcAft>
                <a:spcPts val="0"/>
              </a:spcAft>
              <a:buNone/>
              <a:defRPr b="1"/>
            </a:lvl4pPr>
            <a:lvl5pPr lvl="4" algn="ctr">
              <a:lnSpc>
                <a:spcPct val="100000"/>
              </a:lnSpc>
              <a:spcBef>
                <a:spcPts val="0"/>
              </a:spcBef>
              <a:spcAft>
                <a:spcPts val="0"/>
              </a:spcAft>
              <a:buNone/>
              <a:defRPr b="1"/>
            </a:lvl5pPr>
            <a:lvl6pPr lvl="5" algn="ctr">
              <a:lnSpc>
                <a:spcPct val="100000"/>
              </a:lnSpc>
              <a:spcBef>
                <a:spcPts val="0"/>
              </a:spcBef>
              <a:spcAft>
                <a:spcPts val="0"/>
              </a:spcAft>
              <a:buNone/>
              <a:defRPr b="1"/>
            </a:lvl6pPr>
            <a:lvl7pPr lvl="6" algn="ctr">
              <a:lnSpc>
                <a:spcPct val="100000"/>
              </a:lnSpc>
              <a:spcBef>
                <a:spcPts val="0"/>
              </a:spcBef>
              <a:spcAft>
                <a:spcPts val="0"/>
              </a:spcAft>
              <a:buNone/>
              <a:defRPr b="1"/>
            </a:lvl7pPr>
            <a:lvl8pPr lvl="7" algn="ctr">
              <a:lnSpc>
                <a:spcPct val="100000"/>
              </a:lnSpc>
              <a:spcBef>
                <a:spcPts val="0"/>
              </a:spcBef>
              <a:spcAft>
                <a:spcPts val="0"/>
              </a:spcAft>
              <a:buNone/>
              <a:defRPr b="1"/>
            </a:lvl8pPr>
            <a:lvl9pPr lvl="8" algn="ctr">
              <a:lnSpc>
                <a:spcPct val="100000"/>
              </a:lnSpc>
              <a:spcBef>
                <a:spcPts val="0"/>
              </a:spcBef>
              <a:spcAft>
                <a:spcPts val="0"/>
              </a:spcAft>
              <a:buNone/>
              <a:defRPr b="1"/>
            </a:lvl9pPr>
          </a:lstStyle>
          <a:p>
            <a:endParaRPr/>
          </a:p>
        </p:txBody>
      </p:sp>
      <p:sp>
        <p:nvSpPr>
          <p:cNvPr id="82" name="Google Shape;82;p13"/>
          <p:cNvSpPr txBox="1">
            <a:spLocks noGrp="1"/>
          </p:cNvSpPr>
          <p:nvPr>
            <p:ph type="subTitle" idx="3"/>
          </p:nvPr>
        </p:nvSpPr>
        <p:spPr>
          <a:xfrm>
            <a:off x="716700" y="1183149"/>
            <a:ext cx="21813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3" name="Google Shape;83;p13"/>
          <p:cNvSpPr txBox="1">
            <a:spLocks noGrp="1"/>
          </p:cNvSpPr>
          <p:nvPr>
            <p:ph type="title" idx="4" hasCustomPrompt="1"/>
          </p:nvPr>
        </p:nvSpPr>
        <p:spPr>
          <a:xfrm>
            <a:off x="4171500" y="1970633"/>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4" name="Google Shape;84;p13"/>
          <p:cNvSpPr txBox="1">
            <a:spLocks noGrp="1"/>
          </p:cNvSpPr>
          <p:nvPr>
            <p:ph type="subTitle" idx="5"/>
          </p:nvPr>
        </p:nvSpPr>
        <p:spPr>
          <a:xfrm>
            <a:off x="347625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85" name="Google Shape;85;p13"/>
          <p:cNvSpPr txBox="1">
            <a:spLocks noGrp="1"/>
          </p:cNvSpPr>
          <p:nvPr>
            <p:ph type="subTitle" idx="6"/>
          </p:nvPr>
        </p:nvSpPr>
        <p:spPr>
          <a:xfrm>
            <a:off x="347625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6" name="Google Shape;86;p13"/>
          <p:cNvSpPr txBox="1">
            <a:spLocks noGrp="1"/>
          </p:cNvSpPr>
          <p:nvPr>
            <p:ph type="title" idx="7" hasCustomPrompt="1"/>
          </p:nvPr>
        </p:nvSpPr>
        <p:spPr>
          <a:xfrm>
            <a:off x="1411350" y="1970633"/>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87" name="Google Shape;87;p13"/>
          <p:cNvSpPr txBox="1">
            <a:spLocks noGrp="1"/>
          </p:cNvSpPr>
          <p:nvPr>
            <p:ph type="subTitle" idx="8"/>
          </p:nvPr>
        </p:nvSpPr>
        <p:spPr>
          <a:xfrm>
            <a:off x="7158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88" name="Google Shape;88;p13"/>
          <p:cNvSpPr txBox="1">
            <a:spLocks noGrp="1"/>
          </p:cNvSpPr>
          <p:nvPr>
            <p:ph type="subTitle" idx="9"/>
          </p:nvPr>
        </p:nvSpPr>
        <p:spPr>
          <a:xfrm>
            <a:off x="7158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89" name="Google Shape;89;p13"/>
          <p:cNvSpPr txBox="1">
            <a:spLocks noGrp="1"/>
          </p:cNvSpPr>
          <p:nvPr>
            <p:ph type="title" idx="13" hasCustomPrompt="1"/>
          </p:nvPr>
        </p:nvSpPr>
        <p:spPr>
          <a:xfrm>
            <a:off x="6940350" y="540000"/>
            <a:ext cx="7926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0" name="Google Shape;90;p13"/>
          <p:cNvSpPr txBox="1">
            <a:spLocks noGrp="1"/>
          </p:cNvSpPr>
          <p:nvPr>
            <p:ph type="subTitle" idx="14"/>
          </p:nvPr>
        </p:nvSpPr>
        <p:spPr>
          <a:xfrm>
            <a:off x="6245100" y="930312"/>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91" name="Google Shape;91;p13"/>
          <p:cNvSpPr txBox="1">
            <a:spLocks noGrp="1"/>
          </p:cNvSpPr>
          <p:nvPr>
            <p:ph type="subTitle" idx="15"/>
          </p:nvPr>
        </p:nvSpPr>
        <p:spPr>
          <a:xfrm>
            <a:off x="6246750" y="1183149"/>
            <a:ext cx="21798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92" name="Google Shape;92;p13"/>
          <p:cNvSpPr txBox="1">
            <a:spLocks noGrp="1"/>
          </p:cNvSpPr>
          <p:nvPr>
            <p:ph type="title" idx="16" hasCustomPrompt="1"/>
          </p:nvPr>
        </p:nvSpPr>
        <p:spPr>
          <a:xfrm>
            <a:off x="4171800" y="540000"/>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3" name="Google Shape;93;p13"/>
          <p:cNvSpPr txBox="1">
            <a:spLocks noGrp="1"/>
          </p:cNvSpPr>
          <p:nvPr>
            <p:ph type="subTitle" idx="17"/>
          </p:nvPr>
        </p:nvSpPr>
        <p:spPr>
          <a:xfrm>
            <a:off x="3476250" y="930312"/>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94" name="Google Shape;94;p13"/>
          <p:cNvSpPr txBox="1">
            <a:spLocks noGrp="1"/>
          </p:cNvSpPr>
          <p:nvPr>
            <p:ph type="subTitle" idx="18"/>
          </p:nvPr>
        </p:nvSpPr>
        <p:spPr>
          <a:xfrm>
            <a:off x="3476250" y="1183149"/>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95" name="Google Shape;95;p13"/>
          <p:cNvSpPr txBox="1">
            <a:spLocks noGrp="1"/>
          </p:cNvSpPr>
          <p:nvPr>
            <p:ph type="title" idx="19" hasCustomPrompt="1"/>
          </p:nvPr>
        </p:nvSpPr>
        <p:spPr>
          <a:xfrm>
            <a:off x="6940650" y="1970633"/>
            <a:ext cx="792000" cy="28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600"/>
              <a:buNone/>
              <a:defRPr sz="1600" b="0"/>
            </a:lvl1pPr>
            <a:lvl2pPr lvl="1" algn="ctr" rtl="0">
              <a:spcBef>
                <a:spcPts val="0"/>
              </a:spcBef>
              <a:spcAft>
                <a:spcPts val="0"/>
              </a:spcAft>
              <a:buSzPts val="1600"/>
              <a:buNone/>
              <a:defRPr sz="1600" b="0"/>
            </a:lvl2pPr>
            <a:lvl3pPr lvl="2" algn="ctr" rtl="0">
              <a:spcBef>
                <a:spcPts val="0"/>
              </a:spcBef>
              <a:spcAft>
                <a:spcPts val="0"/>
              </a:spcAft>
              <a:buSzPts val="1600"/>
              <a:buNone/>
              <a:defRPr sz="1600" b="0"/>
            </a:lvl3pPr>
            <a:lvl4pPr lvl="3" algn="ctr" rtl="0">
              <a:spcBef>
                <a:spcPts val="0"/>
              </a:spcBef>
              <a:spcAft>
                <a:spcPts val="0"/>
              </a:spcAft>
              <a:buSzPts val="1600"/>
              <a:buNone/>
              <a:defRPr sz="1600" b="0"/>
            </a:lvl4pPr>
            <a:lvl5pPr lvl="4" algn="ctr" rtl="0">
              <a:spcBef>
                <a:spcPts val="0"/>
              </a:spcBef>
              <a:spcAft>
                <a:spcPts val="0"/>
              </a:spcAft>
              <a:buSzPts val="1600"/>
              <a:buNone/>
              <a:defRPr sz="1600" b="0"/>
            </a:lvl5pPr>
            <a:lvl6pPr lvl="5" algn="ctr" rtl="0">
              <a:spcBef>
                <a:spcPts val="0"/>
              </a:spcBef>
              <a:spcAft>
                <a:spcPts val="0"/>
              </a:spcAft>
              <a:buSzPts val="1600"/>
              <a:buNone/>
              <a:defRPr sz="1600" b="0"/>
            </a:lvl6pPr>
            <a:lvl7pPr lvl="6" algn="ctr" rtl="0">
              <a:spcBef>
                <a:spcPts val="0"/>
              </a:spcBef>
              <a:spcAft>
                <a:spcPts val="0"/>
              </a:spcAft>
              <a:buSzPts val="1600"/>
              <a:buNone/>
              <a:defRPr sz="1600" b="0"/>
            </a:lvl7pPr>
            <a:lvl8pPr lvl="7" algn="ctr" rtl="0">
              <a:spcBef>
                <a:spcPts val="0"/>
              </a:spcBef>
              <a:spcAft>
                <a:spcPts val="0"/>
              </a:spcAft>
              <a:buSzPts val="1600"/>
              <a:buNone/>
              <a:defRPr sz="1600" b="0"/>
            </a:lvl8pPr>
            <a:lvl9pPr lvl="8" algn="ctr" rtl="0">
              <a:spcBef>
                <a:spcPts val="0"/>
              </a:spcBef>
              <a:spcAft>
                <a:spcPts val="0"/>
              </a:spcAft>
              <a:buSzPts val="1600"/>
              <a:buNone/>
              <a:defRPr sz="1600" b="0"/>
            </a:lvl9pPr>
          </a:lstStyle>
          <a:p>
            <a:r>
              <a:t>xx%</a:t>
            </a:r>
          </a:p>
        </p:txBody>
      </p:sp>
      <p:sp>
        <p:nvSpPr>
          <p:cNvPr id="96" name="Google Shape;96;p13"/>
          <p:cNvSpPr txBox="1">
            <a:spLocks noGrp="1"/>
          </p:cNvSpPr>
          <p:nvPr>
            <p:ph type="subTitle" idx="20"/>
          </p:nvPr>
        </p:nvSpPr>
        <p:spPr>
          <a:xfrm>
            <a:off x="6245100" y="2360941"/>
            <a:ext cx="2183100" cy="281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algn="ctr" rtl="0">
              <a:lnSpc>
                <a:spcPct val="100000"/>
              </a:lnSpc>
              <a:spcBef>
                <a:spcPts val="0"/>
              </a:spcBef>
              <a:spcAft>
                <a:spcPts val="0"/>
              </a:spcAft>
              <a:buNone/>
              <a:defRPr b="1"/>
            </a:lvl2pPr>
            <a:lvl3pPr lvl="2" algn="ctr" rtl="0">
              <a:lnSpc>
                <a:spcPct val="100000"/>
              </a:lnSpc>
              <a:spcBef>
                <a:spcPts val="0"/>
              </a:spcBef>
              <a:spcAft>
                <a:spcPts val="0"/>
              </a:spcAft>
              <a:buNone/>
              <a:defRPr b="1"/>
            </a:lvl3pPr>
            <a:lvl4pPr lvl="3" algn="ctr" rtl="0">
              <a:lnSpc>
                <a:spcPct val="100000"/>
              </a:lnSpc>
              <a:spcBef>
                <a:spcPts val="0"/>
              </a:spcBef>
              <a:spcAft>
                <a:spcPts val="0"/>
              </a:spcAft>
              <a:buNone/>
              <a:defRPr b="1"/>
            </a:lvl4pPr>
            <a:lvl5pPr lvl="4" algn="ctr" rtl="0">
              <a:lnSpc>
                <a:spcPct val="100000"/>
              </a:lnSpc>
              <a:spcBef>
                <a:spcPts val="0"/>
              </a:spcBef>
              <a:spcAft>
                <a:spcPts val="0"/>
              </a:spcAft>
              <a:buNone/>
              <a:defRPr b="1"/>
            </a:lvl5pPr>
            <a:lvl6pPr lvl="5" algn="ctr" rtl="0">
              <a:lnSpc>
                <a:spcPct val="100000"/>
              </a:lnSpc>
              <a:spcBef>
                <a:spcPts val="0"/>
              </a:spcBef>
              <a:spcAft>
                <a:spcPts val="0"/>
              </a:spcAft>
              <a:buNone/>
              <a:defRPr b="1"/>
            </a:lvl6pPr>
            <a:lvl7pPr lvl="6" algn="ctr" rtl="0">
              <a:lnSpc>
                <a:spcPct val="100000"/>
              </a:lnSpc>
              <a:spcBef>
                <a:spcPts val="0"/>
              </a:spcBef>
              <a:spcAft>
                <a:spcPts val="0"/>
              </a:spcAft>
              <a:buNone/>
              <a:defRPr b="1"/>
            </a:lvl7pPr>
            <a:lvl8pPr lvl="7" algn="ctr" rtl="0">
              <a:lnSpc>
                <a:spcPct val="100000"/>
              </a:lnSpc>
              <a:spcBef>
                <a:spcPts val="0"/>
              </a:spcBef>
              <a:spcAft>
                <a:spcPts val="0"/>
              </a:spcAft>
              <a:buNone/>
              <a:defRPr b="1"/>
            </a:lvl8pPr>
            <a:lvl9pPr lvl="8" algn="ctr" rtl="0">
              <a:lnSpc>
                <a:spcPct val="100000"/>
              </a:lnSpc>
              <a:spcBef>
                <a:spcPts val="0"/>
              </a:spcBef>
              <a:spcAft>
                <a:spcPts val="0"/>
              </a:spcAft>
              <a:buNone/>
              <a:defRPr b="1"/>
            </a:lvl9pPr>
          </a:lstStyle>
          <a:p>
            <a:endParaRPr/>
          </a:p>
        </p:txBody>
      </p:sp>
      <p:sp>
        <p:nvSpPr>
          <p:cNvPr id="97" name="Google Shape;97;p13"/>
          <p:cNvSpPr txBox="1">
            <a:spLocks noGrp="1"/>
          </p:cNvSpPr>
          <p:nvPr>
            <p:ph type="subTitle" idx="21"/>
          </p:nvPr>
        </p:nvSpPr>
        <p:spPr>
          <a:xfrm>
            <a:off x="6245100" y="2613783"/>
            <a:ext cx="2183100" cy="633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grpSp>
        <p:nvGrpSpPr>
          <p:cNvPr id="98" name="Google Shape;98;p13"/>
          <p:cNvGrpSpPr/>
          <p:nvPr/>
        </p:nvGrpSpPr>
        <p:grpSpPr>
          <a:xfrm>
            <a:off x="7230637" y="4394079"/>
            <a:ext cx="1198043" cy="210331"/>
            <a:chOff x="1026623" y="2953314"/>
            <a:chExt cx="5688711" cy="1008300"/>
          </a:xfrm>
        </p:grpSpPr>
        <p:sp>
          <p:nvSpPr>
            <p:cNvPr id="99" name="Google Shape;99;p13"/>
            <p:cNvSpPr/>
            <p:nvPr/>
          </p:nvSpPr>
          <p:spPr>
            <a:xfrm>
              <a:off x="1026623"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183600"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340578"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497556"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54534" y="2953314"/>
              <a:ext cx="1060800" cy="10083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arter One"/>
              <a:buNone/>
              <a:defRPr sz="3000">
                <a:solidFill>
                  <a:schemeClr val="dk1"/>
                </a:solidFill>
                <a:latin typeface="Carter One"/>
                <a:ea typeface="Carter One"/>
                <a:cs typeface="Carter One"/>
                <a:sym typeface="Carter One"/>
              </a:defRPr>
            </a:lvl1pPr>
            <a:lvl2pPr lvl="1">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2pPr>
            <a:lvl3pPr lvl="2">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3pPr>
            <a:lvl4pPr lvl="3">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4pPr>
            <a:lvl5pPr lvl="4">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5pPr>
            <a:lvl6pPr lvl="5">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6pPr>
            <a:lvl7pPr lvl="6">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7pPr>
            <a:lvl8pPr lvl="7">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8pPr>
            <a:lvl9pPr lvl="8">
              <a:spcBef>
                <a:spcPts val="0"/>
              </a:spcBef>
              <a:spcAft>
                <a:spcPts val="0"/>
              </a:spcAft>
              <a:buClr>
                <a:schemeClr val="dk1"/>
              </a:buClr>
              <a:buSzPts val="3000"/>
              <a:buFont typeface="Carter One"/>
              <a:buNone/>
              <a:defRPr sz="3000" b="1">
                <a:solidFill>
                  <a:schemeClr val="dk1"/>
                </a:solidFill>
                <a:latin typeface="Carter One"/>
                <a:ea typeface="Carter One"/>
                <a:cs typeface="Carter One"/>
                <a:sym typeface="Carter One"/>
              </a:defRPr>
            </a:lvl9pPr>
          </a:lstStyle>
          <a:p>
            <a:endParaRPr/>
          </a:p>
        </p:txBody>
      </p:sp>
      <p:sp>
        <p:nvSpPr>
          <p:cNvPr id="7" name="Google Shape;7;p1"/>
          <p:cNvSpPr txBox="1">
            <a:spLocks noGrp="1"/>
          </p:cNvSpPr>
          <p:nvPr>
            <p:ph type="body" idx="1"/>
          </p:nvPr>
        </p:nvSpPr>
        <p:spPr>
          <a:xfrm>
            <a:off x="713225" y="1480575"/>
            <a:ext cx="7717500" cy="3123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1pPr>
            <a:lvl2pPr marL="914400" lvl="1"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2pPr>
            <a:lvl3pPr marL="1371600" lvl="2"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3pPr>
            <a:lvl4pPr marL="1828800" lvl="3"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4pPr>
            <a:lvl5pPr marL="2286000" lvl="4"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5pPr>
            <a:lvl6pPr marL="2743200" lvl="5"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6pPr>
            <a:lvl7pPr marL="3200400" lvl="6"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7pPr>
            <a:lvl8pPr marL="3657600" lvl="7"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8pPr>
            <a:lvl9pPr marL="4114800" lvl="8" indent="-330200">
              <a:lnSpc>
                <a:spcPct val="100000"/>
              </a:lnSpc>
              <a:spcBef>
                <a:spcPts val="0"/>
              </a:spcBef>
              <a:spcAft>
                <a:spcPts val="0"/>
              </a:spcAft>
              <a:buClr>
                <a:schemeClr val="dk1"/>
              </a:buClr>
              <a:buSzPts val="1600"/>
              <a:buFont typeface="Livvic"/>
              <a:buChar char="■"/>
              <a:defRPr sz="16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98"/>
        <p:cNvGrpSpPr/>
        <p:nvPr/>
      </p:nvGrpSpPr>
      <p:grpSpPr>
        <a:xfrm>
          <a:off x="0" y="0"/>
          <a:ext cx="0" cy="0"/>
          <a:chOff x="0" y="0"/>
          <a:chExt cx="0" cy="0"/>
        </a:xfrm>
      </p:grpSpPr>
      <p:pic>
        <p:nvPicPr>
          <p:cNvPr id="299" name="Google Shape;299;p33"/>
          <p:cNvPicPr preferRelativeResize="0"/>
          <p:nvPr/>
        </p:nvPicPr>
        <p:blipFill rotWithShape="1">
          <a:blip r:embed="rId3">
            <a:alphaModFix/>
          </a:blip>
          <a:srcRect l="11394" t="-210" r="4579" b="209"/>
          <a:stretch/>
        </p:blipFill>
        <p:spPr>
          <a:xfrm rot="138568">
            <a:off x="3813497" y="336886"/>
            <a:ext cx="5628880" cy="4469729"/>
          </a:xfrm>
          <a:prstGeom prst="rect">
            <a:avLst/>
          </a:prstGeom>
          <a:noFill/>
          <a:ln>
            <a:noFill/>
          </a:ln>
        </p:spPr>
      </p:pic>
      <p:grpSp>
        <p:nvGrpSpPr>
          <p:cNvPr id="300" name="Google Shape;300;p33"/>
          <p:cNvGrpSpPr/>
          <p:nvPr/>
        </p:nvGrpSpPr>
        <p:grpSpPr>
          <a:xfrm>
            <a:off x="62753" y="555812"/>
            <a:ext cx="4912660" cy="3722405"/>
            <a:chOff x="3958700" y="1446124"/>
            <a:chExt cx="4125625" cy="2988823"/>
          </a:xfrm>
        </p:grpSpPr>
        <p:sp>
          <p:nvSpPr>
            <p:cNvPr id="301" name="Google Shape;301;p33"/>
            <p:cNvSpPr/>
            <p:nvPr/>
          </p:nvSpPr>
          <p:spPr>
            <a:xfrm>
              <a:off x="3996300" y="1504500"/>
              <a:ext cx="4080950" cy="2849150"/>
            </a:xfrm>
            <a:custGeom>
              <a:avLst/>
              <a:gdLst/>
              <a:ahLst/>
              <a:cxnLst/>
              <a:rect l="l" t="t" r="r" b="b"/>
              <a:pathLst>
                <a:path w="163238" h="113966" extrusionOk="0">
                  <a:moveTo>
                    <a:pt x="16550" y="3761"/>
                  </a:moveTo>
                  <a:lnTo>
                    <a:pt x="152330" y="0"/>
                  </a:lnTo>
                  <a:lnTo>
                    <a:pt x="163238" y="113966"/>
                  </a:lnTo>
                  <a:lnTo>
                    <a:pt x="0" y="84252"/>
                  </a:lnTo>
                  <a:close/>
                </a:path>
              </a:pathLst>
            </a:custGeom>
            <a:solidFill>
              <a:schemeClr val="lt2"/>
            </a:solidFill>
            <a:ln>
              <a:noFill/>
            </a:ln>
          </p:spPr>
          <p:txBody>
            <a:bodyPr/>
            <a:lstStyle/>
            <a:p>
              <a:endParaRPr lang="en-US" dirty="0"/>
            </a:p>
          </p:txBody>
        </p:sp>
        <p:sp>
          <p:nvSpPr>
            <p:cNvPr id="302" name="Google Shape;302;p33"/>
            <p:cNvSpPr/>
            <p:nvPr/>
          </p:nvSpPr>
          <p:spPr>
            <a:xfrm>
              <a:off x="3958700" y="1904125"/>
              <a:ext cx="332425" cy="1694925"/>
            </a:xfrm>
            <a:custGeom>
              <a:avLst/>
              <a:gdLst/>
              <a:ahLst/>
              <a:cxnLst/>
              <a:rect l="l" t="t" r="r" b="b"/>
              <a:pathLst>
                <a:path w="13297" h="67797" extrusionOk="0">
                  <a:moveTo>
                    <a:pt x="0" y="67797"/>
                  </a:moveTo>
                  <a:lnTo>
                    <a:pt x="6151" y="0"/>
                  </a:lnTo>
                  <a:lnTo>
                    <a:pt x="13297" y="1129"/>
                  </a:lnTo>
                  <a:close/>
                </a:path>
              </a:pathLst>
            </a:custGeom>
            <a:solidFill>
              <a:schemeClr val="accent1"/>
            </a:solidFill>
            <a:ln>
              <a:noFill/>
            </a:ln>
          </p:spPr>
          <p:txBody>
            <a:bodyPr/>
            <a:lstStyle/>
            <a:p>
              <a:endParaRPr lang="en-US" dirty="0"/>
            </a:p>
          </p:txBody>
        </p:sp>
        <p:sp>
          <p:nvSpPr>
            <p:cNvPr id="303" name="Google Shape;303;p33"/>
            <p:cNvSpPr/>
            <p:nvPr/>
          </p:nvSpPr>
          <p:spPr>
            <a:xfrm>
              <a:off x="4420426" y="1446124"/>
              <a:ext cx="1256700" cy="108150"/>
            </a:xfrm>
            <a:custGeom>
              <a:avLst/>
              <a:gdLst/>
              <a:ahLst/>
              <a:cxnLst/>
              <a:rect l="l" t="t" r="r" b="b"/>
              <a:pathLst>
                <a:path w="50268" h="4326" extrusionOk="0">
                  <a:moveTo>
                    <a:pt x="50268" y="3369"/>
                  </a:moveTo>
                  <a:lnTo>
                    <a:pt x="0" y="4326"/>
                  </a:lnTo>
                  <a:lnTo>
                    <a:pt x="940" y="0"/>
                  </a:lnTo>
                  <a:close/>
                </a:path>
              </a:pathLst>
            </a:custGeom>
            <a:solidFill>
              <a:schemeClr val="accent2"/>
            </a:solidFill>
            <a:ln>
              <a:noFill/>
            </a:ln>
          </p:spPr>
          <p:txBody>
            <a:bodyPr/>
            <a:lstStyle/>
            <a:p>
              <a:endParaRPr lang="en-US" dirty="0"/>
            </a:p>
          </p:txBody>
        </p:sp>
        <p:sp>
          <p:nvSpPr>
            <p:cNvPr id="304" name="Google Shape;304;p33"/>
            <p:cNvSpPr/>
            <p:nvPr/>
          </p:nvSpPr>
          <p:spPr>
            <a:xfrm>
              <a:off x="7846500" y="1499800"/>
              <a:ext cx="134400" cy="1403400"/>
            </a:xfrm>
            <a:custGeom>
              <a:avLst/>
              <a:gdLst/>
              <a:ahLst/>
              <a:cxnLst/>
              <a:rect l="l" t="t" r="r" b="b"/>
              <a:pathLst>
                <a:path w="5376" h="56136" extrusionOk="0">
                  <a:moveTo>
                    <a:pt x="5376" y="56136"/>
                  </a:moveTo>
                  <a:lnTo>
                    <a:pt x="0" y="94"/>
                  </a:lnTo>
                  <a:lnTo>
                    <a:pt x="4136" y="0"/>
                  </a:lnTo>
                  <a:close/>
                </a:path>
              </a:pathLst>
            </a:custGeom>
            <a:solidFill>
              <a:schemeClr val="accent2"/>
            </a:solidFill>
            <a:ln>
              <a:noFill/>
            </a:ln>
          </p:spPr>
          <p:txBody>
            <a:bodyPr/>
            <a:lstStyle/>
            <a:p>
              <a:endParaRPr lang="en-US" dirty="0"/>
            </a:p>
          </p:txBody>
        </p:sp>
        <p:sp>
          <p:nvSpPr>
            <p:cNvPr id="305" name="Google Shape;305;p33"/>
            <p:cNvSpPr/>
            <p:nvPr/>
          </p:nvSpPr>
          <p:spPr>
            <a:xfrm>
              <a:off x="7212175" y="4256272"/>
              <a:ext cx="872150" cy="178675"/>
            </a:xfrm>
            <a:custGeom>
              <a:avLst/>
              <a:gdLst/>
              <a:ahLst/>
              <a:cxnLst/>
              <a:rect l="l" t="t" r="r" b="b"/>
              <a:pathLst>
                <a:path w="34886" h="7147" extrusionOk="0">
                  <a:moveTo>
                    <a:pt x="34886" y="5681"/>
                  </a:moveTo>
                  <a:lnTo>
                    <a:pt x="0" y="7147"/>
                  </a:lnTo>
                  <a:lnTo>
                    <a:pt x="2256" y="0"/>
                  </a:lnTo>
                  <a:close/>
                </a:path>
              </a:pathLst>
            </a:custGeom>
            <a:solidFill>
              <a:schemeClr val="lt2"/>
            </a:solidFill>
            <a:ln>
              <a:noFill/>
            </a:ln>
          </p:spPr>
          <p:txBody>
            <a:bodyPr/>
            <a:lstStyle/>
            <a:p>
              <a:endParaRPr lang="en-US" dirty="0"/>
            </a:p>
          </p:txBody>
        </p:sp>
      </p:grpSp>
      <p:sp>
        <p:nvSpPr>
          <p:cNvPr id="306" name="Google Shape;306;p33"/>
          <p:cNvSpPr txBox="1">
            <a:spLocks noGrp="1"/>
          </p:cNvSpPr>
          <p:nvPr>
            <p:ph type="ctrTitle"/>
          </p:nvPr>
        </p:nvSpPr>
        <p:spPr>
          <a:xfrm>
            <a:off x="394448" y="1317812"/>
            <a:ext cx="4141694" cy="2088776"/>
          </a:xfrm>
          <a:prstGeom prst="rect">
            <a:avLst/>
          </a:prstGeom>
        </p:spPr>
        <p:txBody>
          <a:bodyPr spcFirstLastPara="1" wrap="square" lIns="91425" tIns="91425" rIns="91425" bIns="91425" anchor="ctr" anchorCtr="0">
            <a:noAutofit/>
          </a:bodyPr>
          <a:lstStyle/>
          <a:p>
            <a:pPr marL="0" lvl="0" indent="0" rtl="0">
              <a:lnSpc>
                <a:spcPct val="80000"/>
              </a:lnSpc>
              <a:spcBef>
                <a:spcPts val="0"/>
              </a:spcBef>
              <a:spcAft>
                <a:spcPts val="0"/>
              </a:spcAft>
              <a:buNone/>
            </a:pPr>
            <a:r>
              <a:rPr lang="en-US" sz="2800" b="1" dirty="0">
                <a:latin typeface="Times New Roman" panose="02020603050405020304" pitchFamily="18" charset="0"/>
                <a:cs typeface="Times New Roman" panose="02020603050405020304" pitchFamily="18" charset="0"/>
                <a:sym typeface="Carter One"/>
              </a:rPr>
              <a:t>Hotel Aggregator Analysis Using Power BI</a:t>
            </a:r>
            <a:br>
              <a:rPr lang="en-US" sz="2800" b="1" dirty="0">
                <a:latin typeface="Times New Roman" panose="02020603050405020304" pitchFamily="18" charset="0"/>
                <a:cs typeface="Times New Roman" panose="02020603050405020304" pitchFamily="18" charset="0"/>
                <a:sym typeface="Carter One"/>
              </a:rPr>
            </a:br>
            <a:br>
              <a:rPr lang="en-US" sz="2400" b="1" dirty="0">
                <a:latin typeface="Times New Roman" panose="02020603050405020304" pitchFamily="18" charset="0"/>
                <a:cs typeface="Times New Roman" panose="02020603050405020304" pitchFamily="18" charset="0"/>
                <a:sym typeface="Carter One"/>
              </a:rPr>
            </a:br>
            <a:r>
              <a:rPr lang="en-US" sz="2000" b="1" dirty="0">
                <a:solidFill>
                  <a:schemeClr val="accent6">
                    <a:lumMod val="50000"/>
                  </a:schemeClr>
                </a:solidFill>
                <a:latin typeface="Times New Roman" panose="02020603050405020304" pitchFamily="18" charset="0"/>
                <a:cs typeface="Times New Roman" panose="02020603050405020304" pitchFamily="18" charset="0"/>
                <a:sym typeface="Carter One"/>
              </a:rPr>
              <a:t>Mentorness Internship Program</a:t>
            </a:r>
            <a:br>
              <a:rPr lang="en-US" sz="2400" b="1" dirty="0">
                <a:latin typeface="Times New Roman" panose="02020603050405020304" pitchFamily="18" charset="0"/>
                <a:cs typeface="Times New Roman" panose="02020603050405020304" pitchFamily="18" charset="0"/>
                <a:sym typeface="Carter One"/>
              </a:rPr>
            </a:br>
            <a:r>
              <a:rPr lang="en-US" sz="2000" b="1" dirty="0">
                <a:solidFill>
                  <a:schemeClr val="accent6">
                    <a:lumMod val="50000"/>
                  </a:schemeClr>
                </a:solidFill>
                <a:latin typeface="Times New Roman" panose="02020603050405020304" pitchFamily="18" charset="0"/>
                <a:cs typeface="Times New Roman" panose="02020603050405020304" pitchFamily="18" charset="0"/>
                <a:sym typeface="Carter One"/>
              </a:rPr>
              <a:t>Batch: MIP-DA-07</a:t>
            </a:r>
            <a:endParaRPr sz="2800" b="1" dirty="0">
              <a:solidFill>
                <a:schemeClr val="accent6">
                  <a:lumMod val="50000"/>
                </a:schemeClr>
              </a:solidFill>
              <a:latin typeface="Times New Roman" panose="02020603050405020304" pitchFamily="18" charset="0"/>
              <a:cs typeface="Times New Roman" panose="02020603050405020304" pitchFamily="18" charset="0"/>
              <a:sym typeface="Carter One"/>
            </a:endParaRPr>
          </a:p>
        </p:txBody>
      </p:sp>
      <p:sp>
        <p:nvSpPr>
          <p:cNvPr id="307" name="Google Shape;307;p33"/>
          <p:cNvSpPr txBox="1">
            <a:spLocks noGrp="1"/>
          </p:cNvSpPr>
          <p:nvPr>
            <p:ph type="subTitle" idx="1"/>
          </p:nvPr>
        </p:nvSpPr>
        <p:spPr>
          <a:xfrm>
            <a:off x="-164354" y="4545600"/>
            <a:ext cx="4010214" cy="597900"/>
          </a:xfrm>
          <a:prstGeom prst="rect">
            <a:avLst/>
          </a:prstGeom>
          <a:noFill/>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Dosis"/>
              <a:buNone/>
              <a:tabLst/>
              <a:defRPr/>
            </a:pPr>
            <a:r>
              <a:rPr kumimoji="0" lang="en-US" sz="2400" b="1" i="0" u="none" strike="noStrike" kern="0" cap="none" spc="0" normalizeH="0" baseline="0" noProof="0" dirty="0">
                <a:ln>
                  <a:noFill/>
                </a:ln>
                <a:solidFill>
                  <a:srgbClr val="B96B15">
                    <a:lumMod val="75000"/>
                  </a:srgbClr>
                </a:solidFill>
                <a:effectLst/>
                <a:uLnTx/>
                <a:uFillTx/>
                <a:latin typeface="Times New Roman" panose="02020603050405020304" pitchFamily="18" charset="0"/>
                <a:cs typeface="Times New Roman" panose="02020603050405020304" pitchFamily="18" charset="0"/>
                <a:sym typeface="Dosis"/>
              </a:rPr>
              <a:t>By: Esraa Hassan Kamel</a:t>
            </a:r>
          </a:p>
        </p:txBody>
      </p:sp>
      <p:sp>
        <p:nvSpPr>
          <p:cNvPr id="308" name="Google Shape;308;p33"/>
          <p:cNvSpPr/>
          <p:nvPr/>
        </p:nvSpPr>
        <p:spPr>
          <a:xfrm>
            <a:off x="7602425" y="270825"/>
            <a:ext cx="1647300" cy="117700"/>
          </a:xfrm>
          <a:custGeom>
            <a:avLst/>
            <a:gdLst/>
            <a:ahLst/>
            <a:cxnLst/>
            <a:rect l="l" t="t" r="r" b="b"/>
            <a:pathLst>
              <a:path w="65892" h="4708" extrusionOk="0">
                <a:moveTo>
                  <a:pt x="0" y="2143"/>
                </a:moveTo>
                <a:lnTo>
                  <a:pt x="65892" y="0"/>
                </a:lnTo>
                <a:lnTo>
                  <a:pt x="65501" y="4708"/>
                </a:lnTo>
                <a:close/>
              </a:path>
            </a:pathLst>
          </a:custGeom>
          <a:solidFill>
            <a:schemeClr val="lt2"/>
          </a:solidFill>
          <a:ln>
            <a:noFill/>
          </a:ln>
        </p:spPr>
        <p:txBody>
          <a:bodyPr/>
          <a:lstStyle/>
          <a:p>
            <a:endParaRPr lang="en-US" dirty="0"/>
          </a:p>
        </p:txBody>
      </p:sp>
      <p:grpSp>
        <p:nvGrpSpPr>
          <p:cNvPr id="309" name="Google Shape;309;p33"/>
          <p:cNvGrpSpPr/>
          <p:nvPr/>
        </p:nvGrpSpPr>
        <p:grpSpPr>
          <a:xfrm>
            <a:off x="2034195" y="1023202"/>
            <a:ext cx="1198043" cy="210331"/>
            <a:chOff x="1026623" y="2953314"/>
            <a:chExt cx="5688711" cy="1008300"/>
          </a:xfrm>
        </p:grpSpPr>
        <p:sp>
          <p:nvSpPr>
            <p:cNvPr id="310" name="Google Shape;310;p33"/>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3"/>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3"/>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3"/>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3"/>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353"/>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7429594-829D-8047-3780-FC7D8C1A9995}"/>
              </a:ext>
            </a:extLst>
          </p:cNvPr>
          <p:cNvPicPr>
            <a:picLocks noChangeAspect="1"/>
          </p:cNvPicPr>
          <p:nvPr/>
        </p:nvPicPr>
        <p:blipFill>
          <a:blip r:embed="rId3"/>
          <a:stretch>
            <a:fillRect/>
          </a:stretch>
        </p:blipFill>
        <p:spPr>
          <a:xfrm>
            <a:off x="832668" y="690282"/>
            <a:ext cx="7477614" cy="3433483"/>
          </a:xfrm>
          <a:prstGeom prst="rect">
            <a:avLst/>
          </a:prstGeom>
        </p:spPr>
      </p:pic>
    </p:spTree>
    <p:extLst>
      <p:ext uri="{BB962C8B-B14F-4D97-AF65-F5344CB8AC3E}">
        <p14:creationId xmlns:p14="http://schemas.microsoft.com/office/powerpoint/2010/main" val="271246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subTitle" idx="1"/>
          </p:nvPr>
        </p:nvSpPr>
        <p:spPr>
          <a:xfrm>
            <a:off x="179295" y="1219200"/>
            <a:ext cx="8659906" cy="3738281"/>
          </a:xfrm>
          <a:prstGeom prst="rect">
            <a:avLst/>
          </a:prstGeom>
        </p:spPr>
        <p:txBody>
          <a:bodyPr spcFirstLastPara="1" wrap="square" lIns="91425" tIns="91425" rIns="91425" bIns="91425" anchor="t" anchorCtr="0">
            <a:noAutofit/>
          </a:bodyPr>
          <a:lstStyle/>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kumimoji="0" lang="en-US" sz="1800" i="0" u="none" strike="noStrike" kern="1200" cap="none" spc="0" normalizeH="0" baseline="0" noProof="0" dirty="0">
                <a:ln>
                  <a:noFill/>
                </a:ln>
                <a:solidFill>
                  <a:srgbClr val="B15E28">
                    <a:lumMod val="75000"/>
                  </a:srgbClr>
                </a:solidFill>
                <a:effectLst/>
                <a:uLnTx/>
                <a:uFillTx/>
                <a:latin typeface="Times New Roman" panose="02020603050405020304" pitchFamily="18" charset="0"/>
                <a:ea typeface="+mn-ea"/>
                <a:cs typeface="Times New Roman" panose="02020603050405020304" pitchFamily="18" charset="0"/>
              </a:rPr>
              <a:t> </a:t>
            </a:r>
            <a:r>
              <a:rPr lang="en-US" sz="2000" dirty="0"/>
              <a:t> The city with the most listings is Melbourne, Australia, with 800listings spread across 30neighborhoods.</a:t>
            </a:r>
          </a:p>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lang="en-US" sz="2000" dirty="0"/>
              <a:t> The highest availability of listings occurred in March 2020, January, April, and August 2023, for durations of 30, 60, 90, and 360 days, respectively.</a:t>
            </a:r>
          </a:p>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lang="en-US" sz="2000" dirty="0"/>
              <a:t> Factors influencing guest satisfaction include cleanliness, amenities, communication, and overall experience.</a:t>
            </a:r>
          </a:p>
        </p:txBody>
      </p:sp>
      <p:sp>
        <p:nvSpPr>
          <p:cNvPr id="355" name="Google Shape;355;p36"/>
          <p:cNvSpPr txBox="1">
            <a:spLocks noGrp="1"/>
          </p:cNvSpPr>
          <p:nvPr>
            <p:ph type="title"/>
          </p:nvPr>
        </p:nvSpPr>
        <p:spPr>
          <a:xfrm>
            <a:off x="713224" y="519953"/>
            <a:ext cx="8081152" cy="8247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4. Conclusions</a:t>
            </a:r>
          </a:p>
        </p:txBody>
      </p:sp>
    </p:spTree>
    <p:extLst>
      <p:ext uri="{BB962C8B-B14F-4D97-AF65-F5344CB8AC3E}">
        <p14:creationId xmlns:p14="http://schemas.microsoft.com/office/powerpoint/2010/main" val="233410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subTitle" idx="1"/>
          </p:nvPr>
        </p:nvSpPr>
        <p:spPr>
          <a:xfrm>
            <a:off x="188259" y="1398494"/>
            <a:ext cx="8650941" cy="3558987"/>
          </a:xfrm>
          <a:prstGeom prst="rect">
            <a:avLst/>
          </a:prstGeom>
        </p:spPr>
        <p:txBody>
          <a:bodyPr spcFirstLastPara="1" wrap="square" lIns="91425" tIns="91425" rIns="91425" bIns="91425" anchor="t" anchorCtr="0">
            <a:noAutofit/>
          </a:bodyPr>
          <a:lstStyle/>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kumimoji="0" lang="en-US" sz="1800" i="0" u="none" strike="noStrike" kern="1200" cap="none" spc="0" normalizeH="0" baseline="0" noProof="0" dirty="0">
                <a:ln>
                  <a:noFill/>
                </a:ln>
                <a:solidFill>
                  <a:srgbClr val="B15E28">
                    <a:lumMod val="75000"/>
                  </a:srgbClr>
                </a:solidFill>
                <a:effectLst/>
                <a:uLnTx/>
                <a:uFillTx/>
                <a:latin typeface="Times New Roman" panose="02020603050405020304" pitchFamily="18" charset="0"/>
                <a:ea typeface="+mn-ea"/>
                <a:cs typeface="Times New Roman" panose="02020603050405020304" pitchFamily="18" charset="0"/>
              </a:rPr>
              <a:t> </a:t>
            </a:r>
            <a:r>
              <a:rPr lang="en-US" sz="2000" dirty="0"/>
              <a:t>Capacity of accommodation doesn’t have a proportional relationship with the price.</a:t>
            </a:r>
          </a:p>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lang="en-US" sz="2000" dirty="0"/>
              <a:t>The shared room type is the only type that can be affordable.</a:t>
            </a:r>
          </a:p>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lang="en-US" sz="2000" dirty="0"/>
              <a:t>The response rate doesn’t affect the super host status.</a:t>
            </a:r>
          </a:p>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lang="en-US" sz="2000" dirty="0"/>
              <a:t>There is a strong and clear proportional relationship between the count of total reviews and the total listings count. Thus, giving more the opportunity for rating makes the hosts more popular.</a:t>
            </a:r>
            <a:endParaRPr kumimoji="0" lang="en-US" sz="1800" i="0" u="none" strike="noStrike" kern="1200" cap="none" spc="0" normalizeH="0" baseline="0" noProof="0" dirty="0">
              <a:ln>
                <a:noFill/>
              </a:ln>
              <a:solidFill>
                <a:srgbClr val="B15E28">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355" name="Google Shape;355;p36"/>
          <p:cNvSpPr txBox="1">
            <a:spLocks noGrp="1"/>
          </p:cNvSpPr>
          <p:nvPr>
            <p:ph type="title"/>
          </p:nvPr>
        </p:nvSpPr>
        <p:spPr>
          <a:xfrm>
            <a:off x="713224" y="519953"/>
            <a:ext cx="8081152" cy="8247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4. Conclusions</a:t>
            </a:r>
          </a:p>
        </p:txBody>
      </p:sp>
    </p:spTree>
    <p:extLst>
      <p:ext uri="{BB962C8B-B14F-4D97-AF65-F5344CB8AC3E}">
        <p14:creationId xmlns:p14="http://schemas.microsoft.com/office/powerpoint/2010/main" val="63735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subTitle" idx="1"/>
          </p:nvPr>
        </p:nvSpPr>
        <p:spPr>
          <a:xfrm>
            <a:off x="188259" y="1398494"/>
            <a:ext cx="8650941" cy="3558987"/>
          </a:xfrm>
          <a:prstGeom prst="rect">
            <a:avLst/>
          </a:prstGeom>
        </p:spPr>
        <p:txBody>
          <a:bodyPr spcFirstLastPara="1" wrap="square" lIns="91425" tIns="91425" rIns="91425" bIns="91425" anchor="t" anchorCtr="0">
            <a:noAutofit/>
          </a:bodyPr>
          <a:lstStyle/>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kumimoji="0" lang="en-US" sz="2000" i="0" u="none" strike="noStrike" kern="1200" cap="none" spc="0" normalizeH="0" baseline="0" noProof="0" dirty="0">
                <a:ln>
                  <a:noFill/>
                </a:ln>
                <a:solidFill>
                  <a:srgbClr val="B15E28">
                    <a:lumMod val="75000"/>
                  </a:srgbClr>
                </a:solidFill>
                <a:effectLst/>
                <a:uLnTx/>
                <a:uFillTx/>
                <a:latin typeface="Livvic" pitchFamily="2" charset="0"/>
                <a:ea typeface="+mn-ea"/>
                <a:cs typeface="Times New Roman" panose="02020603050405020304" pitchFamily="18" charset="0"/>
              </a:rPr>
              <a:t>The majority of listings are entire rental units, indicating a strong demand for whole properties.</a:t>
            </a:r>
          </a:p>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lang="en-US" sz="2000" dirty="0"/>
              <a:t>Property types such as Yurts, Barns, Boats, and Buses have a low presence in the listings, suggesting an opportunity to diversify offerings. </a:t>
            </a:r>
          </a:p>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endParaRPr kumimoji="0" lang="en-US" sz="1800" i="0" u="none" strike="noStrike" kern="1200" cap="none" spc="0" normalizeH="0" baseline="0" noProof="0" dirty="0">
              <a:ln>
                <a:noFill/>
              </a:ln>
              <a:solidFill>
                <a:srgbClr val="B15E28">
                  <a:lumMod val="75000"/>
                </a:srgbClr>
              </a:solidFill>
              <a:effectLst/>
              <a:uLnTx/>
              <a:uFillTx/>
              <a:latin typeface="Times New Roman" panose="02020603050405020304" pitchFamily="18" charset="0"/>
              <a:ea typeface="+mn-ea"/>
              <a:cs typeface="Times New Roman" panose="02020603050405020304" pitchFamily="18" charset="0"/>
            </a:endParaRPr>
          </a:p>
        </p:txBody>
      </p:sp>
      <p:sp>
        <p:nvSpPr>
          <p:cNvPr id="355" name="Google Shape;355;p36"/>
          <p:cNvSpPr txBox="1">
            <a:spLocks noGrp="1"/>
          </p:cNvSpPr>
          <p:nvPr>
            <p:ph type="title"/>
          </p:nvPr>
        </p:nvSpPr>
        <p:spPr>
          <a:xfrm>
            <a:off x="713224" y="519953"/>
            <a:ext cx="8081152" cy="8247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4. Conclusions</a:t>
            </a:r>
          </a:p>
        </p:txBody>
      </p:sp>
    </p:spTree>
    <p:extLst>
      <p:ext uri="{BB962C8B-B14F-4D97-AF65-F5344CB8AC3E}">
        <p14:creationId xmlns:p14="http://schemas.microsoft.com/office/powerpoint/2010/main" val="367436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98"/>
        <p:cNvGrpSpPr/>
        <p:nvPr/>
      </p:nvGrpSpPr>
      <p:grpSpPr>
        <a:xfrm>
          <a:off x="0" y="0"/>
          <a:ext cx="0" cy="0"/>
          <a:chOff x="0" y="0"/>
          <a:chExt cx="0" cy="0"/>
        </a:xfrm>
      </p:grpSpPr>
      <p:pic>
        <p:nvPicPr>
          <p:cNvPr id="299" name="Google Shape;299;p33"/>
          <p:cNvPicPr preferRelativeResize="0"/>
          <p:nvPr/>
        </p:nvPicPr>
        <p:blipFill rotWithShape="1">
          <a:blip r:embed="rId3">
            <a:alphaModFix/>
          </a:blip>
          <a:srcRect l="11394" t="-210" r="4579" b="209"/>
          <a:stretch/>
        </p:blipFill>
        <p:spPr>
          <a:xfrm rot="138568">
            <a:off x="3813497" y="336886"/>
            <a:ext cx="5628880" cy="4469729"/>
          </a:xfrm>
          <a:prstGeom prst="rect">
            <a:avLst/>
          </a:prstGeom>
          <a:noFill/>
          <a:ln>
            <a:noFill/>
          </a:ln>
        </p:spPr>
      </p:pic>
      <p:grpSp>
        <p:nvGrpSpPr>
          <p:cNvPr id="300" name="Google Shape;300;p33"/>
          <p:cNvGrpSpPr/>
          <p:nvPr/>
        </p:nvGrpSpPr>
        <p:grpSpPr>
          <a:xfrm>
            <a:off x="62753" y="555812"/>
            <a:ext cx="4912660" cy="3722405"/>
            <a:chOff x="3958700" y="1446124"/>
            <a:chExt cx="4125625" cy="2988823"/>
          </a:xfrm>
        </p:grpSpPr>
        <p:sp>
          <p:nvSpPr>
            <p:cNvPr id="301" name="Google Shape;301;p33"/>
            <p:cNvSpPr/>
            <p:nvPr/>
          </p:nvSpPr>
          <p:spPr>
            <a:xfrm>
              <a:off x="3996300" y="1504500"/>
              <a:ext cx="4080950" cy="2849150"/>
            </a:xfrm>
            <a:custGeom>
              <a:avLst/>
              <a:gdLst/>
              <a:ahLst/>
              <a:cxnLst/>
              <a:rect l="l" t="t" r="r" b="b"/>
              <a:pathLst>
                <a:path w="163238" h="113966" extrusionOk="0">
                  <a:moveTo>
                    <a:pt x="16550" y="3761"/>
                  </a:moveTo>
                  <a:lnTo>
                    <a:pt x="152330" y="0"/>
                  </a:lnTo>
                  <a:lnTo>
                    <a:pt x="163238" y="113966"/>
                  </a:lnTo>
                  <a:lnTo>
                    <a:pt x="0" y="84252"/>
                  </a:lnTo>
                  <a:close/>
                </a:path>
              </a:pathLst>
            </a:custGeom>
            <a:solidFill>
              <a:schemeClr val="lt2"/>
            </a:solidFill>
            <a:ln>
              <a:noFill/>
            </a:ln>
          </p:spPr>
          <p:txBody>
            <a:bodyPr/>
            <a:lstStyle/>
            <a:p>
              <a:endParaRPr lang="en-US" dirty="0"/>
            </a:p>
          </p:txBody>
        </p:sp>
        <p:sp>
          <p:nvSpPr>
            <p:cNvPr id="302" name="Google Shape;302;p33"/>
            <p:cNvSpPr/>
            <p:nvPr/>
          </p:nvSpPr>
          <p:spPr>
            <a:xfrm>
              <a:off x="3958700" y="1904125"/>
              <a:ext cx="332425" cy="1694925"/>
            </a:xfrm>
            <a:custGeom>
              <a:avLst/>
              <a:gdLst/>
              <a:ahLst/>
              <a:cxnLst/>
              <a:rect l="l" t="t" r="r" b="b"/>
              <a:pathLst>
                <a:path w="13297" h="67797" extrusionOk="0">
                  <a:moveTo>
                    <a:pt x="0" y="67797"/>
                  </a:moveTo>
                  <a:lnTo>
                    <a:pt x="6151" y="0"/>
                  </a:lnTo>
                  <a:lnTo>
                    <a:pt x="13297" y="1129"/>
                  </a:lnTo>
                  <a:close/>
                </a:path>
              </a:pathLst>
            </a:custGeom>
            <a:solidFill>
              <a:schemeClr val="accent1"/>
            </a:solidFill>
            <a:ln>
              <a:noFill/>
            </a:ln>
          </p:spPr>
          <p:txBody>
            <a:bodyPr/>
            <a:lstStyle/>
            <a:p>
              <a:endParaRPr lang="en-US" dirty="0"/>
            </a:p>
          </p:txBody>
        </p:sp>
        <p:sp>
          <p:nvSpPr>
            <p:cNvPr id="303" name="Google Shape;303;p33"/>
            <p:cNvSpPr/>
            <p:nvPr/>
          </p:nvSpPr>
          <p:spPr>
            <a:xfrm>
              <a:off x="4420426" y="1446124"/>
              <a:ext cx="1256700" cy="108150"/>
            </a:xfrm>
            <a:custGeom>
              <a:avLst/>
              <a:gdLst/>
              <a:ahLst/>
              <a:cxnLst/>
              <a:rect l="l" t="t" r="r" b="b"/>
              <a:pathLst>
                <a:path w="50268" h="4326" extrusionOk="0">
                  <a:moveTo>
                    <a:pt x="50268" y="3369"/>
                  </a:moveTo>
                  <a:lnTo>
                    <a:pt x="0" y="4326"/>
                  </a:lnTo>
                  <a:lnTo>
                    <a:pt x="940" y="0"/>
                  </a:lnTo>
                  <a:close/>
                </a:path>
              </a:pathLst>
            </a:custGeom>
            <a:solidFill>
              <a:schemeClr val="accent2"/>
            </a:solidFill>
            <a:ln>
              <a:noFill/>
            </a:ln>
          </p:spPr>
          <p:txBody>
            <a:bodyPr/>
            <a:lstStyle/>
            <a:p>
              <a:endParaRPr lang="en-US" dirty="0"/>
            </a:p>
          </p:txBody>
        </p:sp>
        <p:sp>
          <p:nvSpPr>
            <p:cNvPr id="304" name="Google Shape;304;p33"/>
            <p:cNvSpPr/>
            <p:nvPr/>
          </p:nvSpPr>
          <p:spPr>
            <a:xfrm>
              <a:off x="7846500" y="1499800"/>
              <a:ext cx="134400" cy="1403400"/>
            </a:xfrm>
            <a:custGeom>
              <a:avLst/>
              <a:gdLst/>
              <a:ahLst/>
              <a:cxnLst/>
              <a:rect l="l" t="t" r="r" b="b"/>
              <a:pathLst>
                <a:path w="5376" h="56136" extrusionOk="0">
                  <a:moveTo>
                    <a:pt x="5376" y="56136"/>
                  </a:moveTo>
                  <a:lnTo>
                    <a:pt x="0" y="94"/>
                  </a:lnTo>
                  <a:lnTo>
                    <a:pt x="4136" y="0"/>
                  </a:lnTo>
                  <a:close/>
                </a:path>
              </a:pathLst>
            </a:custGeom>
            <a:solidFill>
              <a:schemeClr val="accent2"/>
            </a:solidFill>
            <a:ln>
              <a:noFill/>
            </a:ln>
          </p:spPr>
          <p:txBody>
            <a:bodyPr/>
            <a:lstStyle/>
            <a:p>
              <a:endParaRPr lang="en-US" dirty="0"/>
            </a:p>
          </p:txBody>
        </p:sp>
        <p:sp>
          <p:nvSpPr>
            <p:cNvPr id="305" name="Google Shape;305;p33"/>
            <p:cNvSpPr/>
            <p:nvPr/>
          </p:nvSpPr>
          <p:spPr>
            <a:xfrm>
              <a:off x="7212175" y="4256272"/>
              <a:ext cx="872150" cy="178675"/>
            </a:xfrm>
            <a:custGeom>
              <a:avLst/>
              <a:gdLst/>
              <a:ahLst/>
              <a:cxnLst/>
              <a:rect l="l" t="t" r="r" b="b"/>
              <a:pathLst>
                <a:path w="34886" h="7147" extrusionOk="0">
                  <a:moveTo>
                    <a:pt x="34886" y="5681"/>
                  </a:moveTo>
                  <a:lnTo>
                    <a:pt x="0" y="7147"/>
                  </a:lnTo>
                  <a:lnTo>
                    <a:pt x="2256" y="0"/>
                  </a:lnTo>
                  <a:close/>
                </a:path>
              </a:pathLst>
            </a:custGeom>
            <a:solidFill>
              <a:schemeClr val="lt2"/>
            </a:solidFill>
            <a:ln>
              <a:noFill/>
            </a:ln>
          </p:spPr>
          <p:txBody>
            <a:bodyPr/>
            <a:lstStyle/>
            <a:p>
              <a:endParaRPr lang="en-US" dirty="0"/>
            </a:p>
          </p:txBody>
        </p:sp>
      </p:grpSp>
      <p:sp>
        <p:nvSpPr>
          <p:cNvPr id="306" name="Google Shape;306;p33"/>
          <p:cNvSpPr txBox="1">
            <a:spLocks noGrp="1"/>
          </p:cNvSpPr>
          <p:nvPr>
            <p:ph type="ctrTitle"/>
          </p:nvPr>
        </p:nvSpPr>
        <p:spPr>
          <a:xfrm>
            <a:off x="394448" y="1317812"/>
            <a:ext cx="4141694" cy="2088776"/>
          </a:xfrm>
          <a:prstGeom prst="rect">
            <a:avLst/>
          </a:prstGeom>
        </p:spPr>
        <p:txBody>
          <a:bodyPr spcFirstLastPara="1" wrap="square" lIns="91425" tIns="91425" rIns="91425" bIns="91425" anchor="ctr" anchorCtr="0">
            <a:noAutofit/>
          </a:bodyPr>
          <a:lstStyle/>
          <a:p>
            <a:pPr marL="0" lvl="0" indent="0" rtl="0">
              <a:lnSpc>
                <a:spcPct val="80000"/>
              </a:lnSpc>
              <a:spcBef>
                <a:spcPts val="0"/>
              </a:spcBef>
              <a:spcAft>
                <a:spcPts val="0"/>
              </a:spcAft>
              <a:buNone/>
            </a:pPr>
            <a:r>
              <a:rPr kumimoji="0" lang="en" sz="6000" b="0" i="0" u="none" strike="noStrike" kern="0" cap="none" spc="0" normalizeH="0" baseline="0" noProof="0" dirty="0">
                <a:ln>
                  <a:noFill/>
                </a:ln>
                <a:solidFill>
                  <a:srgbClr val="916452"/>
                </a:solidFill>
                <a:effectLst/>
                <a:uLnTx/>
                <a:uFillTx/>
                <a:latin typeface="Carter One"/>
                <a:sym typeface="Carter One"/>
              </a:rPr>
              <a:t>Thanks</a:t>
            </a:r>
            <a:endParaRPr sz="2800" b="1" dirty="0">
              <a:solidFill>
                <a:schemeClr val="accent6">
                  <a:lumMod val="50000"/>
                </a:schemeClr>
              </a:solidFill>
              <a:latin typeface="Times New Roman" panose="02020603050405020304" pitchFamily="18" charset="0"/>
              <a:cs typeface="Times New Roman" panose="02020603050405020304" pitchFamily="18" charset="0"/>
              <a:sym typeface="Carter One"/>
            </a:endParaRPr>
          </a:p>
        </p:txBody>
      </p:sp>
      <p:sp>
        <p:nvSpPr>
          <p:cNvPr id="308" name="Google Shape;308;p33"/>
          <p:cNvSpPr/>
          <p:nvPr/>
        </p:nvSpPr>
        <p:spPr>
          <a:xfrm>
            <a:off x="7602425" y="270825"/>
            <a:ext cx="1647300" cy="117700"/>
          </a:xfrm>
          <a:custGeom>
            <a:avLst/>
            <a:gdLst/>
            <a:ahLst/>
            <a:cxnLst/>
            <a:rect l="l" t="t" r="r" b="b"/>
            <a:pathLst>
              <a:path w="65892" h="4708" extrusionOk="0">
                <a:moveTo>
                  <a:pt x="0" y="2143"/>
                </a:moveTo>
                <a:lnTo>
                  <a:pt x="65892" y="0"/>
                </a:lnTo>
                <a:lnTo>
                  <a:pt x="65501" y="4708"/>
                </a:lnTo>
                <a:close/>
              </a:path>
            </a:pathLst>
          </a:custGeom>
          <a:solidFill>
            <a:schemeClr val="lt2"/>
          </a:solidFill>
          <a:ln>
            <a:noFill/>
          </a:ln>
        </p:spPr>
        <p:txBody>
          <a:bodyPr/>
          <a:lstStyle/>
          <a:p>
            <a:endParaRPr lang="en-US" dirty="0"/>
          </a:p>
        </p:txBody>
      </p:sp>
      <p:grpSp>
        <p:nvGrpSpPr>
          <p:cNvPr id="309" name="Google Shape;309;p33"/>
          <p:cNvGrpSpPr/>
          <p:nvPr/>
        </p:nvGrpSpPr>
        <p:grpSpPr>
          <a:xfrm>
            <a:off x="2034195" y="1023202"/>
            <a:ext cx="1198043" cy="210331"/>
            <a:chOff x="1026623" y="2953314"/>
            <a:chExt cx="5688711" cy="1008300"/>
          </a:xfrm>
        </p:grpSpPr>
        <p:sp>
          <p:nvSpPr>
            <p:cNvPr id="310" name="Google Shape;310;p33"/>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3"/>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3"/>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3"/>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3"/>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8979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35"/>
          <p:cNvSpPr/>
          <p:nvPr/>
        </p:nvSpPr>
        <p:spPr>
          <a:xfrm rot="-1900099">
            <a:off x="7149578" y="2094146"/>
            <a:ext cx="513499" cy="581974"/>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txBody>
          <a:bodyPr/>
          <a:lstStyle/>
          <a:p>
            <a:endParaRPr lang="en-US" dirty="0"/>
          </a:p>
        </p:txBody>
      </p:sp>
      <p:sp>
        <p:nvSpPr>
          <p:cNvPr id="328" name="Google Shape;328;p35"/>
          <p:cNvSpPr/>
          <p:nvPr/>
        </p:nvSpPr>
        <p:spPr>
          <a:xfrm rot="-2036374">
            <a:off x="1765815" y="466513"/>
            <a:ext cx="513483" cy="581956"/>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txBody>
          <a:bodyPr/>
          <a:lstStyle/>
          <a:p>
            <a:endParaRPr lang="en-US" dirty="0"/>
          </a:p>
        </p:txBody>
      </p:sp>
      <p:sp>
        <p:nvSpPr>
          <p:cNvPr id="329" name="Google Shape;329;p35"/>
          <p:cNvSpPr/>
          <p:nvPr/>
        </p:nvSpPr>
        <p:spPr>
          <a:xfrm rot="8899901">
            <a:off x="7227225" y="259969"/>
            <a:ext cx="513499" cy="581974"/>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txBody>
          <a:bodyPr/>
          <a:lstStyle/>
          <a:p>
            <a:endParaRPr lang="en-US" dirty="0"/>
          </a:p>
        </p:txBody>
      </p:sp>
      <p:sp>
        <p:nvSpPr>
          <p:cNvPr id="330" name="Google Shape;330;p35"/>
          <p:cNvSpPr/>
          <p:nvPr/>
        </p:nvSpPr>
        <p:spPr>
          <a:xfrm rot="2036374" flipH="1">
            <a:off x="1954244" y="2178771"/>
            <a:ext cx="513483" cy="581956"/>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txBody>
          <a:bodyPr/>
          <a:lstStyle/>
          <a:p>
            <a:endParaRPr lang="en-US" dirty="0"/>
          </a:p>
        </p:txBody>
      </p:sp>
      <p:sp>
        <p:nvSpPr>
          <p:cNvPr id="331" name="Google Shape;331;p35"/>
          <p:cNvSpPr txBox="1">
            <a:spLocks noGrp="1"/>
          </p:cNvSpPr>
          <p:nvPr>
            <p:ph type="title"/>
          </p:nvPr>
        </p:nvSpPr>
        <p:spPr>
          <a:xfrm>
            <a:off x="546848" y="4061012"/>
            <a:ext cx="7883752" cy="1082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Contents</a:t>
            </a:r>
            <a:endParaRPr sz="4800" dirty="0"/>
          </a:p>
        </p:txBody>
      </p:sp>
      <p:sp>
        <p:nvSpPr>
          <p:cNvPr id="333" name="Google Shape;333;p35"/>
          <p:cNvSpPr txBox="1">
            <a:spLocks noGrp="1"/>
          </p:cNvSpPr>
          <p:nvPr>
            <p:ph type="subTitle" idx="1"/>
          </p:nvPr>
        </p:nvSpPr>
        <p:spPr>
          <a:xfrm>
            <a:off x="842682" y="930311"/>
            <a:ext cx="2949389" cy="6654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1"/>
                </a:solidFill>
              </a:rPr>
              <a:t>Project Overview</a:t>
            </a:r>
          </a:p>
        </p:txBody>
      </p:sp>
      <p:sp>
        <p:nvSpPr>
          <p:cNvPr id="335" name="Google Shape;335;p35"/>
          <p:cNvSpPr txBox="1">
            <a:spLocks noGrp="1"/>
          </p:cNvSpPr>
          <p:nvPr>
            <p:ph type="subTitle" idx="5"/>
          </p:nvPr>
        </p:nvSpPr>
        <p:spPr>
          <a:xfrm>
            <a:off x="6309097" y="2495411"/>
            <a:ext cx="2521138" cy="857390"/>
          </a:xfrm>
          <a:prstGeom prst="rect">
            <a:avLst/>
          </a:prstGeom>
        </p:spPr>
        <p:txBody>
          <a:bodyPr spcFirstLastPara="1" wrap="square" lIns="91425" tIns="91425" rIns="22350" bIns="91425" anchor="ctr" anchorCtr="0">
            <a:noAutofit/>
          </a:bodyPr>
          <a:lstStyle/>
          <a:p>
            <a:pPr marL="0" lvl="0" indent="0" algn="ctr" rtl="0">
              <a:spcBef>
                <a:spcPts val="0"/>
              </a:spcBef>
              <a:spcAft>
                <a:spcPts val="0"/>
              </a:spcAft>
              <a:buNone/>
            </a:pPr>
            <a:r>
              <a:rPr lang="en-US" sz="2400" dirty="0"/>
              <a:t>Conclusions</a:t>
            </a:r>
            <a:endParaRPr sz="2400" dirty="0"/>
          </a:p>
        </p:txBody>
      </p:sp>
      <p:sp>
        <p:nvSpPr>
          <p:cNvPr id="338" name="Google Shape;338;p35"/>
          <p:cNvSpPr txBox="1">
            <a:spLocks noGrp="1"/>
          </p:cNvSpPr>
          <p:nvPr>
            <p:ph type="subTitle" idx="14"/>
          </p:nvPr>
        </p:nvSpPr>
        <p:spPr>
          <a:xfrm>
            <a:off x="758700" y="2570853"/>
            <a:ext cx="3015441" cy="5847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Project Objectives</a:t>
            </a:r>
          </a:p>
        </p:txBody>
      </p:sp>
      <p:sp>
        <p:nvSpPr>
          <p:cNvPr id="340" name="Google Shape;340;p35"/>
          <p:cNvSpPr txBox="1">
            <a:spLocks noGrp="1"/>
          </p:cNvSpPr>
          <p:nvPr>
            <p:ph type="subTitle" idx="17"/>
          </p:nvPr>
        </p:nvSpPr>
        <p:spPr>
          <a:xfrm>
            <a:off x="6246343" y="921347"/>
            <a:ext cx="2305985" cy="5757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Dataset</a:t>
            </a:r>
            <a:endParaRPr sz="2400" dirty="0"/>
          </a:p>
        </p:txBody>
      </p:sp>
      <p:sp>
        <p:nvSpPr>
          <p:cNvPr id="344" name="Google Shape;344;p35"/>
          <p:cNvSpPr txBox="1">
            <a:spLocks noGrp="1"/>
          </p:cNvSpPr>
          <p:nvPr>
            <p:ph type="title" idx="4"/>
          </p:nvPr>
        </p:nvSpPr>
        <p:spPr>
          <a:xfrm>
            <a:off x="7040206" y="2176822"/>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346" name="Google Shape;346;p35"/>
          <p:cNvSpPr txBox="1">
            <a:spLocks noGrp="1"/>
          </p:cNvSpPr>
          <p:nvPr>
            <p:ph type="title" idx="2"/>
          </p:nvPr>
        </p:nvSpPr>
        <p:spPr>
          <a:xfrm>
            <a:off x="1662062" y="522070"/>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347" name="Google Shape;347;p35"/>
          <p:cNvSpPr txBox="1">
            <a:spLocks noGrp="1"/>
          </p:cNvSpPr>
          <p:nvPr>
            <p:ph type="title" idx="13"/>
          </p:nvPr>
        </p:nvSpPr>
        <p:spPr>
          <a:xfrm>
            <a:off x="1785643" y="2216399"/>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348" name="Google Shape;348;p35"/>
          <p:cNvSpPr txBox="1">
            <a:spLocks noGrp="1"/>
          </p:cNvSpPr>
          <p:nvPr>
            <p:ph type="title" idx="16"/>
          </p:nvPr>
        </p:nvSpPr>
        <p:spPr>
          <a:xfrm>
            <a:off x="7040506" y="531035"/>
            <a:ext cx="792000" cy="281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extLst>
      <p:ext uri="{BB962C8B-B14F-4D97-AF65-F5344CB8AC3E}">
        <p14:creationId xmlns:p14="http://schemas.microsoft.com/office/powerpoint/2010/main" val="123497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subTitle" idx="1"/>
          </p:nvPr>
        </p:nvSpPr>
        <p:spPr>
          <a:xfrm>
            <a:off x="385482" y="1398494"/>
            <a:ext cx="8211672" cy="3558987"/>
          </a:xfrm>
          <a:prstGeom prst="rect">
            <a:avLst/>
          </a:prstGeom>
        </p:spPr>
        <p:txBody>
          <a:bodyPr spcFirstLastPara="1" wrap="square" lIns="91425" tIns="91425" rIns="91425" bIns="91425" anchor="t" anchorCtr="0">
            <a:noAutofit/>
          </a:bodyPr>
          <a:lstStyle/>
          <a:p>
            <a:pPr marL="495300" marR="0" lvl="0" indent="-342900" algn="just" defTabSz="457200" rtl="0" eaLnBrk="1" fontAlgn="auto" latinLnBrk="0" hangingPunct="1">
              <a:lnSpc>
                <a:spcPct val="100000"/>
              </a:lnSpc>
              <a:spcBef>
                <a:spcPct val="20000"/>
              </a:spcBef>
              <a:spcAft>
                <a:spcPts val="600"/>
              </a:spcAft>
              <a:buClr>
                <a:srgbClr val="B15E28"/>
              </a:buClr>
              <a:buSzPct val="115000"/>
              <a:buFont typeface="Wingdings" panose="05000000000000000000" pitchFamily="2" charset="2"/>
              <a:buChar char="Ø"/>
              <a:tabLst/>
              <a:defRPr/>
            </a:pPr>
            <a:r>
              <a:rPr kumimoji="0" lang="en-US" sz="2000" i="0" u="none" strike="noStrike" kern="1200" cap="none" spc="0" normalizeH="0" baseline="0" noProof="0" dirty="0">
                <a:ln>
                  <a:noFill/>
                </a:ln>
                <a:solidFill>
                  <a:srgbClr val="B15E28">
                    <a:lumMod val="75000"/>
                  </a:srgbClr>
                </a:solidFill>
                <a:effectLst/>
                <a:uLnTx/>
                <a:uFillTx/>
                <a:latin typeface="Livvic" pitchFamily="2" charset="0"/>
                <a:ea typeface="+mn-ea"/>
                <a:cs typeface="Times New Roman" panose="02020603050405020304" pitchFamily="18" charset="0"/>
              </a:rPr>
              <a:t>This internship project aims to analyze a dataset of hotel aggregator listings using Power BI. The dataset comprises various attributes related to listings, hosts, reviews, and availability. The objective is to create comprehensive visualizations and insights that shed light on trends, patterns, and factors influencing the performance of listings. Through Power BI, I explored key metrics such as pricing, availability, host characteristics, and review scores to derive actionable insights for improving the overall quality and competitiveness of the listings.</a:t>
            </a:r>
          </a:p>
        </p:txBody>
      </p:sp>
      <p:sp>
        <p:nvSpPr>
          <p:cNvPr id="355" name="Google Shape;355;p36"/>
          <p:cNvSpPr txBox="1">
            <a:spLocks noGrp="1"/>
          </p:cNvSpPr>
          <p:nvPr>
            <p:ph type="title"/>
          </p:nvPr>
        </p:nvSpPr>
        <p:spPr>
          <a:xfrm>
            <a:off x="713224" y="215153"/>
            <a:ext cx="8081152" cy="1129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3200" dirty="0"/>
            </a:br>
            <a:r>
              <a:rPr lang="en-US" sz="3200" dirty="0"/>
              <a:t>1. Project Overview</a:t>
            </a:r>
            <a:br>
              <a:rPr lang="en-US" sz="3200" dirty="0"/>
            </a:br>
            <a:endParaRP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4" name="Google Shape;364;p37"/>
          <p:cNvGrpSpPr/>
          <p:nvPr/>
        </p:nvGrpSpPr>
        <p:grpSpPr>
          <a:xfrm>
            <a:off x="789596" y="1518170"/>
            <a:ext cx="2231509" cy="2524909"/>
            <a:chOff x="1257135" y="1762843"/>
            <a:chExt cx="1825891" cy="1966759"/>
          </a:xfrm>
        </p:grpSpPr>
        <p:sp>
          <p:nvSpPr>
            <p:cNvPr id="366" name="Google Shape;366;p37"/>
            <p:cNvSpPr/>
            <p:nvPr/>
          </p:nvSpPr>
          <p:spPr>
            <a:xfrm>
              <a:off x="1285901" y="2703102"/>
              <a:ext cx="1797125" cy="684333"/>
            </a:xfrm>
            <a:prstGeom prst="rect">
              <a:avLst/>
            </a:prstGeom>
          </p:spPr>
          <p:txBody>
            <a:bodyPr>
              <a:prstTxWarp prst="textPlain">
                <a:avLst/>
              </a:prstTxWarp>
            </a:bodyPr>
            <a:lstStyle/>
            <a:p>
              <a:pPr lvl="0" algn="ctr"/>
              <a:r>
                <a:rPr lang="en-US" sz="700" b="0" i="0" dirty="0">
                  <a:ln>
                    <a:noFill/>
                  </a:ln>
                  <a:solidFill>
                    <a:schemeClr val="dk1"/>
                  </a:solidFill>
                  <a:latin typeface="Carter One"/>
                </a:rPr>
                <a:t>2. Dataset</a:t>
              </a:r>
            </a:p>
          </p:txBody>
        </p:sp>
        <p:grpSp>
          <p:nvGrpSpPr>
            <p:cNvPr id="368" name="Google Shape;368;p37"/>
            <p:cNvGrpSpPr/>
            <p:nvPr/>
          </p:nvGrpSpPr>
          <p:grpSpPr>
            <a:xfrm>
              <a:off x="1257135" y="1762843"/>
              <a:ext cx="1714950" cy="1074785"/>
              <a:chOff x="1409535" y="1976497"/>
              <a:chExt cx="1714950" cy="1074785"/>
            </a:xfrm>
          </p:grpSpPr>
          <p:grpSp>
            <p:nvGrpSpPr>
              <p:cNvPr id="373" name="Google Shape;373;p37"/>
              <p:cNvGrpSpPr/>
              <p:nvPr/>
            </p:nvGrpSpPr>
            <p:grpSpPr>
              <a:xfrm>
                <a:off x="2831474" y="1979649"/>
                <a:ext cx="293011" cy="172767"/>
                <a:chOff x="-60219125" y="3367325"/>
                <a:chExt cx="175675" cy="103575"/>
              </a:xfrm>
            </p:grpSpPr>
            <p:sp>
              <p:nvSpPr>
                <p:cNvPr id="374" name="Google Shape;374;p37"/>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7"/>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7"/>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8" name="Google Shape;378;p37"/>
              <p:cNvGrpSpPr/>
              <p:nvPr/>
            </p:nvGrpSpPr>
            <p:grpSpPr>
              <a:xfrm>
                <a:off x="2137651" y="2518417"/>
                <a:ext cx="439613" cy="532865"/>
                <a:chOff x="-39248625" y="3588600"/>
                <a:chExt cx="256775" cy="316050"/>
              </a:xfrm>
            </p:grpSpPr>
            <p:sp>
              <p:nvSpPr>
                <p:cNvPr id="379" name="Google Shape;379;p37"/>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7"/>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1" name="Google Shape;381;p37"/>
              <p:cNvGrpSpPr/>
              <p:nvPr/>
            </p:nvGrpSpPr>
            <p:grpSpPr>
              <a:xfrm>
                <a:off x="1409535" y="1976497"/>
                <a:ext cx="546174" cy="532878"/>
                <a:chOff x="-17170750" y="4058800"/>
                <a:chExt cx="308775" cy="304050"/>
              </a:xfrm>
            </p:grpSpPr>
            <p:sp>
              <p:nvSpPr>
                <p:cNvPr id="382" name="Google Shape;382;p37"/>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7"/>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7"/>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7"/>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7"/>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7"/>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7"/>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7"/>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7"/>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7"/>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7"/>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7"/>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7"/>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7"/>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7"/>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7"/>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7"/>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99" name="Google Shape;399;p37"/>
            <p:cNvGrpSpPr/>
            <p:nvPr/>
          </p:nvGrpSpPr>
          <p:grpSpPr>
            <a:xfrm>
              <a:off x="1604962" y="3519271"/>
              <a:ext cx="1198043" cy="210331"/>
              <a:chOff x="1026623" y="2953314"/>
              <a:chExt cx="5688711" cy="1008300"/>
            </a:xfrm>
          </p:grpSpPr>
          <p:sp>
            <p:nvSpPr>
              <p:cNvPr id="400" name="Google Shape;400;p37"/>
              <p:cNvSpPr/>
              <p:nvPr/>
            </p:nvSpPr>
            <p:spPr>
              <a:xfrm>
                <a:off x="1026623"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7"/>
              <p:cNvSpPr/>
              <p:nvPr/>
            </p:nvSpPr>
            <p:spPr>
              <a:xfrm>
                <a:off x="2183600"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7"/>
              <p:cNvSpPr/>
              <p:nvPr/>
            </p:nvSpPr>
            <p:spPr>
              <a:xfrm>
                <a:off x="3340578"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7"/>
              <p:cNvSpPr/>
              <p:nvPr/>
            </p:nvSpPr>
            <p:spPr>
              <a:xfrm>
                <a:off x="4497556"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7"/>
              <p:cNvSpPr/>
              <p:nvPr/>
            </p:nvSpPr>
            <p:spPr>
              <a:xfrm>
                <a:off x="5654534" y="2953314"/>
                <a:ext cx="1060800" cy="10083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05" name="Google Shape;405;p37"/>
          <p:cNvSpPr txBox="1">
            <a:spLocks noGrp="1"/>
          </p:cNvSpPr>
          <p:nvPr>
            <p:ph type="subTitle" idx="1"/>
          </p:nvPr>
        </p:nvSpPr>
        <p:spPr>
          <a:xfrm>
            <a:off x="4473389" y="1"/>
            <a:ext cx="4670611" cy="5567082"/>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800" b="1" i="0" u="sng"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Dataset Description:</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1. id: Unique identifier for each listing.</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2. listing_url: URL of the listing on the hotel aggregator platform.</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3. scrape_id: Identifier for the data scraping event.</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4. last_scraped: Date of the last data scrape.</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5. source: Source of the listing information.</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6. name: Name of the listing.</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7. description: Description of the listing.</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8. neighborhood_overview: Overview of the neighborhood where the listing is located.</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9. picture_url: URL of the listing's picture.</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10. host_id: Unique identifier for the host.</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11. ... (and many more columns capturing details about hosts, location, property type, room details, </a:t>
            </a:r>
          </a:p>
          <a:p>
            <a:pPr marL="0" marR="0" lvl="0" indent="0" algn="l" defTabSz="914400" rtl="0" eaLnBrk="1" fontAlgn="auto" latinLnBrk="0" hangingPunct="1">
              <a:lnSpc>
                <a:spcPct val="90000"/>
              </a:lnSpc>
              <a:spcBef>
                <a:spcPts val="0"/>
              </a:spcBef>
              <a:spcAft>
                <a:spcPts val="600"/>
              </a:spcAft>
              <a:buClr>
                <a:srgbClr val="8D4220"/>
              </a:buClr>
              <a:buSzTx/>
              <a:buFont typeface="Calibri" panose="020F0502020204030204" pitchFamily="34" charset="0"/>
              <a:buNone/>
              <a:tabLst/>
              <a:defRPr/>
            </a:pPr>
            <a:r>
              <a:rPr kumimoji="0" lang="en-US" sz="1600" b="1" i="0" u="none" strike="noStrike" kern="1200" cap="none" spc="0" normalizeH="0" baseline="0" noProof="0" dirty="0">
                <a:ln>
                  <a:noFill/>
                </a:ln>
                <a:solidFill>
                  <a:srgbClr val="8D4220">
                    <a:lumMod val="75000"/>
                  </a:srgbClr>
                </a:solidFill>
                <a:effectLst/>
                <a:uLnTx/>
                <a:uFillTx/>
                <a:latin typeface="Times New Roman" panose="02020603050405020304" pitchFamily="18" charset="0"/>
                <a:ea typeface="+mn-ea"/>
                <a:cs typeface="Times New Roman" panose="02020603050405020304" pitchFamily="18" charset="0"/>
                <a:sym typeface="Arial"/>
              </a:rPr>
              <a:t>amenities, pricing, availability, reviews, and other relevant information)</a:t>
            </a:r>
          </a:p>
          <a:p>
            <a:pPr marL="0" lvl="0" indent="0" algn="ctr" rtl="0">
              <a:spcBef>
                <a:spcPts val="0"/>
              </a:spcBef>
              <a:spcAft>
                <a:spcPts val="0"/>
              </a:spcAft>
              <a:buNone/>
            </a:pPr>
            <a:endParaRPr dirty="0"/>
          </a:p>
        </p:txBody>
      </p:sp>
      <p:pic>
        <p:nvPicPr>
          <p:cNvPr id="5" name="Graphic 4" descr="Folder Search with solid fill">
            <a:extLst>
              <a:ext uri="{FF2B5EF4-FFF2-40B4-BE49-F238E27FC236}">
                <a16:creationId xmlns:a16="http://schemas.microsoft.com/office/drawing/2014/main" id="{23C7E302-42F4-6B3F-EF14-28DC6AA8D1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0916" y="1460127"/>
            <a:ext cx="1470213" cy="11901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324"/>
        <p:cNvGrpSpPr/>
        <p:nvPr/>
      </p:nvGrpSpPr>
      <p:grpSpPr>
        <a:xfrm>
          <a:off x="0" y="0"/>
          <a:ext cx="0" cy="0"/>
          <a:chOff x="0" y="0"/>
          <a:chExt cx="0" cy="0"/>
        </a:xfrm>
      </p:grpSpPr>
      <p:sp>
        <p:nvSpPr>
          <p:cNvPr id="326" name="Google Shape;326;p35"/>
          <p:cNvSpPr/>
          <p:nvPr/>
        </p:nvSpPr>
        <p:spPr>
          <a:xfrm rot="-1900099">
            <a:off x="4271907" y="1914851"/>
            <a:ext cx="513499" cy="581974"/>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txBody>
          <a:bodyPr/>
          <a:lstStyle/>
          <a:p>
            <a:endParaRPr lang="en-US" dirty="0"/>
          </a:p>
        </p:txBody>
      </p:sp>
      <p:sp>
        <p:nvSpPr>
          <p:cNvPr id="327" name="Google Shape;327;p35"/>
          <p:cNvSpPr/>
          <p:nvPr/>
        </p:nvSpPr>
        <p:spPr>
          <a:xfrm rot="-7080163" flipH="1">
            <a:off x="1538201" y="1701090"/>
            <a:ext cx="513485" cy="581958"/>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txBody>
          <a:bodyPr/>
          <a:lstStyle/>
          <a:p>
            <a:endParaRPr lang="en-US" dirty="0"/>
          </a:p>
        </p:txBody>
      </p:sp>
      <p:sp>
        <p:nvSpPr>
          <p:cNvPr id="328" name="Google Shape;328;p35"/>
          <p:cNvSpPr/>
          <p:nvPr/>
        </p:nvSpPr>
        <p:spPr>
          <a:xfrm rot="-2036374">
            <a:off x="1514803" y="484442"/>
            <a:ext cx="513483" cy="581956"/>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txBody>
          <a:bodyPr/>
          <a:lstStyle/>
          <a:p>
            <a:endParaRPr lang="en-US" dirty="0"/>
          </a:p>
        </p:txBody>
      </p:sp>
      <p:sp>
        <p:nvSpPr>
          <p:cNvPr id="329" name="Google Shape;329;p35"/>
          <p:cNvSpPr/>
          <p:nvPr/>
        </p:nvSpPr>
        <p:spPr>
          <a:xfrm rot="8899901">
            <a:off x="4367483" y="251005"/>
            <a:ext cx="513499" cy="581974"/>
          </a:xfrm>
          <a:custGeom>
            <a:avLst/>
            <a:gdLst/>
            <a:ahLst/>
            <a:cxnLst/>
            <a:rect l="l" t="t" r="r" b="b"/>
            <a:pathLst>
              <a:path w="20540" h="23279" extrusionOk="0">
                <a:moveTo>
                  <a:pt x="0" y="5477"/>
                </a:moveTo>
                <a:lnTo>
                  <a:pt x="19855" y="0"/>
                </a:lnTo>
                <a:lnTo>
                  <a:pt x="20540" y="23279"/>
                </a:lnTo>
                <a:close/>
              </a:path>
            </a:pathLst>
          </a:custGeom>
          <a:solidFill>
            <a:schemeClr val="accent1"/>
          </a:solidFill>
          <a:ln>
            <a:noFill/>
          </a:ln>
        </p:spPr>
        <p:txBody>
          <a:bodyPr/>
          <a:lstStyle/>
          <a:p>
            <a:endParaRPr lang="en-US" dirty="0"/>
          </a:p>
        </p:txBody>
      </p:sp>
      <p:sp>
        <p:nvSpPr>
          <p:cNvPr id="330" name="Google Shape;330;p35"/>
          <p:cNvSpPr/>
          <p:nvPr/>
        </p:nvSpPr>
        <p:spPr>
          <a:xfrm rot="2036374" flipH="1">
            <a:off x="7126878" y="484442"/>
            <a:ext cx="513483" cy="581956"/>
          </a:xfrm>
          <a:custGeom>
            <a:avLst/>
            <a:gdLst/>
            <a:ahLst/>
            <a:cxnLst/>
            <a:rect l="l" t="t" r="r" b="b"/>
            <a:pathLst>
              <a:path w="20540" h="23279" extrusionOk="0">
                <a:moveTo>
                  <a:pt x="0" y="5477"/>
                </a:moveTo>
                <a:lnTo>
                  <a:pt x="19855" y="0"/>
                </a:lnTo>
                <a:lnTo>
                  <a:pt x="20540" y="23279"/>
                </a:lnTo>
                <a:close/>
              </a:path>
            </a:pathLst>
          </a:custGeom>
          <a:solidFill>
            <a:schemeClr val="accent3"/>
          </a:solidFill>
          <a:ln>
            <a:noFill/>
          </a:ln>
        </p:spPr>
        <p:txBody>
          <a:bodyPr/>
          <a:lstStyle/>
          <a:p>
            <a:endParaRPr lang="en-US" dirty="0"/>
          </a:p>
        </p:txBody>
      </p:sp>
      <p:sp>
        <p:nvSpPr>
          <p:cNvPr id="331" name="Google Shape;331;p35"/>
          <p:cNvSpPr txBox="1">
            <a:spLocks noGrp="1"/>
          </p:cNvSpPr>
          <p:nvPr>
            <p:ph type="title"/>
          </p:nvPr>
        </p:nvSpPr>
        <p:spPr>
          <a:xfrm>
            <a:off x="0" y="3989294"/>
            <a:ext cx="8430600" cy="899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3. Project Objectives</a:t>
            </a:r>
          </a:p>
        </p:txBody>
      </p:sp>
      <p:sp>
        <p:nvSpPr>
          <p:cNvPr id="333" name="Google Shape;333;p35"/>
          <p:cNvSpPr txBox="1">
            <a:spLocks noGrp="1"/>
          </p:cNvSpPr>
          <p:nvPr>
            <p:ph type="subTitle" idx="1"/>
          </p:nvPr>
        </p:nvSpPr>
        <p:spPr>
          <a:xfrm>
            <a:off x="716700" y="930312"/>
            <a:ext cx="2181300" cy="5130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Geographical Insights</a:t>
            </a:r>
          </a:p>
        </p:txBody>
      </p:sp>
      <p:sp>
        <p:nvSpPr>
          <p:cNvPr id="335" name="Google Shape;335;p35"/>
          <p:cNvSpPr txBox="1">
            <a:spLocks noGrp="1"/>
          </p:cNvSpPr>
          <p:nvPr>
            <p:ph type="subTitle" idx="5"/>
          </p:nvPr>
        </p:nvSpPr>
        <p:spPr>
          <a:xfrm>
            <a:off x="3164541" y="2360941"/>
            <a:ext cx="2671483" cy="570518"/>
          </a:xfrm>
          <a:prstGeom prst="rect">
            <a:avLst/>
          </a:prstGeom>
        </p:spPr>
        <p:txBody>
          <a:bodyPr spcFirstLastPara="1" wrap="square" lIns="91425" tIns="91425" rIns="22350" bIns="91425" anchor="ctr" anchorCtr="0">
            <a:noAutofit/>
          </a:bodyPr>
          <a:lstStyle/>
          <a:p>
            <a:pPr marL="0" lvl="0" indent="0" algn="ctr" rtl="0">
              <a:spcBef>
                <a:spcPts val="0"/>
              </a:spcBef>
              <a:spcAft>
                <a:spcPts val="0"/>
              </a:spcAft>
              <a:buNone/>
            </a:pPr>
            <a:r>
              <a:rPr lang="en-US" dirty="0"/>
              <a:t>Property Type and Room Analysis</a:t>
            </a:r>
          </a:p>
        </p:txBody>
      </p:sp>
      <p:sp>
        <p:nvSpPr>
          <p:cNvPr id="336" name="Google Shape;336;p35"/>
          <p:cNvSpPr txBox="1">
            <a:spLocks noGrp="1"/>
          </p:cNvSpPr>
          <p:nvPr>
            <p:ph type="subTitle" idx="8"/>
          </p:nvPr>
        </p:nvSpPr>
        <p:spPr>
          <a:xfrm>
            <a:off x="715800" y="2360941"/>
            <a:ext cx="2183100" cy="5705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Review Scores and Guest Satisfaction</a:t>
            </a:r>
          </a:p>
        </p:txBody>
      </p:sp>
      <p:sp>
        <p:nvSpPr>
          <p:cNvPr id="338" name="Google Shape;338;p35"/>
          <p:cNvSpPr txBox="1">
            <a:spLocks noGrp="1"/>
          </p:cNvSpPr>
          <p:nvPr>
            <p:ph type="subTitle" idx="14"/>
          </p:nvPr>
        </p:nvSpPr>
        <p:spPr>
          <a:xfrm>
            <a:off x="6245100" y="930312"/>
            <a:ext cx="2183100" cy="4950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Host Performance</a:t>
            </a:r>
          </a:p>
        </p:txBody>
      </p:sp>
      <p:sp>
        <p:nvSpPr>
          <p:cNvPr id="340" name="Google Shape;340;p35"/>
          <p:cNvSpPr txBox="1">
            <a:spLocks noGrp="1"/>
          </p:cNvSpPr>
          <p:nvPr>
            <p:ph type="subTitle" idx="17"/>
          </p:nvPr>
        </p:nvSpPr>
        <p:spPr>
          <a:xfrm>
            <a:off x="3227293" y="930311"/>
            <a:ext cx="2572871" cy="6564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Pricing and Availability Analysis</a:t>
            </a:r>
            <a:endParaRPr dirty="0"/>
          </a:p>
        </p:txBody>
      </p:sp>
      <p:sp>
        <p:nvSpPr>
          <p:cNvPr id="344" name="Google Shape;344;p35"/>
          <p:cNvSpPr txBox="1">
            <a:spLocks noGrp="1"/>
          </p:cNvSpPr>
          <p:nvPr>
            <p:ph type="title" idx="4"/>
          </p:nvPr>
        </p:nvSpPr>
        <p:spPr>
          <a:xfrm>
            <a:off x="4171500" y="1970633"/>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3.5</a:t>
            </a:r>
            <a:endParaRPr dirty="0"/>
          </a:p>
        </p:txBody>
      </p:sp>
      <p:sp>
        <p:nvSpPr>
          <p:cNvPr id="345" name="Google Shape;345;p35"/>
          <p:cNvSpPr txBox="1">
            <a:spLocks noGrp="1"/>
          </p:cNvSpPr>
          <p:nvPr>
            <p:ph type="title" idx="7"/>
          </p:nvPr>
        </p:nvSpPr>
        <p:spPr>
          <a:xfrm>
            <a:off x="1411350" y="1970633"/>
            <a:ext cx="7920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3.4</a:t>
            </a:r>
            <a:endParaRPr dirty="0"/>
          </a:p>
        </p:txBody>
      </p:sp>
      <p:sp>
        <p:nvSpPr>
          <p:cNvPr id="346" name="Google Shape;346;p35"/>
          <p:cNvSpPr txBox="1">
            <a:spLocks noGrp="1"/>
          </p:cNvSpPr>
          <p:nvPr>
            <p:ph type="title" idx="2"/>
          </p:nvPr>
        </p:nvSpPr>
        <p:spPr>
          <a:xfrm>
            <a:off x="1411050" y="540000"/>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3.1</a:t>
            </a:r>
            <a:endParaRPr dirty="0"/>
          </a:p>
        </p:txBody>
      </p:sp>
      <p:sp>
        <p:nvSpPr>
          <p:cNvPr id="347" name="Google Shape;347;p35"/>
          <p:cNvSpPr txBox="1">
            <a:spLocks noGrp="1"/>
          </p:cNvSpPr>
          <p:nvPr>
            <p:ph type="title" idx="13"/>
          </p:nvPr>
        </p:nvSpPr>
        <p:spPr>
          <a:xfrm>
            <a:off x="6940350" y="540000"/>
            <a:ext cx="792600" cy="28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3.3</a:t>
            </a:r>
            <a:endParaRPr dirty="0"/>
          </a:p>
        </p:txBody>
      </p:sp>
      <p:sp>
        <p:nvSpPr>
          <p:cNvPr id="348" name="Google Shape;348;p35"/>
          <p:cNvSpPr txBox="1">
            <a:spLocks noGrp="1"/>
          </p:cNvSpPr>
          <p:nvPr>
            <p:ph type="title" idx="16"/>
          </p:nvPr>
        </p:nvSpPr>
        <p:spPr>
          <a:xfrm>
            <a:off x="4171800" y="540000"/>
            <a:ext cx="792000" cy="281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3.2</a:t>
            </a:r>
            <a:endParaRPr dirty="0"/>
          </a:p>
        </p:txBody>
      </p:sp>
    </p:spTree>
    <p:extLst>
      <p:ext uri="{BB962C8B-B14F-4D97-AF65-F5344CB8AC3E}">
        <p14:creationId xmlns:p14="http://schemas.microsoft.com/office/powerpoint/2010/main" val="62876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353"/>
        <p:cNvGrpSpPr/>
        <p:nvPr/>
      </p:nvGrpSpPr>
      <p:grpSpPr>
        <a:xfrm>
          <a:off x="0" y="0"/>
          <a:ext cx="0" cy="0"/>
          <a:chOff x="0" y="0"/>
          <a:chExt cx="0" cy="0"/>
        </a:xfrm>
      </p:grpSpPr>
      <p:pic>
        <p:nvPicPr>
          <p:cNvPr id="3" name="Picture 2" descr="A screenshot of a map with blue dots&#10;&#10;Description automatically generated">
            <a:extLst>
              <a:ext uri="{FF2B5EF4-FFF2-40B4-BE49-F238E27FC236}">
                <a16:creationId xmlns:a16="http://schemas.microsoft.com/office/drawing/2014/main" id="{3E5FA112-4D43-FDC2-2B32-DB986DFFEBF6}"/>
              </a:ext>
            </a:extLst>
          </p:cNvPr>
          <p:cNvPicPr>
            <a:picLocks noChangeAspect="1"/>
          </p:cNvPicPr>
          <p:nvPr/>
        </p:nvPicPr>
        <p:blipFill>
          <a:blip r:embed="rId3"/>
          <a:stretch>
            <a:fillRect/>
          </a:stretch>
        </p:blipFill>
        <p:spPr>
          <a:xfrm>
            <a:off x="708212" y="466165"/>
            <a:ext cx="7602070" cy="3765176"/>
          </a:xfrm>
          <a:prstGeom prst="rect">
            <a:avLst/>
          </a:prstGeom>
        </p:spPr>
      </p:pic>
    </p:spTree>
    <p:extLst>
      <p:ext uri="{BB962C8B-B14F-4D97-AF65-F5344CB8AC3E}">
        <p14:creationId xmlns:p14="http://schemas.microsoft.com/office/powerpoint/2010/main" val="19084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353"/>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96CD1D46-1EF9-6992-2746-EC0A7B0F276A}"/>
              </a:ext>
            </a:extLst>
          </p:cNvPr>
          <p:cNvPicPr>
            <a:picLocks noChangeAspect="1"/>
          </p:cNvPicPr>
          <p:nvPr/>
        </p:nvPicPr>
        <p:blipFill>
          <a:blip r:embed="rId3"/>
          <a:stretch>
            <a:fillRect/>
          </a:stretch>
        </p:blipFill>
        <p:spPr>
          <a:xfrm>
            <a:off x="829011" y="448236"/>
            <a:ext cx="7597813" cy="3649476"/>
          </a:xfrm>
          <a:prstGeom prst="rect">
            <a:avLst/>
          </a:prstGeom>
        </p:spPr>
      </p:pic>
    </p:spTree>
    <p:extLst>
      <p:ext uri="{BB962C8B-B14F-4D97-AF65-F5344CB8AC3E}">
        <p14:creationId xmlns:p14="http://schemas.microsoft.com/office/powerpoint/2010/main" val="297007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353"/>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4B90698-17EA-E2DE-23A5-6612CD4AFA03}"/>
              </a:ext>
            </a:extLst>
          </p:cNvPr>
          <p:cNvPicPr>
            <a:picLocks noChangeAspect="1"/>
          </p:cNvPicPr>
          <p:nvPr/>
        </p:nvPicPr>
        <p:blipFill>
          <a:blip r:embed="rId3"/>
          <a:stretch>
            <a:fillRect/>
          </a:stretch>
        </p:blipFill>
        <p:spPr>
          <a:xfrm>
            <a:off x="878540" y="430306"/>
            <a:ext cx="7324165" cy="3818965"/>
          </a:xfrm>
          <a:prstGeom prst="rect">
            <a:avLst/>
          </a:prstGeom>
        </p:spPr>
      </p:pic>
    </p:spTree>
    <p:extLst>
      <p:ext uri="{BB962C8B-B14F-4D97-AF65-F5344CB8AC3E}">
        <p14:creationId xmlns:p14="http://schemas.microsoft.com/office/powerpoint/2010/main" val="304579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353"/>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FF1F51FC-23D7-CE9D-6E41-CCC13BA43127}"/>
              </a:ext>
            </a:extLst>
          </p:cNvPr>
          <p:cNvPicPr>
            <a:picLocks noChangeAspect="1"/>
          </p:cNvPicPr>
          <p:nvPr/>
        </p:nvPicPr>
        <p:blipFill>
          <a:blip r:embed="rId3"/>
          <a:stretch>
            <a:fillRect/>
          </a:stretch>
        </p:blipFill>
        <p:spPr>
          <a:xfrm>
            <a:off x="824754" y="376518"/>
            <a:ext cx="7485528" cy="3740569"/>
          </a:xfrm>
          <a:prstGeom prst="rect">
            <a:avLst/>
          </a:prstGeom>
        </p:spPr>
      </p:pic>
    </p:spTree>
    <p:extLst>
      <p:ext uri="{BB962C8B-B14F-4D97-AF65-F5344CB8AC3E}">
        <p14:creationId xmlns:p14="http://schemas.microsoft.com/office/powerpoint/2010/main" val="2124446689"/>
      </p:ext>
    </p:extLst>
  </p:cSld>
  <p:clrMapOvr>
    <a:masterClrMapping/>
  </p:clrMapOvr>
</p:sld>
</file>

<file path=ppt/theme/theme1.xml><?xml version="1.0" encoding="utf-8"?>
<a:theme xmlns:a="http://schemas.openxmlformats.org/drawingml/2006/main" name="Hotel Business Plan by Slidesgo">
  <a:themeElements>
    <a:clrScheme name="Simple Light">
      <a:dk1>
        <a:srgbClr val="916452"/>
      </a:dk1>
      <a:lt1>
        <a:srgbClr val="FFFFFF"/>
      </a:lt1>
      <a:dk2>
        <a:srgbClr val="FFF6EC"/>
      </a:dk2>
      <a:lt2>
        <a:srgbClr val="FFC0A7"/>
      </a:lt2>
      <a:accent1>
        <a:srgbClr val="FED3C2"/>
      </a:accent1>
      <a:accent2>
        <a:srgbClr val="C7D8D0"/>
      </a:accent2>
      <a:accent3>
        <a:srgbClr val="E1EAE7"/>
      </a:accent3>
      <a:accent4>
        <a:srgbClr val="FFF6EC"/>
      </a:accent4>
      <a:accent5>
        <a:srgbClr val="FED3C2"/>
      </a:accent5>
      <a:accent6>
        <a:srgbClr val="C7D8D0"/>
      </a:accent6>
      <a:hlink>
        <a:srgbClr val="8C62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508</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Dosis</vt:lpstr>
      <vt:lpstr>Roboto</vt:lpstr>
      <vt:lpstr>Arial</vt:lpstr>
      <vt:lpstr>Calibri</vt:lpstr>
      <vt:lpstr>Wingdings</vt:lpstr>
      <vt:lpstr>Carter One</vt:lpstr>
      <vt:lpstr>Times New Roman</vt:lpstr>
      <vt:lpstr>Livvic</vt:lpstr>
      <vt:lpstr>Hotel Business Plan by Slidesgo</vt:lpstr>
      <vt:lpstr>Hotel Aggregator Analysis Using Power BI  Mentorness Internship Program Batch: MIP-DA-07</vt:lpstr>
      <vt:lpstr>Contents</vt:lpstr>
      <vt:lpstr> 1. Project Overview </vt:lpstr>
      <vt:lpstr>PowerPoint Presentation</vt:lpstr>
      <vt:lpstr>3. Project Objectives</vt:lpstr>
      <vt:lpstr>PowerPoint Presentation</vt:lpstr>
      <vt:lpstr>PowerPoint Presentation</vt:lpstr>
      <vt:lpstr>PowerPoint Presentation</vt:lpstr>
      <vt:lpstr>PowerPoint Presentation</vt:lpstr>
      <vt:lpstr>PowerPoint Presentation</vt:lpstr>
      <vt:lpstr>4. Conclusions</vt:lpstr>
      <vt:lpstr>4. Conclusions</vt:lpstr>
      <vt:lpstr>4. 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Business Plan</dc:title>
  <cp:lastModifiedBy>Esraa Hassan</cp:lastModifiedBy>
  <cp:revision>63</cp:revision>
  <dcterms:modified xsi:type="dcterms:W3CDTF">2024-05-16T11:01:30Z</dcterms:modified>
</cp:coreProperties>
</file>