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Nixie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A0FC19-8712-491B-8314-26C29563AC2A}">
  <a:tblStyle styleId="{8EA0FC19-8712-491B-8314-26C29563AC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6" Type="http://schemas.openxmlformats.org/officeDocument/2006/relationships/font" Target="fonts/Nixie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977cee6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9977cee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9977cee6f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9977cee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977cee6f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9977cee6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9977cee6f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9977cee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9977cee6f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9977cee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9977cee6f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9977cee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A">
  <p:cSld name="BLANK_1_1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B">
  <p:cSld name="BLANK_1_1_1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Arabic Dialect Classification</a:t>
            </a:r>
            <a:endParaRPr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Pre-Processing:</a:t>
            </a:r>
            <a:endParaRPr/>
          </a:p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Removing numbers (Arabic and latin).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Removing emojis, </a:t>
            </a:r>
            <a:r>
              <a:rPr lang="en"/>
              <a:t>special</a:t>
            </a:r>
            <a:r>
              <a:rPr lang="en"/>
              <a:t> characters, hashtags, url and usernames.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>
                <a:solidFill>
                  <a:schemeClr val="dk1"/>
                </a:solidFill>
              </a:rPr>
              <a:t>Normalize Arabic characters.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1" name="Google Shape;121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r>
              <a:rPr lang="en"/>
              <a:t>:</a:t>
            </a:r>
            <a:endParaRPr/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For pre-processing countvectorizer followed by a TFIDF transformer.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LinearSVC with class-weight balanced.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5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35" name="Google Shape;135;p1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</a:t>
            </a:r>
            <a:r>
              <a:rPr lang="en"/>
              <a:t>Learning Model: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BILSTM after embedding layer with dimension 200.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Dense layer with relu activation.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>
                <a:solidFill>
                  <a:schemeClr val="dk1"/>
                </a:solidFill>
              </a:rPr>
              <a:t>Output layer with softmax.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">
                <a:solidFill>
                  <a:schemeClr val="dk1"/>
                </a:solidFill>
              </a:rPr>
              <a:t>4 epochs and 256 batch size.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6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49" name="Google Shape;149;p1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: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F1_score with </a:t>
            </a:r>
            <a:r>
              <a:rPr lang="en"/>
              <a:t>average</a:t>
            </a:r>
            <a:r>
              <a:rPr lang="en"/>
              <a:t> = macro as the main evaluation metric.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Harmonic mean because I care about both precision and recall.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Macro because it’s giving every class equal importance.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7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76" name="Google Shape;176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3" name="Google Shape;183;p1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{8EA0FC19-8712-491B-8314-26C29563AC2A}</a:tableStyleId>
              </a:tblPr>
              <a:tblGrid>
                <a:gridCol w="3619500"/>
                <a:gridCol w="3619500"/>
              </a:tblGrid>
              <a:tr h="69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accent3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Model</a:t>
                      </a:r>
                      <a:endParaRPr b="1" sz="2500">
                        <a:solidFill>
                          <a:schemeClr val="accent3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accent3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F1 Score</a:t>
                      </a:r>
                      <a:endParaRPr b="1" sz="2500">
                        <a:solidFill>
                          <a:schemeClr val="accent3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/>
                </a:tc>
              </a:tr>
              <a:tr h="69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LinearSVC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0.537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69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BI-LSTM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0.47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Deployment: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Used Flask to make 2 APIs.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2 POST functions, one for ML model and one for DL model.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The request expects a json with the format {“text”:”tweet in arabic”}.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1" name="Google Shape;191;p1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:</a:t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If we used less classes we’ll get better results.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Both ML and DL models get confused between dialects because some phrases are so close.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If we need to classify each Arab country we’ll need more features than text for example: if someone used a country name in tweet. </a:t>
            </a: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05" name="Google Shape;205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