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2" r:id="rId1"/>
  </p:sldMasterIdLst>
  <p:notesMasterIdLst>
    <p:notesMasterId r:id="rId38"/>
  </p:notesMasterIdLst>
  <p:sldIdLst>
    <p:sldId id="256" r:id="rId2"/>
    <p:sldId id="336" r:id="rId3"/>
    <p:sldId id="337" r:id="rId4"/>
    <p:sldId id="338" r:id="rId5"/>
    <p:sldId id="257" r:id="rId6"/>
    <p:sldId id="341" r:id="rId7"/>
    <p:sldId id="339" r:id="rId8"/>
    <p:sldId id="340" r:id="rId9"/>
    <p:sldId id="260" r:id="rId10"/>
    <p:sldId id="258" r:id="rId11"/>
    <p:sldId id="333" r:id="rId12"/>
    <p:sldId id="259" r:id="rId13"/>
    <p:sldId id="334" r:id="rId14"/>
    <p:sldId id="322" r:id="rId15"/>
    <p:sldId id="323" r:id="rId16"/>
    <p:sldId id="261" r:id="rId17"/>
    <p:sldId id="335" r:id="rId18"/>
    <p:sldId id="324" r:id="rId19"/>
    <p:sldId id="264" r:id="rId20"/>
    <p:sldId id="270" r:id="rId21"/>
    <p:sldId id="271" r:id="rId22"/>
    <p:sldId id="325" r:id="rId23"/>
    <p:sldId id="272" r:id="rId24"/>
    <p:sldId id="326" r:id="rId25"/>
    <p:sldId id="327" r:id="rId26"/>
    <p:sldId id="332" r:id="rId27"/>
    <p:sldId id="328" r:id="rId28"/>
    <p:sldId id="329" r:id="rId29"/>
    <p:sldId id="275" r:id="rId30"/>
    <p:sldId id="276" r:id="rId31"/>
    <p:sldId id="277" r:id="rId32"/>
    <p:sldId id="278" r:id="rId33"/>
    <p:sldId id="279" r:id="rId34"/>
    <p:sldId id="330" r:id="rId35"/>
    <p:sldId id="331" r:id="rId36"/>
    <p:sldId id="280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CC0066"/>
    <a:srgbClr val="F6007B"/>
    <a:srgbClr val="001642"/>
    <a:srgbClr val="481F67"/>
    <a:srgbClr val="663300"/>
    <a:srgbClr val="3D2C56"/>
    <a:srgbClr val="007033"/>
    <a:srgbClr val="B482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1" autoAdjust="0"/>
    <p:restoredTop sz="94366" autoAdjust="0"/>
  </p:normalViewPr>
  <p:slideViewPr>
    <p:cSldViewPr>
      <p:cViewPr>
        <p:scale>
          <a:sx n="70" d="100"/>
          <a:sy n="70" d="100"/>
        </p:scale>
        <p:origin x="-140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1F88B2F-DB9F-46F1-A361-246FC1AA390F}" type="datetimeFigureOut">
              <a:rPr lang="en-US"/>
              <a:pPr>
                <a:defRPr/>
              </a:pPr>
              <a:t>2/18/2017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52BCDCD-57C7-464E-8D2F-580D174C78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510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Hypertext_Markup_Language" TargetMode="External"/><Relationship Id="rId3" Type="http://schemas.openxmlformats.org/officeDocument/2006/relationships/hyperlink" Target="http://en.wikipedia.org/wiki/Web_server" TargetMode="External"/><Relationship Id="rId7" Type="http://schemas.openxmlformats.org/officeDocument/2006/relationships/hyperlink" Target="http://en.wikipedia.org/wiki/Plain_text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Document" TargetMode="External"/><Relationship Id="rId5" Type="http://schemas.openxmlformats.org/officeDocument/2006/relationships/hyperlink" Target="http://en.wikipedia.org/wiki/Local_area_network" TargetMode="External"/><Relationship Id="rId10" Type="http://schemas.openxmlformats.org/officeDocument/2006/relationships/hyperlink" Target="http://en.wikipedia.org/wiki/HTML_anchor" TargetMode="External"/><Relationship Id="rId4" Type="http://schemas.openxmlformats.org/officeDocument/2006/relationships/hyperlink" Target="http://en.wikipedia.org/wiki/Internet" TargetMode="External"/><Relationship Id="rId9" Type="http://schemas.openxmlformats.org/officeDocument/2006/relationships/hyperlink" Target="http://en.wikipedia.org/wiki/XHTML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906DC12-8A12-4334-BE36-6E5D4201C9E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1D92F1E-9295-4695-9EE2-FA08CEBCAF9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09A86AF-0A8A-4819-B4FE-B251F179BCA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A9E1895-73BD-474C-B98A-CE2410FC503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The World Wide Web—the Web, for short—is a network of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computers able to exchange text, graphics, and multimedia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information via the Internet. By sitting at a computer that is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attached to the Web, using either a dialup phone line or 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much faster broadband (Ethernet, cable, or DSL connection),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you can visit Web-connected computers next door, at a nearby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university, or halfway around the world. And you can take full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advantage of the resources these computers make available,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including text, graphics, videos, sounds, and animation. Think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of the Web as the multimedia version of the Internet, and you’ll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be right on the mark.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/>
          </a:p>
          <a:p>
            <a:pPr marL="365760" indent="-256032" fontAlgn="auto">
              <a:spcBef>
                <a:spcPts val="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 smtClean="0"/>
              <a:t>The </a:t>
            </a:r>
            <a:r>
              <a:rPr lang="en-US" sz="2400" i="1" dirty="0" smtClean="0"/>
              <a:t>World Wide Web (Web)</a:t>
            </a:r>
            <a:r>
              <a:rPr lang="en-US" sz="2400" dirty="0" smtClean="0"/>
              <a:t> is a network of information resources. The Web relies on three mechanisms to make these resources readily available to the widest possible audience:</a:t>
            </a:r>
          </a:p>
          <a:p>
            <a:pPr marL="365760" indent="-256032" fontAlgn="auto">
              <a:spcBef>
                <a:spcPts val="0"/>
              </a:spcBef>
              <a:spcAft>
                <a:spcPts val="0"/>
              </a:spcAft>
              <a:buFont typeface="Wingdings 3"/>
              <a:buChar char=""/>
              <a:defRPr/>
            </a:pPr>
            <a:endParaRPr lang="en-US" sz="2400" dirty="0" smtClean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dirty="0" smtClean="0"/>
              <a:t>A uniform naming scheme for locating resources on the Web (e.g., URIs). 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en-US" sz="2000" dirty="0" smtClean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dirty="0" smtClean="0"/>
              <a:t>Protocols, for access to named resources over the Web (e.g., HTTP). 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en-US" sz="2000" dirty="0" smtClean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dirty="0" smtClean="0"/>
              <a:t>Hypertext, for easy navigation among resources (e.g., HTML).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ED126C0-E856-43C9-B2BE-C7743017A40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A web site is hosted on at least one </a:t>
            </a:r>
            <a:r>
              <a:rPr lang="en-US" smtClean="0">
                <a:hlinkClick r:id="rId3" action="ppaction://hlinkfile" tooltip="Web server"/>
              </a:rPr>
              <a:t>web server</a:t>
            </a:r>
            <a:r>
              <a:rPr lang="en-US" smtClean="0"/>
              <a:t>, accessible via a network such as the </a:t>
            </a:r>
            <a:r>
              <a:rPr lang="en-US" smtClean="0">
                <a:hlinkClick r:id="rId4" action="ppaction://hlinkfile" tooltip="Internet"/>
              </a:rPr>
              <a:t>Internet</a:t>
            </a:r>
            <a:r>
              <a:rPr lang="en-US" smtClean="0"/>
              <a:t> or a private </a:t>
            </a:r>
            <a:r>
              <a:rPr lang="en-US" smtClean="0">
                <a:hlinkClick r:id="rId5" action="ppaction://hlinkfile" tooltip="Local area network"/>
              </a:rPr>
              <a:t>local area network</a:t>
            </a:r>
            <a:r>
              <a:rPr lang="en-US" smtClean="0"/>
              <a:t>.</a:t>
            </a:r>
          </a:p>
          <a:p>
            <a:pPr>
              <a:spcBef>
                <a:spcPct val="0"/>
              </a:spcBef>
            </a:pPr>
            <a:r>
              <a:rPr lang="en-US" smtClean="0"/>
              <a:t>A web page is a </a:t>
            </a:r>
            <a:r>
              <a:rPr lang="en-US" smtClean="0">
                <a:hlinkClick r:id="rId6" action="ppaction://hlinkfile" tooltip="Document"/>
              </a:rPr>
              <a:t>document</a:t>
            </a:r>
            <a:r>
              <a:rPr lang="en-US" smtClean="0"/>
              <a:t>, typically written in </a:t>
            </a:r>
            <a:r>
              <a:rPr lang="en-US" smtClean="0">
                <a:hlinkClick r:id="rId7" action="ppaction://hlinkfile" tooltip="Plain text"/>
              </a:rPr>
              <a:t>plain text</a:t>
            </a:r>
            <a:r>
              <a:rPr lang="en-US" smtClean="0"/>
              <a:t> interspersed with formatting instructions of </a:t>
            </a:r>
            <a:r>
              <a:rPr lang="en-US" smtClean="0">
                <a:hlinkClick r:id="rId8" action="ppaction://hlinkfile" tooltip="Hypertext Markup Language"/>
              </a:rPr>
              <a:t>Hypertext Markup Language</a:t>
            </a:r>
            <a:r>
              <a:rPr lang="en-US" smtClean="0"/>
              <a:t> (HTML, </a:t>
            </a:r>
            <a:r>
              <a:rPr lang="en-US" smtClean="0">
                <a:hlinkClick r:id="rId9" action="ppaction://hlinkfile" tooltip="XHTML"/>
              </a:rPr>
              <a:t>XHTML</a:t>
            </a:r>
            <a:r>
              <a:rPr lang="en-US" smtClean="0"/>
              <a:t>). A web page may incorporate elements from other websites with suitable </a:t>
            </a:r>
            <a:r>
              <a:rPr lang="en-US" smtClean="0">
                <a:hlinkClick r:id="rId10" action="ppaction://hlinkfile" tooltip="HTML anchor"/>
              </a:rPr>
              <a:t>markup anchors</a:t>
            </a:r>
            <a:r>
              <a:rPr lang="en-US" smtClean="0"/>
              <a:t>.</a:t>
            </a:r>
          </a:p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BF67DFB-046B-4521-AAEC-42FA81B18F7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latin typeface="Verdana" pitchFamily="34" charset="0"/>
              </a:rPr>
              <a:t>A “Protocol’ is a structured set of communication rules that allows machines to share data.</a:t>
            </a:r>
          </a:p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C227428-38F2-46E2-95A1-FC468AD6463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270D41D-3941-496D-97AF-303AD0973A9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What you see is what is you get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FEA3BD9-D1DD-4F9F-B730-C50EEF6872A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b="1" smtClean="0"/>
              <a:t>Note:</a:t>
            </a:r>
            <a:r>
              <a:rPr lang="en-US" smtClean="0"/>
              <a:t> Browsers automatically add an empty line before and after headings.</a:t>
            </a:r>
          </a:p>
          <a:p>
            <a:pPr>
              <a:spcBef>
                <a:spcPct val="0"/>
              </a:spcBef>
            </a:pPr>
            <a:r>
              <a:rPr lang="en-US" smtClean="0"/>
              <a:t>Use HTML headings for headings only. Don't use headings to make text </a:t>
            </a:r>
            <a:r>
              <a:rPr lang="en-US" b="1" smtClean="0"/>
              <a:t>BIG</a:t>
            </a:r>
            <a:r>
              <a:rPr lang="en-US" smtClean="0"/>
              <a:t> or </a:t>
            </a:r>
            <a:r>
              <a:rPr lang="en-US" b="1" smtClean="0"/>
              <a:t>bold</a:t>
            </a:r>
            <a:r>
              <a:rPr lang="en-US" smtClean="0"/>
              <a:t>.</a:t>
            </a:r>
          </a:p>
          <a:p>
            <a:pPr>
              <a:spcBef>
                <a:spcPct val="0"/>
              </a:spcBef>
            </a:pPr>
            <a:r>
              <a:rPr lang="en-US" smtClean="0"/>
              <a:t>Search engines use your headings to index the structure and content of your web pages.</a:t>
            </a:r>
          </a:p>
          <a:p>
            <a:pPr>
              <a:spcBef>
                <a:spcPct val="0"/>
              </a:spcBef>
            </a:pPr>
            <a:r>
              <a:rPr lang="en-US" smtClean="0"/>
              <a:t>Since users may skim your pages by its headings, it is important to use headings to show the document structure.</a:t>
            </a:r>
          </a:p>
          <a:p>
            <a:pPr>
              <a:spcBef>
                <a:spcPct val="0"/>
              </a:spcBef>
            </a:pPr>
            <a:r>
              <a:rPr lang="en-US" smtClean="0"/>
              <a:t>H1 headings should be used as main headings, followed by H2 headings, then less important H3 headings, and so on.</a:t>
            </a:r>
          </a:p>
          <a:p>
            <a:pPr>
              <a:spcBef>
                <a:spcPct val="0"/>
              </a:spcBef>
            </a:pPr>
            <a:endParaRPr lang="en-US" smtClean="0"/>
          </a:p>
          <a:p>
            <a:pPr>
              <a:spcBef>
                <a:spcPct val="0"/>
              </a:spcBef>
            </a:pPr>
            <a:r>
              <a:rPr lang="en-US" smtClean="0"/>
              <a:t>The elements inside the head element should not be displayed by a browser.  </a:t>
            </a:r>
          </a:p>
          <a:p>
            <a:pPr>
              <a:spcBef>
                <a:spcPct val="0"/>
              </a:spcBef>
            </a:pPr>
            <a:r>
              <a:rPr lang="en-US" smtClean="0"/>
              <a:t>According to the HTML standard, only a few tags are legal inside the head section. These are: &lt;base&gt;, &lt;link&gt;, &lt;meta&gt;, &lt;title&gt;, &lt;style&gt;, and &lt;script&gt;.  </a:t>
            </a:r>
          </a:p>
          <a:p>
            <a:pPr>
              <a:spcBef>
                <a:spcPct val="0"/>
              </a:spcBef>
            </a:pPr>
            <a:r>
              <a:rPr lang="en-US" smtClean="0"/>
              <a:t>Look at the following illegal construct: </a:t>
            </a:r>
          </a:p>
          <a:p>
            <a:pPr>
              <a:spcBef>
                <a:spcPct val="0"/>
              </a:spcBef>
            </a:pPr>
            <a:r>
              <a:rPr lang="en-US" smtClean="0"/>
              <a:t>&lt;head&gt;</a:t>
            </a:r>
            <a:br>
              <a:rPr lang="en-US" smtClean="0"/>
            </a:br>
            <a:r>
              <a:rPr lang="en-US" smtClean="0"/>
              <a:t>&lt;p&gt;This is some text&lt;/p&gt;</a:t>
            </a:r>
            <a:br>
              <a:rPr lang="en-US" smtClean="0"/>
            </a:br>
            <a:r>
              <a:rPr lang="en-US" smtClean="0"/>
              <a:t>&lt;/head&gt; In this case the browser has two options:</a:t>
            </a:r>
          </a:p>
          <a:p>
            <a:pPr>
              <a:spcBef>
                <a:spcPct val="0"/>
              </a:spcBef>
            </a:pPr>
            <a:r>
              <a:rPr lang="en-US" smtClean="0"/>
              <a:t>Display the text because it is inside a paragraph element</a:t>
            </a:r>
          </a:p>
          <a:p>
            <a:pPr>
              <a:spcBef>
                <a:spcPct val="0"/>
              </a:spcBef>
            </a:pPr>
            <a:r>
              <a:rPr lang="en-US" smtClean="0"/>
              <a:t>Hide the text because it is inside a head element</a:t>
            </a:r>
          </a:p>
          <a:p>
            <a:pPr>
              <a:spcBef>
                <a:spcPct val="0"/>
              </a:spcBef>
            </a:pPr>
            <a:r>
              <a:rPr lang="en-US" smtClean="0"/>
              <a:t>If you put an HTML element like &lt;h1&gt; or &lt;p&gt; inside a head element like this, most browsers will display it, even if it is illegal.</a:t>
            </a:r>
          </a:p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AAE2882-8543-424D-A3CF-7933F7E8B37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9DD26AD-C6EA-4242-AD16-2A69656A80F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79"/>
          <p:cNvGrpSpPr>
            <a:grpSpLocks/>
          </p:cNvGrpSpPr>
          <p:nvPr/>
        </p:nvGrpSpPr>
        <p:grpSpPr bwMode="auto">
          <a:xfrm>
            <a:off x="796925" y="4189413"/>
            <a:ext cx="836613" cy="638175"/>
            <a:chOff x="796323" y="4190170"/>
            <a:chExt cx="836744" cy="637309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 rot="276801">
              <a:off x="801087" y="4196511"/>
              <a:ext cx="830392" cy="611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sp>
          <p:nvSpPr>
            <p:cNvPr id="6" name="Freeform 5"/>
            <p:cNvSpPr>
              <a:spLocks noEditPoints="1"/>
            </p:cNvSpPr>
            <p:nvPr/>
          </p:nvSpPr>
          <p:spPr bwMode="auto">
            <a:xfrm rot="276801">
              <a:off x="796323" y="4190170"/>
              <a:ext cx="836744" cy="637309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grpSp>
          <p:nvGrpSpPr>
            <p:cNvPr id="7" name="Group 296"/>
            <p:cNvGrpSpPr/>
            <p:nvPr/>
          </p:nvGrpSpPr>
          <p:grpSpPr>
            <a:xfrm rot="276801">
              <a:off x="1069024" y="4350687"/>
              <a:ext cx="207881" cy="211092"/>
              <a:chOff x="5902325" y="2266950"/>
              <a:chExt cx="820738" cy="833438"/>
            </a:xfrm>
            <a:noFill/>
          </p:grpSpPr>
          <p:sp>
            <p:nvSpPr>
              <p:cNvPr id="10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1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2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grpSp>
            <p:nvGrpSpPr>
              <p:cNvPr id="13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14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5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6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7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8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9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20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21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22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23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24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25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26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27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28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29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30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31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32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33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34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35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36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37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38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39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0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1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2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3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4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</p:grpSp>
        </p:grpSp>
        <p:sp>
          <p:nvSpPr>
            <p:cNvPr id="8" name="Freeform 283"/>
            <p:cNvSpPr>
              <a:spLocks/>
            </p:cNvSpPr>
            <p:nvPr/>
          </p:nvSpPr>
          <p:spPr bwMode="auto">
            <a:xfrm rot="276801">
              <a:off x="1150391" y="4277364"/>
              <a:ext cx="63510" cy="172803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sp>
          <p:nvSpPr>
            <p:cNvPr id="9" name="Freeform 284"/>
            <p:cNvSpPr>
              <a:spLocks/>
            </p:cNvSpPr>
            <p:nvPr/>
          </p:nvSpPr>
          <p:spPr bwMode="auto">
            <a:xfrm rot="276801">
              <a:off x="1236130" y="4278949"/>
              <a:ext cx="60334" cy="174388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"/>
            </a:schemeClr>
          </a:solidFill>
          <a:ln w="127000">
            <a:solidFill>
              <a:schemeClr val="bg2">
                <a:lumMod val="75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pic>
        <p:nvPicPr>
          <p:cNvPr id="46" name="Picture 326" descr="vines15.png"/>
          <p:cNvPicPr>
            <a:picLocks noChangeAspect="1"/>
          </p:cNvPicPr>
          <p:nvPr/>
        </p:nvPicPr>
        <p:blipFill>
          <a:blip r:embed="rId2" cstate="print"/>
          <a:srcRect l="27271" t="11031" r="13284" b="37244"/>
          <a:stretch>
            <a:fillRect/>
          </a:stretch>
        </p:blipFill>
        <p:spPr bwMode="auto">
          <a:xfrm>
            <a:off x="0" y="1143000"/>
            <a:ext cx="7899400" cy="565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7" name="Group 1581"/>
          <p:cNvGrpSpPr>
            <a:grpSpLocks/>
          </p:cNvGrpSpPr>
          <p:nvPr/>
        </p:nvGrpSpPr>
        <p:grpSpPr bwMode="auto">
          <a:xfrm>
            <a:off x="6251575" y="407988"/>
            <a:ext cx="2490788" cy="2266950"/>
            <a:chOff x="6251867" y="408666"/>
            <a:chExt cx="2490637" cy="2266611"/>
          </a:xfrm>
        </p:grpSpPr>
        <p:sp>
          <p:nvSpPr>
            <p:cNvPr id="48" name="AutoShape 3"/>
            <p:cNvSpPr>
              <a:spLocks noChangeAspect="1" noChangeArrowheads="1" noTextEdit="1"/>
            </p:cNvSpPr>
            <p:nvPr/>
          </p:nvSpPr>
          <p:spPr bwMode="auto">
            <a:xfrm rot="1639090">
              <a:off x="6274091" y="640406"/>
              <a:ext cx="2350945" cy="17380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sp>
          <p:nvSpPr>
            <p:cNvPr id="49" name="Freeform 48"/>
            <p:cNvSpPr>
              <a:spLocks noEditPoints="1"/>
            </p:cNvSpPr>
            <p:nvPr/>
          </p:nvSpPr>
          <p:spPr bwMode="auto">
            <a:xfrm rot="1639090">
              <a:off x="6251867" y="621359"/>
              <a:ext cx="2371581" cy="1806305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  <a:alpha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 rot="1639090">
              <a:off x="6605859" y="418190"/>
              <a:ext cx="680996" cy="928548"/>
            </a:xfrm>
            <a:custGeom>
              <a:avLst/>
              <a:gdLst/>
              <a:ahLst/>
              <a:cxnLst>
                <a:cxn ang="0">
                  <a:pos x="220" y="342"/>
                </a:cxn>
                <a:cxn ang="0">
                  <a:pos x="206" y="323"/>
                </a:cxn>
                <a:cxn ang="0">
                  <a:pos x="182" y="307"/>
                </a:cxn>
                <a:cxn ang="0">
                  <a:pos x="172" y="268"/>
                </a:cxn>
                <a:cxn ang="0">
                  <a:pos x="221" y="182"/>
                </a:cxn>
                <a:cxn ang="0">
                  <a:pos x="223" y="137"/>
                </a:cxn>
                <a:cxn ang="0">
                  <a:pos x="169" y="122"/>
                </a:cxn>
                <a:cxn ang="0">
                  <a:pos x="48" y="124"/>
                </a:cxn>
                <a:cxn ang="0">
                  <a:pos x="5" y="37"/>
                </a:cxn>
                <a:cxn ang="0">
                  <a:pos x="29" y="5"/>
                </a:cxn>
                <a:cxn ang="0">
                  <a:pos x="59" y="6"/>
                </a:cxn>
                <a:cxn ang="0">
                  <a:pos x="79" y="22"/>
                </a:cxn>
                <a:cxn ang="0">
                  <a:pos x="58" y="11"/>
                </a:cxn>
                <a:cxn ang="0">
                  <a:pos x="15" y="39"/>
                </a:cxn>
                <a:cxn ang="0">
                  <a:pos x="51" y="113"/>
                </a:cxn>
                <a:cxn ang="0">
                  <a:pos x="169" y="109"/>
                </a:cxn>
                <a:cxn ang="0">
                  <a:pos x="232" y="127"/>
                </a:cxn>
                <a:cxn ang="0">
                  <a:pos x="232" y="188"/>
                </a:cxn>
                <a:cxn ang="0">
                  <a:pos x="181" y="271"/>
                </a:cxn>
                <a:cxn ang="0">
                  <a:pos x="209" y="320"/>
                </a:cxn>
                <a:cxn ang="0">
                  <a:pos x="220" y="342"/>
                </a:cxn>
              </a:cxnLst>
              <a:rect l="0" t="0" r="r" b="b"/>
              <a:pathLst>
                <a:path w="252" h="343">
                  <a:moveTo>
                    <a:pt x="220" y="342"/>
                  </a:moveTo>
                  <a:cubicBezTo>
                    <a:pt x="218" y="343"/>
                    <a:pt x="217" y="334"/>
                    <a:pt x="206" y="323"/>
                  </a:cubicBezTo>
                  <a:cubicBezTo>
                    <a:pt x="200" y="318"/>
                    <a:pt x="192" y="314"/>
                    <a:pt x="182" y="307"/>
                  </a:cubicBezTo>
                  <a:cubicBezTo>
                    <a:pt x="172" y="299"/>
                    <a:pt x="168" y="283"/>
                    <a:pt x="172" y="268"/>
                  </a:cubicBezTo>
                  <a:cubicBezTo>
                    <a:pt x="179" y="239"/>
                    <a:pt x="203" y="213"/>
                    <a:pt x="221" y="182"/>
                  </a:cubicBezTo>
                  <a:cubicBezTo>
                    <a:pt x="230" y="167"/>
                    <a:pt x="236" y="148"/>
                    <a:pt x="223" y="137"/>
                  </a:cubicBezTo>
                  <a:cubicBezTo>
                    <a:pt x="210" y="124"/>
                    <a:pt x="190" y="121"/>
                    <a:pt x="169" y="122"/>
                  </a:cubicBezTo>
                  <a:cubicBezTo>
                    <a:pt x="128" y="124"/>
                    <a:pt x="87" y="136"/>
                    <a:pt x="48" y="124"/>
                  </a:cubicBezTo>
                  <a:cubicBezTo>
                    <a:pt x="5" y="111"/>
                    <a:pt x="0" y="64"/>
                    <a:pt x="5" y="37"/>
                  </a:cubicBezTo>
                  <a:cubicBezTo>
                    <a:pt x="9" y="23"/>
                    <a:pt x="18" y="10"/>
                    <a:pt x="29" y="5"/>
                  </a:cubicBezTo>
                  <a:cubicBezTo>
                    <a:pt x="41" y="0"/>
                    <a:pt x="52" y="3"/>
                    <a:pt x="59" y="6"/>
                  </a:cubicBezTo>
                  <a:cubicBezTo>
                    <a:pt x="74" y="14"/>
                    <a:pt x="79" y="22"/>
                    <a:pt x="79" y="22"/>
                  </a:cubicBezTo>
                  <a:cubicBezTo>
                    <a:pt x="78" y="23"/>
                    <a:pt x="72" y="17"/>
                    <a:pt x="58" y="11"/>
                  </a:cubicBezTo>
                  <a:cubicBezTo>
                    <a:pt x="44" y="4"/>
                    <a:pt x="18" y="11"/>
                    <a:pt x="15" y="39"/>
                  </a:cubicBezTo>
                  <a:cubicBezTo>
                    <a:pt x="10" y="63"/>
                    <a:pt x="17" y="103"/>
                    <a:pt x="51" y="113"/>
                  </a:cubicBezTo>
                  <a:cubicBezTo>
                    <a:pt x="85" y="123"/>
                    <a:pt x="126" y="112"/>
                    <a:pt x="169" y="109"/>
                  </a:cubicBezTo>
                  <a:cubicBezTo>
                    <a:pt x="190" y="107"/>
                    <a:pt x="216" y="111"/>
                    <a:pt x="232" y="127"/>
                  </a:cubicBezTo>
                  <a:cubicBezTo>
                    <a:pt x="252" y="146"/>
                    <a:pt x="241" y="174"/>
                    <a:pt x="232" y="188"/>
                  </a:cubicBezTo>
                  <a:cubicBezTo>
                    <a:pt x="212" y="221"/>
                    <a:pt x="188" y="245"/>
                    <a:pt x="181" y="271"/>
                  </a:cubicBezTo>
                  <a:cubicBezTo>
                    <a:pt x="171" y="299"/>
                    <a:pt x="199" y="308"/>
                    <a:pt x="209" y="320"/>
                  </a:cubicBezTo>
                  <a:cubicBezTo>
                    <a:pt x="220" y="332"/>
                    <a:pt x="220" y="343"/>
                    <a:pt x="220" y="342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 rot="1639090">
              <a:off x="6877304" y="1181662"/>
              <a:ext cx="353992" cy="942834"/>
            </a:xfrm>
            <a:custGeom>
              <a:avLst/>
              <a:gdLst/>
              <a:ahLst/>
              <a:cxnLst>
                <a:cxn ang="0">
                  <a:pos x="131" y="14"/>
                </a:cxn>
                <a:cxn ang="0">
                  <a:pos x="116" y="8"/>
                </a:cxn>
                <a:cxn ang="0">
                  <a:pos x="80" y="29"/>
                </a:cxn>
                <a:cxn ang="0">
                  <a:pos x="62" y="51"/>
                </a:cxn>
                <a:cxn ang="0">
                  <a:pos x="86" y="70"/>
                </a:cxn>
                <a:cxn ang="0">
                  <a:pos x="100" y="155"/>
                </a:cxn>
                <a:cxn ang="0">
                  <a:pos x="66" y="235"/>
                </a:cxn>
                <a:cxn ang="0">
                  <a:pos x="24" y="286"/>
                </a:cxn>
                <a:cxn ang="0">
                  <a:pos x="14" y="346"/>
                </a:cxn>
                <a:cxn ang="0">
                  <a:pos x="16" y="283"/>
                </a:cxn>
                <a:cxn ang="0">
                  <a:pos x="57" y="226"/>
                </a:cxn>
                <a:cxn ang="0">
                  <a:pos x="87" y="153"/>
                </a:cxn>
                <a:cxn ang="0">
                  <a:pos x="77" y="79"/>
                </a:cxn>
                <a:cxn ang="0">
                  <a:pos x="62" y="68"/>
                </a:cxn>
                <a:cxn ang="0">
                  <a:pos x="52" y="49"/>
                </a:cxn>
                <a:cxn ang="0">
                  <a:pos x="74" y="22"/>
                </a:cxn>
                <a:cxn ang="0">
                  <a:pos x="117" y="3"/>
                </a:cxn>
                <a:cxn ang="0">
                  <a:pos x="131" y="14"/>
                </a:cxn>
              </a:cxnLst>
              <a:rect l="0" t="0" r="r" b="b"/>
              <a:pathLst>
                <a:path w="131" h="348">
                  <a:moveTo>
                    <a:pt x="131" y="14"/>
                  </a:moveTo>
                  <a:cubicBezTo>
                    <a:pt x="131" y="15"/>
                    <a:pt x="126" y="10"/>
                    <a:pt x="116" y="8"/>
                  </a:cubicBezTo>
                  <a:cubicBezTo>
                    <a:pt x="107" y="7"/>
                    <a:pt x="93" y="15"/>
                    <a:pt x="80" y="29"/>
                  </a:cubicBezTo>
                  <a:cubicBezTo>
                    <a:pt x="74" y="35"/>
                    <a:pt x="65" y="44"/>
                    <a:pt x="62" y="51"/>
                  </a:cubicBezTo>
                  <a:cubicBezTo>
                    <a:pt x="59" y="55"/>
                    <a:pt x="75" y="61"/>
                    <a:pt x="86" y="70"/>
                  </a:cubicBezTo>
                  <a:cubicBezTo>
                    <a:pt x="109" y="92"/>
                    <a:pt x="104" y="126"/>
                    <a:pt x="100" y="155"/>
                  </a:cubicBezTo>
                  <a:cubicBezTo>
                    <a:pt x="94" y="185"/>
                    <a:pt x="85" y="214"/>
                    <a:pt x="66" y="235"/>
                  </a:cubicBezTo>
                  <a:cubicBezTo>
                    <a:pt x="46" y="253"/>
                    <a:pt x="32" y="269"/>
                    <a:pt x="24" y="286"/>
                  </a:cubicBezTo>
                  <a:cubicBezTo>
                    <a:pt x="8" y="321"/>
                    <a:pt x="16" y="346"/>
                    <a:pt x="14" y="346"/>
                  </a:cubicBezTo>
                  <a:cubicBezTo>
                    <a:pt x="13" y="348"/>
                    <a:pt x="0" y="322"/>
                    <a:pt x="16" y="283"/>
                  </a:cubicBezTo>
                  <a:cubicBezTo>
                    <a:pt x="22" y="264"/>
                    <a:pt x="39" y="243"/>
                    <a:pt x="57" y="226"/>
                  </a:cubicBezTo>
                  <a:cubicBezTo>
                    <a:pt x="73" y="208"/>
                    <a:pt x="82" y="181"/>
                    <a:pt x="87" y="153"/>
                  </a:cubicBezTo>
                  <a:cubicBezTo>
                    <a:pt x="91" y="125"/>
                    <a:pt x="95" y="94"/>
                    <a:pt x="77" y="79"/>
                  </a:cubicBezTo>
                  <a:cubicBezTo>
                    <a:pt x="74" y="75"/>
                    <a:pt x="68" y="72"/>
                    <a:pt x="62" y="68"/>
                  </a:cubicBezTo>
                  <a:cubicBezTo>
                    <a:pt x="59" y="66"/>
                    <a:pt x="48" y="59"/>
                    <a:pt x="52" y="49"/>
                  </a:cubicBezTo>
                  <a:cubicBezTo>
                    <a:pt x="58" y="35"/>
                    <a:pt x="66" y="29"/>
                    <a:pt x="74" y="22"/>
                  </a:cubicBezTo>
                  <a:cubicBezTo>
                    <a:pt x="88" y="9"/>
                    <a:pt x="105" y="0"/>
                    <a:pt x="117" y="3"/>
                  </a:cubicBezTo>
                  <a:cubicBezTo>
                    <a:pt x="129" y="8"/>
                    <a:pt x="131" y="14"/>
                    <a:pt x="131" y="1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 rot="1639090">
              <a:off x="7356700" y="1492766"/>
              <a:ext cx="922282" cy="579351"/>
            </a:xfrm>
            <a:custGeom>
              <a:avLst/>
              <a:gdLst/>
              <a:ahLst/>
              <a:cxnLst>
                <a:cxn ang="0">
                  <a:pos x="339" y="1"/>
                </a:cxn>
                <a:cxn ang="0">
                  <a:pos x="307" y="61"/>
                </a:cxn>
                <a:cxn ang="0">
                  <a:pos x="266" y="124"/>
                </a:cxn>
                <a:cxn ang="0">
                  <a:pos x="221" y="134"/>
                </a:cxn>
                <a:cxn ang="0">
                  <a:pos x="187" y="150"/>
                </a:cxn>
                <a:cxn ang="0">
                  <a:pos x="167" y="188"/>
                </a:cxn>
                <a:cxn ang="0">
                  <a:pos x="152" y="210"/>
                </a:cxn>
                <a:cxn ang="0">
                  <a:pos x="128" y="213"/>
                </a:cxn>
                <a:cxn ang="0">
                  <a:pos x="58" y="191"/>
                </a:cxn>
                <a:cxn ang="0">
                  <a:pos x="13" y="198"/>
                </a:cxn>
                <a:cxn ang="0">
                  <a:pos x="2" y="212"/>
                </a:cxn>
                <a:cxn ang="0">
                  <a:pos x="10" y="194"/>
                </a:cxn>
                <a:cxn ang="0">
                  <a:pos x="59" y="182"/>
                </a:cxn>
                <a:cxn ang="0">
                  <a:pos x="129" y="201"/>
                </a:cxn>
                <a:cxn ang="0">
                  <a:pos x="154" y="186"/>
                </a:cxn>
                <a:cxn ang="0">
                  <a:pos x="177" y="142"/>
                </a:cxn>
                <a:cxn ang="0">
                  <a:pos x="196" y="124"/>
                </a:cxn>
                <a:cxn ang="0">
                  <a:pos x="222" y="121"/>
                </a:cxn>
                <a:cxn ang="0">
                  <a:pos x="258" y="115"/>
                </a:cxn>
                <a:cxn ang="0">
                  <a:pos x="300" y="56"/>
                </a:cxn>
                <a:cxn ang="0">
                  <a:pos x="339" y="1"/>
                </a:cxn>
              </a:cxnLst>
              <a:rect l="0" t="0" r="r" b="b"/>
              <a:pathLst>
                <a:path w="341" h="214">
                  <a:moveTo>
                    <a:pt x="339" y="1"/>
                  </a:moveTo>
                  <a:cubicBezTo>
                    <a:pt x="341" y="2"/>
                    <a:pt x="329" y="25"/>
                    <a:pt x="307" y="61"/>
                  </a:cubicBezTo>
                  <a:cubicBezTo>
                    <a:pt x="295" y="79"/>
                    <a:pt x="287" y="100"/>
                    <a:pt x="266" y="124"/>
                  </a:cubicBezTo>
                  <a:cubicBezTo>
                    <a:pt x="255" y="136"/>
                    <a:pt x="234" y="136"/>
                    <a:pt x="221" y="134"/>
                  </a:cubicBezTo>
                  <a:cubicBezTo>
                    <a:pt x="205" y="131"/>
                    <a:pt x="196" y="137"/>
                    <a:pt x="187" y="150"/>
                  </a:cubicBezTo>
                  <a:cubicBezTo>
                    <a:pt x="180" y="162"/>
                    <a:pt x="170" y="178"/>
                    <a:pt x="167" y="188"/>
                  </a:cubicBezTo>
                  <a:cubicBezTo>
                    <a:pt x="167" y="195"/>
                    <a:pt x="160" y="208"/>
                    <a:pt x="152" y="210"/>
                  </a:cubicBezTo>
                  <a:cubicBezTo>
                    <a:pt x="144" y="214"/>
                    <a:pt x="135" y="214"/>
                    <a:pt x="128" y="213"/>
                  </a:cubicBezTo>
                  <a:cubicBezTo>
                    <a:pt x="98" y="207"/>
                    <a:pt x="79" y="189"/>
                    <a:pt x="58" y="191"/>
                  </a:cubicBezTo>
                  <a:cubicBezTo>
                    <a:pt x="38" y="189"/>
                    <a:pt x="21" y="191"/>
                    <a:pt x="13" y="198"/>
                  </a:cubicBezTo>
                  <a:cubicBezTo>
                    <a:pt x="4" y="205"/>
                    <a:pt x="4" y="212"/>
                    <a:pt x="2" y="212"/>
                  </a:cubicBezTo>
                  <a:cubicBezTo>
                    <a:pt x="2" y="212"/>
                    <a:pt x="0" y="204"/>
                    <a:pt x="10" y="194"/>
                  </a:cubicBezTo>
                  <a:cubicBezTo>
                    <a:pt x="19" y="185"/>
                    <a:pt x="38" y="181"/>
                    <a:pt x="59" y="182"/>
                  </a:cubicBezTo>
                  <a:cubicBezTo>
                    <a:pt x="82" y="179"/>
                    <a:pt x="105" y="197"/>
                    <a:pt x="129" y="201"/>
                  </a:cubicBezTo>
                  <a:cubicBezTo>
                    <a:pt x="142" y="202"/>
                    <a:pt x="154" y="200"/>
                    <a:pt x="154" y="186"/>
                  </a:cubicBezTo>
                  <a:cubicBezTo>
                    <a:pt x="160" y="168"/>
                    <a:pt x="167" y="157"/>
                    <a:pt x="177" y="142"/>
                  </a:cubicBezTo>
                  <a:cubicBezTo>
                    <a:pt x="182" y="135"/>
                    <a:pt x="187" y="129"/>
                    <a:pt x="196" y="124"/>
                  </a:cubicBezTo>
                  <a:cubicBezTo>
                    <a:pt x="205" y="119"/>
                    <a:pt x="215" y="120"/>
                    <a:pt x="222" y="121"/>
                  </a:cubicBezTo>
                  <a:cubicBezTo>
                    <a:pt x="237" y="123"/>
                    <a:pt x="250" y="124"/>
                    <a:pt x="258" y="115"/>
                  </a:cubicBezTo>
                  <a:cubicBezTo>
                    <a:pt x="275" y="97"/>
                    <a:pt x="287" y="72"/>
                    <a:pt x="300" y="56"/>
                  </a:cubicBezTo>
                  <a:cubicBezTo>
                    <a:pt x="323" y="21"/>
                    <a:pt x="338" y="0"/>
                    <a:pt x="339" y="1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 rot="1639090">
              <a:off x="6315363" y="1422926"/>
              <a:ext cx="460347" cy="515861"/>
            </a:xfrm>
            <a:custGeom>
              <a:avLst/>
              <a:gdLst/>
              <a:ahLst/>
              <a:cxnLst>
                <a:cxn ang="0">
                  <a:pos x="167" y="163"/>
                </a:cxn>
                <a:cxn ang="0">
                  <a:pos x="154" y="171"/>
                </a:cxn>
                <a:cxn ang="0">
                  <a:pos x="114" y="190"/>
                </a:cxn>
                <a:cxn ang="0">
                  <a:pos x="95" y="163"/>
                </a:cxn>
                <a:cxn ang="0">
                  <a:pos x="106" y="129"/>
                </a:cxn>
                <a:cxn ang="0">
                  <a:pos x="145" y="65"/>
                </a:cxn>
                <a:cxn ang="0">
                  <a:pos x="115" y="15"/>
                </a:cxn>
                <a:cxn ang="0">
                  <a:pos x="56" y="20"/>
                </a:cxn>
                <a:cxn ang="0">
                  <a:pos x="0" y="35"/>
                </a:cxn>
                <a:cxn ang="0">
                  <a:pos x="53" y="11"/>
                </a:cxn>
                <a:cxn ang="0">
                  <a:pos x="118" y="3"/>
                </a:cxn>
                <a:cxn ang="0">
                  <a:pos x="158" y="69"/>
                </a:cxn>
                <a:cxn ang="0">
                  <a:pos x="116" y="135"/>
                </a:cxn>
                <a:cxn ang="0">
                  <a:pos x="105" y="163"/>
                </a:cxn>
                <a:cxn ang="0">
                  <a:pos x="114" y="180"/>
                </a:cxn>
                <a:cxn ang="0">
                  <a:pos x="167" y="163"/>
                </a:cxn>
              </a:cxnLst>
              <a:rect l="0" t="0" r="r" b="b"/>
              <a:pathLst>
                <a:path w="170" h="191">
                  <a:moveTo>
                    <a:pt x="167" y="163"/>
                  </a:moveTo>
                  <a:cubicBezTo>
                    <a:pt x="167" y="164"/>
                    <a:pt x="162" y="166"/>
                    <a:pt x="154" y="171"/>
                  </a:cubicBezTo>
                  <a:cubicBezTo>
                    <a:pt x="145" y="176"/>
                    <a:pt x="135" y="187"/>
                    <a:pt x="114" y="190"/>
                  </a:cubicBezTo>
                  <a:cubicBezTo>
                    <a:pt x="99" y="191"/>
                    <a:pt x="93" y="173"/>
                    <a:pt x="95" y="163"/>
                  </a:cubicBezTo>
                  <a:cubicBezTo>
                    <a:pt x="95" y="151"/>
                    <a:pt x="100" y="140"/>
                    <a:pt x="106" y="129"/>
                  </a:cubicBezTo>
                  <a:cubicBezTo>
                    <a:pt x="118" y="108"/>
                    <a:pt x="137" y="88"/>
                    <a:pt x="145" y="65"/>
                  </a:cubicBezTo>
                  <a:cubicBezTo>
                    <a:pt x="154" y="41"/>
                    <a:pt x="137" y="17"/>
                    <a:pt x="115" y="15"/>
                  </a:cubicBezTo>
                  <a:cubicBezTo>
                    <a:pt x="94" y="11"/>
                    <a:pt x="73" y="16"/>
                    <a:pt x="56" y="20"/>
                  </a:cubicBezTo>
                  <a:cubicBezTo>
                    <a:pt x="22" y="29"/>
                    <a:pt x="1" y="37"/>
                    <a:pt x="0" y="35"/>
                  </a:cubicBezTo>
                  <a:cubicBezTo>
                    <a:pt x="0" y="34"/>
                    <a:pt x="19" y="23"/>
                    <a:pt x="53" y="11"/>
                  </a:cubicBezTo>
                  <a:cubicBezTo>
                    <a:pt x="71" y="6"/>
                    <a:pt x="92" y="0"/>
                    <a:pt x="118" y="3"/>
                  </a:cubicBezTo>
                  <a:cubicBezTo>
                    <a:pt x="145" y="4"/>
                    <a:pt x="170" y="39"/>
                    <a:pt x="158" y="69"/>
                  </a:cubicBezTo>
                  <a:cubicBezTo>
                    <a:pt x="148" y="97"/>
                    <a:pt x="128" y="116"/>
                    <a:pt x="116" y="135"/>
                  </a:cubicBezTo>
                  <a:cubicBezTo>
                    <a:pt x="111" y="145"/>
                    <a:pt x="106" y="155"/>
                    <a:pt x="105" y="163"/>
                  </a:cubicBezTo>
                  <a:cubicBezTo>
                    <a:pt x="105" y="174"/>
                    <a:pt x="107" y="181"/>
                    <a:pt x="114" y="180"/>
                  </a:cubicBezTo>
                  <a:cubicBezTo>
                    <a:pt x="144" y="174"/>
                    <a:pt x="166" y="158"/>
                    <a:pt x="167" y="163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 rot="1639090">
              <a:off x="7583699" y="1145156"/>
              <a:ext cx="988952" cy="963468"/>
            </a:xfrm>
            <a:custGeom>
              <a:avLst/>
              <a:gdLst/>
              <a:ahLst/>
              <a:cxnLst>
                <a:cxn ang="0">
                  <a:pos x="2" y="356"/>
                </a:cxn>
                <a:cxn ang="0">
                  <a:pos x="6" y="330"/>
                </a:cxn>
                <a:cxn ang="0">
                  <a:pos x="49" y="273"/>
                </a:cxn>
                <a:cxn ang="0">
                  <a:pos x="48" y="230"/>
                </a:cxn>
                <a:cxn ang="0">
                  <a:pos x="37" y="173"/>
                </a:cxn>
                <a:cxn ang="0">
                  <a:pos x="55" y="144"/>
                </a:cxn>
                <a:cxn ang="0">
                  <a:pos x="89" y="131"/>
                </a:cxn>
                <a:cxn ang="0">
                  <a:pos x="154" y="146"/>
                </a:cxn>
                <a:cxn ang="0">
                  <a:pos x="195" y="124"/>
                </a:cxn>
                <a:cxn ang="0">
                  <a:pos x="196" y="60"/>
                </a:cxn>
                <a:cxn ang="0">
                  <a:pos x="283" y="6"/>
                </a:cxn>
                <a:cxn ang="0">
                  <a:pos x="363" y="58"/>
                </a:cxn>
                <a:cxn ang="0">
                  <a:pos x="282" y="15"/>
                </a:cxn>
                <a:cxn ang="0">
                  <a:pos x="208" y="63"/>
                </a:cxn>
                <a:cxn ang="0">
                  <a:pos x="208" y="124"/>
                </a:cxn>
                <a:cxn ang="0">
                  <a:pos x="189" y="157"/>
                </a:cxn>
                <a:cxn ang="0">
                  <a:pos x="152" y="160"/>
                </a:cxn>
                <a:cxn ang="0">
                  <a:pos x="88" y="144"/>
                </a:cxn>
                <a:cxn ang="0">
                  <a:pos x="49" y="175"/>
                </a:cxn>
                <a:cxn ang="0">
                  <a:pos x="56" y="279"/>
                </a:cxn>
                <a:cxn ang="0">
                  <a:pos x="2" y="356"/>
                </a:cxn>
              </a:cxnLst>
              <a:rect l="0" t="0" r="r" b="b"/>
              <a:pathLst>
                <a:path w="366" h="356">
                  <a:moveTo>
                    <a:pt x="2" y="356"/>
                  </a:moveTo>
                  <a:cubicBezTo>
                    <a:pt x="1" y="356"/>
                    <a:pt x="0" y="346"/>
                    <a:pt x="6" y="330"/>
                  </a:cubicBezTo>
                  <a:cubicBezTo>
                    <a:pt x="12" y="314"/>
                    <a:pt x="29" y="294"/>
                    <a:pt x="49" y="273"/>
                  </a:cubicBezTo>
                  <a:cubicBezTo>
                    <a:pt x="58" y="263"/>
                    <a:pt x="52" y="247"/>
                    <a:pt x="48" y="230"/>
                  </a:cubicBezTo>
                  <a:cubicBezTo>
                    <a:pt x="45" y="214"/>
                    <a:pt x="33" y="196"/>
                    <a:pt x="37" y="173"/>
                  </a:cubicBezTo>
                  <a:cubicBezTo>
                    <a:pt x="40" y="161"/>
                    <a:pt x="47" y="151"/>
                    <a:pt x="55" y="144"/>
                  </a:cubicBezTo>
                  <a:cubicBezTo>
                    <a:pt x="63" y="136"/>
                    <a:pt x="76" y="130"/>
                    <a:pt x="89" y="131"/>
                  </a:cubicBezTo>
                  <a:cubicBezTo>
                    <a:pt x="113" y="134"/>
                    <a:pt x="131" y="146"/>
                    <a:pt x="154" y="146"/>
                  </a:cubicBezTo>
                  <a:cubicBezTo>
                    <a:pt x="177" y="150"/>
                    <a:pt x="197" y="146"/>
                    <a:pt x="195" y="124"/>
                  </a:cubicBezTo>
                  <a:cubicBezTo>
                    <a:pt x="195" y="104"/>
                    <a:pt x="190" y="81"/>
                    <a:pt x="196" y="60"/>
                  </a:cubicBezTo>
                  <a:cubicBezTo>
                    <a:pt x="206" y="15"/>
                    <a:pt x="254" y="0"/>
                    <a:pt x="283" y="6"/>
                  </a:cubicBezTo>
                  <a:cubicBezTo>
                    <a:pt x="348" y="14"/>
                    <a:pt x="366" y="60"/>
                    <a:pt x="363" y="58"/>
                  </a:cubicBezTo>
                  <a:cubicBezTo>
                    <a:pt x="362" y="61"/>
                    <a:pt x="343" y="20"/>
                    <a:pt x="282" y="15"/>
                  </a:cubicBezTo>
                  <a:cubicBezTo>
                    <a:pt x="254" y="11"/>
                    <a:pt x="216" y="26"/>
                    <a:pt x="208" y="63"/>
                  </a:cubicBezTo>
                  <a:cubicBezTo>
                    <a:pt x="203" y="82"/>
                    <a:pt x="207" y="101"/>
                    <a:pt x="208" y="124"/>
                  </a:cubicBezTo>
                  <a:cubicBezTo>
                    <a:pt x="209" y="135"/>
                    <a:pt x="203" y="152"/>
                    <a:pt x="189" y="157"/>
                  </a:cubicBezTo>
                  <a:cubicBezTo>
                    <a:pt x="176" y="162"/>
                    <a:pt x="164" y="160"/>
                    <a:pt x="152" y="160"/>
                  </a:cubicBezTo>
                  <a:cubicBezTo>
                    <a:pt x="128" y="159"/>
                    <a:pt x="106" y="146"/>
                    <a:pt x="88" y="144"/>
                  </a:cubicBezTo>
                  <a:cubicBezTo>
                    <a:pt x="70" y="142"/>
                    <a:pt x="54" y="160"/>
                    <a:pt x="49" y="175"/>
                  </a:cubicBezTo>
                  <a:cubicBezTo>
                    <a:pt x="45" y="209"/>
                    <a:pt x="78" y="246"/>
                    <a:pt x="56" y="279"/>
                  </a:cubicBezTo>
                  <a:cubicBezTo>
                    <a:pt x="9" y="319"/>
                    <a:pt x="2" y="356"/>
                    <a:pt x="2" y="356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grpSp>
          <p:nvGrpSpPr>
            <p:cNvPr id="55" name="Group 26"/>
            <p:cNvGrpSpPr/>
            <p:nvPr/>
          </p:nvGrpSpPr>
          <p:grpSpPr>
            <a:xfrm rot="1639090">
              <a:off x="8097453" y="1179954"/>
              <a:ext cx="200631" cy="243948"/>
              <a:chOff x="6786563" y="609600"/>
              <a:chExt cx="279400" cy="339725"/>
            </a:xfrm>
            <a:solidFill>
              <a:schemeClr val="accent1">
                <a:alpha val="20000"/>
              </a:schemeClr>
            </a:solidFill>
          </p:grpSpPr>
          <p:sp>
            <p:nvSpPr>
              <p:cNvPr id="330" name="Freeform 33"/>
              <p:cNvSpPr>
                <a:spLocks/>
              </p:cNvSpPr>
              <p:nvPr/>
            </p:nvSpPr>
            <p:spPr bwMode="auto">
              <a:xfrm>
                <a:off x="6813550" y="628650"/>
                <a:ext cx="252413" cy="320675"/>
              </a:xfrm>
              <a:custGeom>
                <a:avLst/>
                <a:gdLst/>
                <a:ahLst/>
                <a:cxnLst>
                  <a:cxn ang="0">
                    <a:pos x="7" y="40"/>
                  </a:cxn>
                  <a:cxn ang="0">
                    <a:pos x="14" y="43"/>
                  </a:cxn>
                  <a:cxn ang="0">
                    <a:pos x="24" y="59"/>
                  </a:cxn>
                  <a:cxn ang="0">
                    <a:pos x="38" y="69"/>
                  </a:cxn>
                  <a:cxn ang="0">
                    <a:pos x="51" y="77"/>
                  </a:cxn>
                  <a:cxn ang="0">
                    <a:pos x="55" y="85"/>
                  </a:cxn>
                  <a:cxn ang="0">
                    <a:pos x="57" y="70"/>
                  </a:cxn>
                  <a:cxn ang="0">
                    <a:pos x="62" y="53"/>
                  </a:cxn>
                  <a:cxn ang="0">
                    <a:pos x="58" y="33"/>
                  </a:cxn>
                  <a:cxn ang="0">
                    <a:pos x="51" y="26"/>
                  </a:cxn>
                  <a:cxn ang="0">
                    <a:pos x="51" y="12"/>
                  </a:cxn>
                  <a:cxn ang="0">
                    <a:pos x="44" y="0"/>
                  </a:cxn>
                  <a:cxn ang="0">
                    <a:pos x="44" y="0"/>
                  </a:cxn>
                  <a:cxn ang="0">
                    <a:pos x="37" y="4"/>
                  </a:cxn>
                  <a:cxn ang="0">
                    <a:pos x="48" y="18"/>
                  </a:cxn>
                  <a:cxn ang="0">
                    <a:pos x="30" y="9"/>
                  </a:cxn>
                  <a:cxn ang="0">
                    <a:pos x="25" y="12"/>
                  </a:cxn>
                  <a:cxn ang="0">
                    <a:pos x="34" y="28"/>
                  </a:cxn>
                  <a:cxn ang="0">
                    <a:pos x="46" y="47"/>
                  </a:cxn>
                  <a:cxn ang="0">
                    <a:pos x="54" y="77"/>
                  </a:cxn>
                  <a:cxn ang="0">
                    <a:pos x="43" y="44"/>
                  </a:cxn>
                  <a:cxn ang="0">
                    <a:pos x="34" y="31"/>
                  </a:cxn>
                  <a:cxn ang="0">
                    <a:pos x="34" y="31"/>
                  </a:cxn>
                  <a:cxn ang="0">
                    <a:pos x="19" y="16"/>
                  </a:cxn>
                  <a:cxn ang="0">
                    <a:pos x="13" y="20"/>
                  </a:cxn>
                  <a:cxn ang="0">
                    <a:pos x="16" y="40"/>
                  </a:cxn>
                  <a:cxn ang="0">
                    <a:pos x="7" y="24"/>
                  </a:cxn>
                  <a:cxn ang="0">
                    <a:pos x="0" y="29"/>
                  </a:cxn>
                  <a:cxn ang="0">
                    <a:pos x="0" y="40"/>
                  </a:cxn>
                  <a:cxn ang="0">
                    <a:pos x="7" y="40"/>
                  </a:cxn>
                </a:cxnLst>
                <a:rect l="0" t="0" r="r" b="b"/>
                <a:pathLst>
                  <a:path w="67" h="85">
                    <a:moveTo>
                      <a:pt x="7" y="40"/>
                    </a:moveTo>
                    <a:cubicBezTo>
                      <a:pt x="10" y="37"/>
                      <a:pt x="10" y="38"/>
                      <a:pt x="14" y="43"/>
                    </a:cubicBezTo>
                    <a:cubicBezTo>
                      <a:pt x="17" y="49"/>
                      <a:pt x="20" y="54"/>
                      <a:pt x="24" y="59"/>
                    </a:cubicBezTo>
                    <a:cubicBezTo>
                      <a:pt x="28" y="64"/>
                      <a:pt x="35" y="65"/>
                      <a:pt x="38" y="69"/>
                    </a:cubicBezTo>
                    <a:cubicBezTo>
                      <a:pt x="41" y="74"/>
                      <a:pt x="47" y="72"/>
                      <a:pt x="51" y="77"/>
                    </a:cubicBezTo>
                    <a:cubicBezTo>
                      <a:pt x="55" y="82"/>
                      <a:pt x="55" y="85"/>
                      <a:pt x="55" y="85"/>
                    </a:cubicBezTo>
                    <a:cubicBezTo>
                      <a:pt x="55" y="85"/>
                      <a:pt x="59" y="77"/>
                      <a:pt x="57" y="70"/>
                    </a:cubicBezTo>
                    <a:cubicBezTo>
                      <a:pt x="56" y="63"/>
                      <a:pt x="61" y="56"/>
                      <a:pt x="62" y="53"/>
                    </a:cubicBezTo>
                    <a:cubicBezTo>
                      <a:pt x="67" y="43"/>
                      <a:pt x="58" y="33"/>
                      <a:pt x="58" y="33"/>
                    </a:cubicBezTo>
                    <a:cubicBezTo>
                      <a:pt x="51" y="26"/>
                      <a:pt x="51" y="26"/>
                      <a:pt x="51" y="26"/>
                    </a:cubicBezTo>
                    <a:cubicBezTo>
                      <a:pt x="51" y="26"/>
                      <a:pt x="54" y="19"/>
                      <a:pt x="51" y="12"/>
                    </a:cubicBezTo>
                    <a:cubicBezTo>
                      <a:pt x="50" y="7"/>
                      <a:pt x="46" y="2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2" y="1"/>
                      <a:pt x="39" y="3"/>
                      <a:pt x="37" y="4"/>
                    </a:cubicBezTo>
                    <a:cubicBezTo>
                      <a:pt x="44" y="11"/>
                      <a:pt x="50" y="16"/>
                      <a:pt x="48" y="18"/>
                    </a:cubicBezTo>
                    <a:cubicBezTo>
                      <a:pt x="46" y="21"/>
                      <a:pt x="39" y="16"/>
                      <a:pt x="30" y="9"/>
                    </a:cubicBezTo>
                    <a:cubicBezTo>
                      <a:pt x="29" y="10"/>
                      <a:pt x="27" y="11"/>
                      <a:pt x="25" y="12"/>
                    </a:cubicBezTo>
                    <a:cubicBezTo>
                      <a:pt x="29" y="18"/>
                      <a:pt x="33" y="24"/>
                      <a:pt x="34" y="28"/>
                    </a:cubicBezTo>
                    <a:cubicBezTo>
                      <a:pt x="39" y="34"/>
                      <a:pt x="45" y="42"/>
                      <a:pt x="46" y="47"/>
                    </a:cubicBezTo>
                    <a:cubicBezTo>
                      <a:pt x="48" y="55"/>
                      <a:pt x="54" y="77"/>
                      <a:pt x="54" y="77"/>
                    </a:cubicBezTo>
                    <a:cubicBezTo>
                      <a:pt x="54" y="77"/>
                      <a:pt x="45" y="47"/>
                      <a:pt x="43" y="44"/>
                    </a:cubicBezTo>
                    <a:cubicBezTo>
                      <a:pt x="43" y="42"/>
                      <a:pt x="38" y="37"/>
                      <a:pt x="34" y="31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1" y="33"/>
                      <a:pt x="25" y="26"/>
                      <a:pt x="19" y="16"/>
                    </a:cubicBezTo>
                    <a:cubicBezTo>
                      <a:pt x="17" y="18"/>
                      <a:pt x="15" y="19"/>
                      <a:pt x="13" y="20"/>
                    </a:cubicBezTo>
                    <a:cubicBezTo>
                      <a:pt x="17" y="30"/>
                      <a:pt x="19" y="39"/>
                      <a:pt x="16" y="40"/>
                    </a:cubicBezTo>
                    <a:cubicBezTo>
                      <a:pt x="14" y="41"/>
                      <a:pt x="10" y="34"/>
                      <a:pt x="7" y="24"/>
                    </a:cubicBezTo>
                    <a:cubicBezTo>
                      <a:pt x="5" y="26"/>
                      <a:pt x="2" y="27"/>
                      <a:pt x="0" y="29"/>
                    </a:cubicBezTo>
                    <a:cubicBezTo>
                      <a:pt x="0" y="33"/>
                      <a:pt x="0" y="37"/>
                      <a:pt x="0" y="40"/>
                    </a:cubicBezTo>
                    <a:cubicBezTo>
                      <a:pt x="2" y="41"/>
                      <a:pt x="5" y="41"/>
                      <a:pt x="7" y="4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331" name="Freeform 34"/>
              <p:cNvSpPr>
                <a:spLocks/>
              </p:cNvSpPr>
              <p:nvPr/>
            </p:nvSpPr>
            <p:spPr bwMode="auto">
              <a:xfrm>
                <a:off x="6786563" y="757238"/>
                <a:ext cx="47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332" name="Freeform 35"/>
              <p:cNvSpPr>
                <a:spLocks/>
              </p:cNvSpPr>
              <p:nvPr/>
            </p:nvSpPr>
            <p:spPr bwMode="auto">
              <a:xfrm>
                <a:off x="6942138" y="735013"/>
                <a:ext cx="74613" cy="184150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9" y="16"/>
                  </a:cxn>
                  <a:cxn ang="0">
                    <a:pos x="20" y="49"/>
                  </a:cxn>
                  <a:cxn ang="0">
                    <a:pos x="12" y="19"/>
                  </a:cxn>
                  <a:cxn ang="0">
                    <a:pos x="0" y="0"/>
                  </a:cxn>
                  <a:cxn ang="0">
                    <a:pos x="0" y="3"/>
                  </a:cxn>
                </a:cxnLst>
                <a:rect l="0" t="0" r="r" b="b"/>
                <a:pathLst>
                  <a:path w="20" h="49">
                    <a:moveTo>
                      <a:pt x="0" y="3"/>
                    </a:moveTo>
                    <a:cubicBezTo>
                      <a:pt x="4" y="9"/>
                      <a:pt x="9" y="14"/>
                      <a:pt x="9" y="16"/>
                    </a:cubicBezTo>
                    <a:cubicBezTo>
                      <a:pt x="11" y="19"/>
                      <a:pt x="20" y="49"/>
                      <a:pt x="20" y="49"/>
                    </a:cubicBezTo>
                    <a:cubicBezTo>
                      <a:pt x="20" y="49"/>
                      <a:pt x="14" y="27"/>
                      <a:pt x="12" y="19"/>
                    </a:cubicBezTo>
                    <a:cubicBezTo>
                      <a:pt x="11" y="14"/>
                      <a:pt x="5" y="6"/>
                      <a:pt x="0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333" name="Freeform 36"/>
              <p:cNvSpPr>
                <a:spLocks/>
              </p:cNvSpPr>
              <p:nvPr/>
            </p:nvSpPr>
            <p:spPr bwMode="auto">
              <a:xfrm>
                <a:off x="6840538" y="704850"/>
                <a:ext cx="44450" cy="79375"/>
              </a:xfrm>
              <a:custGeom>
                <a:avLst/>
                <a:gdLst/>
                <a:ahLst/>
                <a:cxnLst>
                  <a:cxn ang="0">
                    <a:pos x="9" y="20"/>
                  </a:cxn>
                  <a:cxn ang="0">
                    <a:pos x="6" y="0"/>
                  </a:cxn>
                  <a:cxn ang="0">
                    <a:pos x="0" y="4"/>
                  </a:cxn>
                  <a:cxn ang="0">
                    <a:pos x="9" y="20"/>
                  </a:cxn>
                </a:cxnLst>
                <a:rect l="0" t="0" r="r" b="b"/>
                <a:pathLst>
                  <a:path w="12" h="21">
                    <a:moveTo>
                      <a:pt x="9" y="20"/>
                    </a:moveTo>
                    <a:cubicBezTo>
                      <a:pt x="12" y="19"/>
                      <a:pt x="10" y="10"/>
                      <a:pt x="6" y="0"/>
                    </a:cubicBezTo>
                    <a:cubicBezTo>
                      <a:pt x="4" y="1"/>
                      <a:pt x="2" y="3"/>
                      <a:pt x="0" y="4"/>
                    </a:cubicBezTo>
                    <a:cubicBezTo>
                      <a:pt x="3" y="14"/>
                      <a:pt x="7" y="21"/>
                      <a:pt x="9" y="2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334" name="Freeform 37"/>
              <p:cNvSpPr>
                <a:spLocks/>
              </p:cNvSpPr>
              <p:nvPr/>
            </p:nvSpPr>
            <p:spPr bwMode="auto">
              <a:xfrm>
                <a:off x="6884988" y="674688"/>
                <a:ext cx="57150" cy="79375"/>
              </a:xfrm>
              <a:custGeom>
                <a:avLst/>
                <a:gdLst/>
                <a:ahLst/>
                <a:cxnLst>
                  <a:cxn ang="0">
                    <a:pos x="15" y="19"/>
                  </a:cxn>
                  <a:cxn ang="0">
                    <a:pos x="15" y="19"/>
                  </a:cxn>
                  <a:cxn ang="0">
                    <a:pos x="15" y="16"/>
                  </a:cxn>
                  <a:cxn ang="0">
                    <a:pos x="6" y="0"/>
                  </a:cxn>
                  <a:cxn ang="0">
                    <a:pos x="0" y="4"/>
                  </a:cxn>
                  <a:cxn ang="0">
                    <a:pos x="15" y="19"/>
                  </a:cxn>
                </a:cxnLst>
                <a:rect l="0" t="0" r="r" b="b"/>
                <a:pathLst>
                  <a:path w="15" h="21">
                    <a:moveTo>
                      <a:pt x="15" y="19"/>
                    </a:move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8"/>
                      <a:pt x="15" y="17"/>
                      <a:pt x="15" y="16"/>
                    </a:cubicBezTo>
                    <a:cubicBezTo>
                      <a:pt x="14" y="12"/>
                      <a:pt x="10" y="6"/>
                      <a:pt x="6" y="0"/>
                    </a:cubicBezTo>
                    <a:cubicBezTo>
                      <a:pt x="4" y="2"/>
                      <a:pt x="2" y="3"/>
                      <a:pt x="0" y="4"/>
                    </a:cubicBezTo>
                    <a:cubicBezTo>
                      <a:pt x="6" y="14"/>
                      <a:pt x="12" y="21"/>
                      <a:pt x="15" y="19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335" name="Freeform 38"/>
              <p:cNvSpPr>
                <a:spLocks/>
              </p:cNvSpPr>
              <p:nvPr/>
            </p:nvSpPr>
            <p:spPr bwMode="auto">
              <a:xfrm>
                <a:off x="6926263" y="644525"/>
                <a:ext cx="74613" cy="63500"/>
              </a:xfrm>
              <a:custGeom>
                <a:avLst/>
                <a:gdLst/>
                <a:ahLst/>
                <a:cxnLst>
                  <a:cxn ang="0">
                    <a:pos x="18" y="14"/>
                  </a:cxn>
                  <a:cxn ang="0">
                    <a:pos x="7" y="0"/>
                  </a:cxn>
                  <a:cxn ang="0">
                    <a:pos x="0" y="5"/>
                  </a:cxn>
                  <a:cxn ang="0">
                    <a:pos x="18" y="14"/>
                  </a:cxn>
                </a:cxnLst>
                <a:rect l="0" t="0" r="r" b="b"/>
                <a:pathLst>
                  <a:path w="20" h="17">
                    <a:moveTo>
                      <a:pt x="18" y="14"/>
                    </a:moveTo>
                    <a:cubicBezTo>
                      <a:pt x="20" y="12"/>
                      <a:pt x="14" y="7"/>
                      <a:pt x="7" y="0"/>
                    </a:cubicBezTo>
                    <a:cubicBezTo>
                      <a:pt x="5" y="2"/>
                      <a:pt x="3" y="3"/>
                      <a:pt x="0" y="5"/>
                    </a:cubicBezTo>
                    <a:cubicBezTo>
                      <a:pt x="9" y="12"/>
                      <a:pt x="16" y="17"/>
                      <a:pt x="18" y="14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336" name="Freeform 39"/>
              <p:cNvSpPr>
                <a:spLocks/>
              </p:cNvSpPr>
              <p:nvPr/>
            </p:nvSpPr>
            <p:spPr bwMode="auto">
              <a:xfrm>
                <a:off x="6978650" y="609600"/>
                <a:ext cx="57150" cy="34925"/>
              </a:xfrm>
              <a:custGeom>
                <a:avLst/>
                <a:gdLst/>
                <a:ahLst/>
                <a:cxnLst>
                  <a:cxn ang="0">
                    <a:pos x="14" y="7"/>
                  </a:cxn>
                  <a:cxn ang="0">
                    <a:pos x="7" y="0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14" y="7"/>
                  </a:cxn>
                </a:cxnLst>
                <a:rect l="0" t="0" r="r" b="b"/>
                <a:pathLst>
                  <a:path w="15" h="9">
                    <a:moveTo>
                      <a:pt x="14" y="7"/>
                    </a:moveTo>
                    <a:cubicBezTo>
                      <a:pt x="15" y="5"/>
                      <a:pt x="12" y="3"/>
                      <a:pt x="7" y="0"/>
                    </a:cubicBezTo>
                    <a:cubicBezTo>
                      <a:pt x="5" y="1"/>
                      <a:pt x="2" y="3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8" y="8"/>
                      <a:pt x="13" y="9"/>
                      <a:pt x="14" y="7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337" name="Freeform 40"/>
              <p:cNvSpPr>
                <a:spLocks/>
              </p:cNvSpPr>
              <p:nvPr/>
            </p:nvSpPr>
            <p:spPr bwMode="auto">
              <a:xfrm>
                <a:off x="6786563" y="738188"/>
                <a:ext cx="26988" cy="57150"/>
              </a:xfrm>
              <a:custGeom>
                <a:avLst/>
                <a:gdLst/>
                <a:ahLst/>
                <a:cxnLst>
                  <a:cxn ang="0">
                    <a:pos x="4" y="15"/>
                  </a:cxn>
                  <a:cxn ang="0">
                    <a:pos x="7" y="11"/>
                  </a:cxn>
                  <a:cxn ang="0">
                    <a:pos x="7" y="0"/>
                  </a:cxn>
                  <a:cxn ang="0">
                    <a:pos x="0" y="5"/>
                  </a:cxn>
                  <a:cxn ang="0">
                    <a:pos x="1" y="6"/>
                  </a:cxn>
                  <a:cxn ang="0">
                    <a:pos x="4" y="15"/>
                  </a:cxn>
                </a:cxnLst>
                <a:rect l="0" t="0" r="r" b="b"/>
                <a:pathLst>
                  <a:path w="7" h="15">
                    <a:moveTo>
                      <a:pt x="4" y="15"/>
                    </a:moveTo>
                    <a:cubicBezTo>
                      <a:pt x="6" y="14"/>
                      <a:pt x="6" y="13"/>
                      <a:pt x="7" y="11"/>
                    </a:cubicBezTo>
                    <a:cubicBezTo>
                      <a:pt x="7" y="8"/>
                      <a:pt x="7" y="4"/>
                      <a:pt x="7" y="0"/>
                    </a:cubicBezTo>
                    <a:cubicBezTo>
                      <a:pt x="5" y="2"/>
                      <a:pt x="3" y="3"/>
                      <a:pt x="0" y="5"/>
                    </a:cubicBezTo>
                    <a:cubicBezTo>
                      <a:pt x="0" y="5"/>
                      <a:pt x="1" y="6"/>
                      <a:pt x="1" y="6"/>
                    </a:cubicBezTo>
                    <a:cubicBezTo>
                      <a:pt x="1" y="11"/>
                      <a:pt x="3" y="15"/>
                      <a:pt x="4" y="1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</p:grpSp>
        <p:grpSp>
          <p:nvGrpSpPr>
            <p:cNvPr id="56" name="Group 292"/>
            <p:cNvGrpSpPr/>
            <p:nvPr/>
          </p:nvGrpSpPr>
          <p:grpSpPr>
            <a:xfrm rot="1639090">
              <a:off x="7468519" y="2050593"/>
              <a:ext cx="608731" cy="624690"/>
              <a:chOff x="5229225" y="3265488"/>
              <a:chExt cx="847726" cy="869950"/>
            </a:xfrm>
            <a:solidFill>
              <a:schemeClr val="accent4">
                <a:alpha val="20000"/>
              </a:schemeClr>
            </a:solidFill>
          </p:grpSpPr>
          <p:sp>
            <p:nvSpPr>
              <p:cNvPr id="300" name="Freeform 52"/>
              <p:cNvSpPr>
                <a:spLocks/>
              </p:cNvSpPr>
              <p:nvPr/>
            </p:nvSpPr>
            <p:spPr bwMode="auto">
              <a:xfrm>
                <a:off x="5689600" y="3352800"/>
                <a:ext cx="228600" cy="285750"/>
              </a:xfrm>
              <a:custGeom>
                <a:avLst/>
                <a:gdLst/>
                <a:ahLst/>
                <a:cxnLst>
                  <a:cxn ang="0">
                    <a:pos x="0" y="76"/>
                  </a:cxn>
                  <a:cxn ang="0">
                    <a:pos x="35" y="49"/>
                  </a:cxn>
                  <a:cxn ang="0">
                    <a:pos x="15" y="59"/>
                  </a:cxn>
                  <a:cxn ang="0">
                    <a:pos x="15" y="49"/>
                  </a:cxn>
                  <a:cxn ang="0">
                    <a:pos x="0" y="76"/>
                  </a:cxn>
                </a:cxnLst>
                <a:rect l="0" t="0" r="r" b="b"/>
                <a:pathLst>
                  <a:path w="61" h="76">
                    <a:moveTo>
                      <a:pt x="0" y="76"/>
                    </a:moveTo>
                    <a:cubicBezTo>
                      <a:pt x="15" y="56"/>
                      <a:pt x="31" y="48"/>
                      <a:pt x="35" y="49"/>
                    </a:cubicBezTo>
                    <a:cubicBezTo>
                      <a:pt x="56" y="23"/>
                      <a:pt x="56" y="6"/>
                      <a:pt x="15" y="59"/>
                    </a:cubicBezTo>
                    <a:cubicBezTo>
                      <a:pt x="61" y="0"/>
                      <a:pt x="40" y="13"/>
                      <a:pt x="15" y="49"/>
                    </a:cubicBezTo>
                    <a:cubicBezTo>
                      <a:pt x="13" y="56"/>
                      <a:pt x="8" y="66"/>
                      <a:pt x="0" y="76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301" name="Freeform 53"/>
              <p:cNvSpPr>
                <a:spLocks/>
              </p:cNvSpPr>
              <p:nvPr/>
            </p:nvSpPr>
            <p:spPr bwMode="auto">
              <a:xfrm>
                <a:off x="5229225" y="3736975"/>
                <a:ext cx="328613" cy="115888"/>
              </a:xfrm>
              <a:custGeom>
                <a:avLst/>
                <a:gdLst/>
                <a:ahLst/>
                <a:cxnLst>
                  <a:cxn ang="0">
                    <a:pos x="50" y="2"/>
                  </a:cxn>
                  <a:cxn ang="0">
                    <a:pos x="68" y="7"/>
                  </a:cxn>
                  <a:cxn ang="0">
                    <a:pos x="59" y="13"/>
                  </a:cxn>
                  <a:cxn ang="0">
                    <a:pos x="87" y="0"/>
                  </a:cxn>
                  <a:cxn ang="0">
                    <a:pos x="50" y="2"/>
                  </a:cxn>
                </a:cxnLst>
                <a:rect l="0" t="0" r="r" b="b"/>
                <a:pathLst>
                  <a:path w="87" h="31">
                    <a:moveTo>
                      <a:pt x="50" y="2"/>
                    </a:moveTo>
                    <a:cubicBezTo>
                      <a:pt x="15" y="14"/>
                      <a:pt x="3" y="30"/>
                      <a:pt x="68" y="7"/>
                    </a:cubicBezTo>
                    <a:cubicBezTo>
                      <a:pt x="0" y="31"/>
                      <a:pt x="20" y="28"/>
                      <a:pt x="59" y="13"/>
                    </a:cubicBezTo>
                    <a:cubicBezTo>
                      <a:pt x="65" y="9"/>
                      <a:pt x="75" y="4"/>
                      <a:pt x="87" y="0"/>
                    </a:cubicBezTo>
                    <a:cubicBezTo>
                      <a:pt x="71" y="6"/>
                      <a:pt x="57" y="5"/>
                      <a:pt x="50" y="2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302" name="Freeform 54"/>
              <p:cNvSpPr>
                <a:spLocks/>
              </p:cNvSpPr>
              <p:nvPr/>
            </p:nvSpPr>
            <p:spPr bwMode="auto">
              <a:xfrm>
                <a:off x="5414963" y="3336925"/>
                <a:ext cx="179388" cy="298450"/>
              </a:xfrm>
              <a:custGeom>
                <a:avLst/>
                <a:gdLst/>
                <a:ahLst/>
                <a:cxnLst>
                  <a:cxn ang="0">
                    <a:pos x="33" y="39"/>
                  </a:cxn>
                  <a:cxn ang="0">
                    <a:pos x="38" y="60"/>
                  </a:cxn>
                  <a:cxn ang="0">
                    <a:pos x="24" y="51"/>
                  </a:cxn>
                  <a:cxn ang="0">
                    <a:pos x="48" y="79"/>
                  </a:cxn>
                  <a:cxn ang="0">
                    <a:pos x="33" y="39"/>
                  </a:cxn>
                </a:cxnLst>
                <a:rect l="0" t="0" r="r" b="b"/>
                <a:pathLst>
                  <a:path w="48" h="79">
                    <a:moveTo>
                      <a:pt x="33" y="39"/>
                    </a:moveTo>
                    <a:cubicBezTo>
                      <a:pt x="15" y="10"/>
                      <a:pt x="2" y="3"/>
                      <a:pt x="38" y="60"/>
                    </a:cubicBezTo>
                    <a:cubicBezTo>
                      <a:pt x="0" y="0"/>
                      <a:pt x="3" y="19"/>
                      <a:pt x="24" y="51"/>
                    </a:cubicBezTo>
                    <a:cubicBezTo>
                      <a:pt x="31" y="56"/>
                      <a:pt x="40" y="65"/>
                      <a:pt x="48" y="79"/>
                    </a:cubicBezTo>
                    <a:cubicBezTo>
                      <a:pt x="37" y="60"/>
                      <a:pt x="33" y="45"/>
                      <a:pt x="33" y="39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303" name="Freeform 55"/>
              <p:cNvSpPr>
                <a:spLocks/>
              </p:cNvSpPr>
              <p:nvPr/>
            </p:nvSpPr>
            <p:spPr bwMode="auto">
              <a:xfrm>
                <a:off x="5783263" y="3830638"/>
                <a:ext cx="168275" cy="1508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" y="5"/>
                  </a:cxn>
                  <a:cxn ang="0">
                    <a:pos x="0" y="0"/>
                  </a:cxn>
                </a:cxnLst>
                <a:rect l="0" t="0" r="r" b="b"/>
                <a:pathLst>
                  <a:path w="45" h="40">
                    <a:moveTo>
                      <a:pt x="0" y="0"/>
                    </a:moveTo>
                    <a:cubicBezTo>
                      <a:pt x="45" y="40"/>
                      <a:pt x="40" y="27"/>
                      <a:pt x="15" y="5"/>
                    </a:cubicBezTo>
                    <a:cubicBezTo>
                      <a:pt x="13" y="6"/>
                      <a:pt x="8" y="5"/>
                      <a:pt x="0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304" name="Freeform 56"/>
              <p:cNvSpPr>
                <a:spLocks/>
              </p:cNvSpPr>
              <p:nvPr/>
            </p:nvSpPr>
            <p:spPr bwMode="auto">
              <a:xfrm>
                <a:off x="5719763" y="3736975"/>
                <a:ext cx="333375" cy="142875"/>
              </a:xfrm>
              <a:custGeom>
                <a:avLst/>
                <a:gdLst/>
                <a:ahLst/>
                <a:cxnLst>
                  <a:cxn ang="0">
                    <a:pos x="32" y="23"/>
                  </a:cxn>
                  <a:cxn ang="0">
                    <a:pos x="21" y="8"/>
                  </a:cxn>
                  <a:cxn ang="0">
                    <a:pos x="33" y="6"/>
                  </a:cxn>
                  <a:cxn ang="0">
                    <a:pos x="0" y="0"/>
                  </a:cxn>
                  <a:cxn ang="0">
                    <a:pos x="32" y="23"/>
                  </a:cxn>
                </a:cxnLst>
                <a:rect l="0" t="0" r="r" b="b"/>
                <a:pathLst>
                  <a:path w="89" h="38">
                    <a:moveTo>
                      <a:pt x="32" y="23"/>
                    </a:moveTo>
                    <a:cubicBezTo>
                      <a:pt x="66" y="38"/>
                      <a:pt x="85" y="34"/>
                      <a:pt x="21" y="8"/>
                    </a:cubicBezTo>
                    <a:cubicBezTo>
                      <a:pt x="89" y="35"/>
                      <a:pt x="72" y="19"/>
                      <a:pt x="33" y="6"/>
                    </a:cubicBezTo>
                    <a:cubicBezTo>
                      <a:pt x="25" y="6"/>
                      <a:pt x="13" y="5"/>
                      <a:pt x="0" y="0"/>
                    </a:cubicBezTo>
                    <a:cubicBezTo>
                      <a:pt x="18" y="6"/>
                      <a:pt x="28" y="16"/>
                      <a:pt x="32" y="23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305" name="Freeform 57"/>
              <p:cNvSpPr>
                <a:spLocks/>
              </p:cNvSpPr>
              <p:nvPr/>
            </p:nvSpPr>
            <p:spPr bwMode="auto">
              <a:xfrm>
                <a:off x="5719763" y="3548063"/>
                <a:ext cx="357188" cy="131763"/>
              </a:xfrm>
              <a:custGeom>
                <a:avLst/>
                <a:gdLst/>
                <a:ahLst/>
                <a:cxnLst>
                  <a:cxn ang="0">
                    <a:pos x="38" y="32"/>
                  </a:cxn>
                  <a:cxn ang="0">
                    <a:pos x="21" y="27"/>
                  </a:cxn>
                  <a:cxn ang="0">
                    <a:pos x="22" y="23"/>
                  </a:cxn>
                  <a:cxn ang="0">
                    <a:pos x="0" y="35"/>
                  </a:cxn>
                  <a:cxn ang="0">
                    <a:pos x="38" y="32"/>
                  </a:cxn>
                </a:cxnLst>
                <a:rect l="0" t="0" r="r" b="b"/>
                <a:pathLst>
                  <a:path w="95" h="35">
                    <a:moveTo>
                      <a:pt x="38" y="32"/>
                    </a:moveTo>
                    <a:cubicBezTo>
                      <a:pt x="75" y="20"/>
                      <a:pt x="88" y="3"/>
                      <a:pt x="21" y="27"/>
                    </a:cubicBezTo>
                    <a:cubicBezTo>
                      <a:pt x="95" y="0"/>
                      <a:pt x="66" y="6"/>
                      <a:pt x="22" y="23"/>
                    </a:cubicBezTo>
                    <a:cubicBezTo>
                      <a:pt x="16" y="27"/>
                      <a:pt x="9" y="31"/>
                      <a:pt x="0" y="35"/>
                    </a:cubicBezTo>
                    <a:cubicBezTo>
                      <a:pt x="16" y="29"/>
                      <a:pt x="30" y="29"/>
                      <a:pt x="38" y="32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306" name="Freeform 58"/>
              <p:cNvSpPr>
                <a:spLocks/>
              </p:cNvSpPr>
              <p:nvPr/>
            </p:nvSpPr>
            <p:spPr bwMode="auto">
              <a:xfrm>
                <a:off x="5338763" y="3427413"/>
                <a:ext cx="169863" cy="155575"/>
              </a:xfrm>
              <a:custGeom>
                <a:avLst/>
                <a:gdLst/>
                <a:ahLst/>
                <a:cxnLst>
                  <a:cxn ang="0">
                    <a:pos x="36" y="25"/>
                  </a:cxn>
                  <a:cxn ang="0">
                    <a:pos x="45" y="41"/>
                  </a:cxn>
                  <a:cxn ang="0">
                    <a:pos x="36" y="25"/>
                  </a:cxn>
                </a:cxnLst>
                <a:rect l="0" t="0" r="r" b="b"/>
                <a:pathLst>
                  <a:path w="45" h="41">
                    <a:moveTo>
                      <a:pt x="36" y="25"/>
                    </a:moveTo>
                    <a:cubicBezTo>
                      <a:pt x="12" y="3"/>
                      <a:pt x="0" y="0"/>
                      <a:pt x="45" y="41"/>
                    </a:cubicBezTo>
                    <a:cubicBezTo>
                      <a:pt x="36" y="31"/>
                      <a:pt x="34" y="26"/>
                      <a:pt x="36" y="2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307" name="Freeform 60"/>
              <p:cNvSpPr>
                <a:spLocks/>
              </p:cNvSpPr>
              <p:nvPr/>
            </p:nvSpPr>
            <p:spPr bwMode="auto">
              <a:xfrm>
                <a:off x="5748338" y="3690938"/>
                <a:ext cx="304800" cy="49213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24" y="9"/>
                  </a:cxn>
                  <a:cxn ang="0">
                    <a:pos x="36" y="0"/>
                  </a:cxn>
                  <a:cxn ang="0">
                    <a:pos x="0" y="6"/>
                  </a:cxn>
                </a:cxnLst>
                <a:rect l="0" t="0" r="r" b="b"/>
                <a:pathLst>
                  <a:path w="81" h="13">
                    <a:moveTo>
                      <a:pt x="0" y="6"/>
                    </a:moveTo>
                    <a:cubicBezTo>
                      <a:pt x="11" y="6"/>
                      <a:pt x="18" y="7"/>
                      <a:pt x="24" y="9"/>
                    </a:cubicBezTo>
                    <a:cubicBezTo>
                      <a:pt x="81" y="13"/>
                      <a:pt x="69" y="2"/>
                      <a:pt x="36" y="0"/>
                    </a:cubicBezTo>
                    <a:cubicBezTo>
                      <a:pt x="35" y="3"/>
                      <a:pt x="24" y="7"/>
                      <a:pt x="0" y="6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308" name="Freeform 61"/>
              <p:cNvSpPr>
                <a:spLocks/>
              </p:cNvSpPr>
              <p:nvPr/>
            </p:nvSpPr>
            <p:spPr bwMode="auto">
              <a:xfrm>
                <a:off x="5843588" y="3725863"/>
                <a:ext cx="214313" cy="41275"/>
              </a:xfrm>
              <a:custGeom>
                <a:avLst/>
                <a:gdLst/>
                <a:ahLst/>
                <a:cxnLst>
                  <a:cxn ang="0">
                    <a:pos x="9" y="7"/>
                  </a:cxn>
                  <a:cxn ang="0">
                    <a:pos x="0" y="0"/>
                  </a:cxn>
                  <a:cxn ang="0">
                    <a:pos x="9" y="7"/>
                  </a:cxn>
                </a:cxnLst>
                <a:rect l="0" t="0" r="r" b="b"/>
                <a:pathLst>
                  <a:path w="57" h="11">
                    <a:moveTo>
                      <a:pt x="9" y="7"/>
                    </a:moveTo>
                    <a:cubicBezTo>
                      <a:pt x="42" y="11"/>
                      <a:pt x="57" y="6"/>
                      <a:pt x="0" y="0"/>
                    </a:cubicBezTo>
                    <a:cubicBezTo>
                      <a:pt x="11" y="2"/>
                      <a:pt x="13" y="5"/>
                      <a:pt x="9" y="7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309" name="Freeform 62"/>
              <p:cNvSpPr>
                <a:spLocks/>
              </p:cNvSpPr>
              <p:nvPr/>
            </p:nvSpPr>
            <p:spPr bwMode="auto">
              <a:xfrm>
                <a:off x="5673725" y="3811588"/>
                <a:ext cx="101600" cy="282575"/>
              </a:xfrm>
              <a:custGeom>
                <a:avLst/>
                <a:gdLst/>
                <a:ahLst/>
                <a:cxnLst>
                  <a:cxn ang="0">
                    <a:pos x="4" y="36"/>
                  </a:cxn>
                  <a:cxn ang="0">
                    <a:pos x="10" y="23"/>
                  </a:cxn>
                  <a:cxn ang="0">
                    <a:pos x="0" y="0"/>
                  </a:cxn>
                  <a:cxn ang="0">
                    <a:pos x="4" y="36"/>
                  </a:cxn>
                </a:cxnLst>
                <a:rect l="0" t="0" r="r" b="b"/>
                <a:pathLst>
                  <a:path w="27" h="75">
                    <a:moveTo>
                      <a:pt x="4" y="36"/>
                    </a:moveTo>
                    <a:cubicBezTo>
                      <a:pt x="14" y="66"/>
                      <a:pt x="27" y="75"/>
                      <a:pt x="10" y="23"/>
                    </a:cubicBezTo>
                    <a:cubicBezTo>
                      <a:pt x="7" y="18"/>
                      <a:pt x="4" y="11"/>
                      <a:pt x="0" y="0"/>
                    </a:cubicBezTo>
                    <a:cubicBezTo>
                      <a:pt x="10" y="25"/>
                      <a:pt x="8" y="36"/>
                      <a:pt x="4" y="36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310" name="Freeform 63"/>
              <p:cNvSpPr>
                <a:spLocks/>
              </p:cNvSpPr>
              <p:nvPr/>
            </p:nvSpPr>
            <p:spPr bwMode="auto">
              <a:xfrm>
                <a:off x="5335588" y="3432175"/>
                <a:ext cx="217488" cy="198438"/>
              </a:xfrm>
              <a:custGeom>
                <a:avLst/>
                <a:gdLst/>
                <a:ahLst/>
                <a:cxnLst>
                  <a:cxn ang="0">
                    <a:pos x="58" y="53"/>
                  </a:cxn>
                  <a:cxn ang="0">
                    <a:pos x="46" y="41"/>
                  </a:cxn>
                  <a:cxn ang="0">
                    <a:pos x="27" y="36"/>
                  </a:cxn>
                  <a:cxn ang="0">
                    <a:pos x="58" y="53"/>
                  </a:cxn>
                </a:cxnLst>
                <a:rect l="0" t="0" r="r" b="b"/>
                <a:pathLst>
                  <a:path w="58" h="53">
                    <a:moveTo>
                      <a:pt x="58" y="53"/>
                    </a:moveTo>
                    <a:cubicBezTo>
                      <a:pt x="53" y="48"/>
                      <a:pt x="49" y="44"/>
                      <a:pt x="46" y="41"/>
                    </a:cubicBezTo>
                    <a:cubicBezTo>
                      <a:pt x="0" y="0"/>
                      <a:pt x="2" y="15"/>
                      <a:pt x="27" y="36"/>
                    </a:cubicBezTo>
                    <a:cubicBezTo>
                      <a:pt x="28" y="32"/>
                      <a:pt x="38" y="34"/>
                      <a:pt x="58" y="53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311" name="Freeform 64"/>
              <p:cNvSpPr>
                <a:spLocks/>
              </p:cNvSpPr>
              <p:nvPr/>
            </p:nvSpPr>
            <p:spPr bwMode="auto">
              <a:xfrm>
                <a:off x="5237163" y="3673475"/>
                <a:ext cx="285750" cy="47625"/>
              </a:xfrm>
              <a:custGeom>
                <a:avLst/>
                <a:gdLst/>
                <a:ahLst/>
                <a:cxnLst>
                  <a:cxn ang="0">
                    <a:pos x="76" y="7"/>
                  </a:cxn>
                  <a:cxn ang="0">
                    <a:pos x="49" y="3"/>
                  </a:cxn>
                  <a:cxn ang="0">
                    <a:pos x="42" y="13"/>
                  </a:cxn>
                  <a:cxn ang="0">
                    <a:pos x="76" y="7"/>
                  </a:cxn>
                </a:cxnLst>
                <a:rect l="0" t="0" r="r" b="b"/>
                <a:pathLst>
                  <a:path w="76" h="13">
                    <a:moveTo>
                      <a:pt x="76" y="7"/>
                    </a:moveTo>
                    <a:cubicBezTo>
                      <a:pt x="64" y="7"/>
                      <a:pt x="55" y="5"/>
                      <a:pt x="49" y="3"/>
                    </a:cubicBezTo>
                    <a:cubicBezTo>
                      <a:pt x="0" y="0"/>
                      <a:pt x="12" y="10"/>
                      <a:pt x="42" y="13"/>
                    </a:cubicBezTo>
                    <a:cubicBezTo>
                      <a:pt x="44" y="9"/>
                      <a:pt x="54" y="6"/>
                      <a:pt x="76" y="7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312" name="Freeform 65"/>
              <p:cNvSpPr>
                <a:spLocks/>
              </p:cNvSpPr>
              <p:nvPr/>
            </p:nvSpPr>
            <p:spPr bwMode="auto">
              <a:xfrm>
                <a:off x="5237163" y="3646488"/>
                <a:ext cx="180975" cy="38100"/>
              </a:xfrm>
              <a:custGeom>
                <a:avLst/>
                <a:gdLst/>
                <a:ahLst/>
                <a:cxnLst>
                  <a:cxn ang="0">
                    <a:pos x="45" y="3"/>
                  </a:cxn>
                  <a:cxn ang="0">
                    <a:pos x="48" y="10"/>
                  </a:cxn>
                  <a:cxn ang="0">
                    <a:pos x="45" y="3"/>
                  </a:cxn>
                </a:cxnLst>
                <a:rect l="0" t="0" r="r" b="b"/>
                <a:pathLst>
                  <a:path w="48" h="10">
                    <a:moveTo>
                      <a:pt x="45" y="3"/>
                    </a:moveTo>
                    <a:cubicBezTo>
                      <a:pt x="13" y="0"/>
                      <a:pt x="0" y="4"/>
                      <a:pt x="48" y="10"/>
                    </a:cubicBezTo>
                    <a:cubicBezTo>
                      <a:pt x="40" y="7"/>
                      <a:pt x="40" y="4"/>
                      <a:pt x="45" y="3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313" name="Freeform 66"/>
              <p:cNvSpPr>
                <a:spLocks/>
              </p:cNvSpPr>
              <p:nvPr/>
            </p:nvSpPr>
            <p:spPr bwMode="auto">
              <a:xfrm>
                <a:off x="5715000" y="3902075"/>
                <a:ext cx="68263" cy="1889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9"/>
                  </a:cxn>
                  <a:cxn ang="0">
                    <a:pos x="0" y="0"/>
                  </a:cxn>
                </a:cxnLst>
                <a:rect l="0" t="0" r="r" b="b"/>
                <a:pathLst>
                  <a:path w="18" h="50">
                    <a:moveTo>
                      <a:pt x="0" y="0"/>
                    </a:moveTo>
                    <a:cubicBezTo>
                      <a:pt x="18" y="50"/>
                      <a:pt x="17" y="38"/>
                      <a:pt x="6" y="9"/>
                    </a:cubicBezTo>
                    <a:cubicBezTo>
                      <a:pt x="5" y="9"/>
                      <a:pt x="3" y="6"/>
                      <a:pt x="0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314" name="Freeform 67"/>
              <p:cNvSpPr>
                <a:spLocks/>
              </p:cNvSpPr>
              <p:nvPr/>
            </p:nvSpPr>
            <p:spPr bwMode="auto">
              <a:xfrm>
                <a:off x="5624513" y="3265488"/>
                <a:ext cx="60325" cy="358775"/>
              </a:xfrm>
              <a:custGeom>
                <a:avLst/>
                <a:gdLst/>
                <a:ahLst/>
                <a:cxnLst>
                  <a:cxn ang="0">
                    <a:pos x="5" y="95"/>
                  </a:cxn>
                  <a:cxn ang="0">
                    <a:pos x="9" y="70"/>
                  </a:cxn>
                  <a:cxn ang="0">
                    <a:pos x="0" y="63"/>
                  </a:cxn>
                  <a:cxn ang="0">
                    <a:pos x="5" y="95"/>
                  </a:cxn>
                </a:cxnLst>
                <a:rect l="0" t="0" r="r" b="b"/>
                <a:pathLst>
                  <a:path w="16" h="95">
                    <a:moveTo>
                      <a:pt x="5" y="95"/>
                    </a:moveTo>
                    <a:cubicBezTo>
                      <a:pt x="5" y="85"/>
                      <a:pt x="7" y="76"/>
                      <a:pt x="9" y="70"/>
                    </a:cubicBezTo>
                    <a:cubicBezTo>
                      <a:pt x="16" y="0"/>
                      <a:pt x="1" y="22"/>
                      <a:pt x="0" y="63"/>
                    </a:cubicBezTo>
                    <a:cubicBezTo>
                      <a:pt x="3" y="71"/>
                      <a:pt x="6" y="81"/>
                      <a:pt x="5" y="9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315" name="Freeform 68"/>
              <p:cNvSpPr>
                <a:spLocks/>
              </p:cNvSpPr>
              <p:nvPr/>
            </p:nvSpPr>
            <p:spPr bwMode="auto">
              <a:xfrm>
                <a:off x="5503863" y="3311525"/>
                <a:ext cx="95250" cy="217488"/>
              </a:xfrm>
              <a:custGeom>
                <a:avLst/>
                <a:gdLst/>
                <a:ahLst/>
                <a:cxnLst>
                  <a:cxn ang="0">
                    <a:pos x="25" y="42"/>
                  </a:cxn>
                  <a:cxn ang="0">
                    <a:pos x="20" y="58"/>
                  </a:cxn>
                  <a:cxn ang="0">
                    <a:pos x="25" y="42"/>
                  </a:cxn>
                </a:cxnLst>
                <a:rect l="0" t="0" r="r" b="b"/>
                <a:pathLst>
                  <a:path w="25" h="58">
                    <a:moveTo>
                      <a:pt x="25" y="42"/>
                    </a:moveTo>
                    <a:cubicBezTo>
                      <a:pt x="14" y="10"/>
                      <a:pt x="0" y="0"/>
                      <a:pt x="20" y="58"/>
                    </a:cubicBezTo>
                    <a:cubicBezTo>
                      <a:pt x="17" y="43"/>
                      <a:pt x="21" y="39"/>
                      <a:pt x="25" y="42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316" name="Freeform 69"/>
              <p:cNvSpPr>
                <a:spLocks/>
              </p:cNvSpPr>
              <p:nvPr/>
            </p:nvSpPr>
            <p:spPr bwMode="auto">
              <a:xfrm>
                <a:off x="5824538" y="3487738"/>
                <a:ext cx="184150" cy="131763"/>
              </a:xfrm>
              <a:custGeom>
                <a:avLst/>
                <a:gdLst/>
                <a:ahLst/>
                <a:cxnLst>
                  <a:cxn ang="0">
                    <a:pos x="0" y="35"/>
                  </a:cxn>
                  <a:cxn ang="0">
                    <a:pos x="7" y="24"/>
                  </a:cxn>
                  <a:cxn ang="0">
                    <a:pos x="0" y="35"/>
                  </a:cxn>
                </a:cxnLst>
                <a:rect l="0" t="0" r="r" b="b"/>
                <a:pathLst>
                  <a:path w="49" h="35">
                    <a:moveTo>
                      <a:pt x="0" y="35"/>
                    </a:moveTo>
                    <a:cubicBezTo>
                      <a:pt x="33" y="17"/>
                      <a:pt x="49" y="0"/>
                      <a:pt x="7" y="24"/>
                    </a:cubicBezTo>
                    <a:cubicBezTo>
                      <a:pt x="9" y="25"/>
                      <a:pt x="7" y="30"/>
                      <a:pt x="0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317" name="Freeform 70"/>
              <p:cNvSpPr>
                <a:spLocks/>
              </p:cNvSpPr>
              <p:nvPr/>
            </p:nvSpPr>
            <p:spPr bwMode="auto">
              <a:xfrm>
                <a:off x="5297488" y="3811588"/>
                <a:ext cx="176213" cy="114300"/>
              </a:xfrm>
              <a:custGeom>
                <a:avLst/>
                <a:gdLst/>
                <a:ahLst/>
                <a:cxnLst>
                  <a:cxn ang="0">
                    <a:pos x="47" y="0"/>
                  </a:cxn>
                  <a:cxn ang="0">
                    <a:pos x="39" y="12"/>
                  </a:cxn>
                  <a:cxn ang="0">
                    <a:pos x="47" y="0"/>
                  </a:cxn>
                </a:cxnLst>
                <a:rect l="0" t="0" r="r" b="b"/>
                <a:pathLst>
                  <a:path w="47" h="30">
                    <a:moveTo>
                      <a:pt x="47" y="0"/>
                    </a:moveTo>
                    <a:cubicBezTo>
                      <a:pt x="0" y="30"/>
                      <a:pt x="13" y="29"/>
                      <a:pt x="39" y="12"/>
                    </a:cubicBezTo>
                    <a:cubicBezTo>
                      <a:pt x="36" y="12"/>
                      <a:pt x="37" y="7"/>
                      <a:pt x="47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318" name="Freeform 71"/>
              <p:cNvSpPr>
                <a:spLocks/>
              </p:cNvSpPr>
              <p:nvPr/>
            </p:nvSpPr>
            <p:spPr bwMode="auto">
              <a:xfrm>
                <a:off x="5659438" y="3287713"/>
                <a:ext cx="44450" cy="238125"/>
              </a:xfrm>
              <a:custGeom>
                <a:avLst/>
                <a:gdLst/>
                <a:ahLst/>
                <a:cxnLst>
                  <a:cxn ang="0">
                    <a:pos x="9" y="48"/>
                  </a:cxn>
                  <a:cxn ang="0">
                    <a:pos x="0" y="63"/>
                  </a:cxn>
                  <a:cxn ang="0">
                    <a:pos x="9" y="48"/>
                  </a:cxn>
                </a:cxnLst>
                <a:rect l="0" t="0" r="r" b="b"/>
                <a:pathLst>
                  <a:path w="12" h="63">
                    <a:moveTo>
                      <a:pt x="9" y="48"/>
                    </a:moveTo>
                    <a:cubicBezTo>
                      <a:pt x="12" y="14"/>
                      <a:pt x="7" y="0"/>
                      <a:pt x="0" y="63"/>
                    </a:cubicBezTo>
                    <a:cubicBezTo>
                      <a:pt x="3" y="56"/>
                      <a:pt x="6" y="50"/>
                      <a:pt x="9" y="48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319" name="Freeform 72"/>
              <p:cNvSpPr>
                <a:spLocks/>
              </p:cNvSpPr>
              <p:nvPr/>
            </p:nvSpPr>
            <p:spPr bwMode="auto">
              <a:xfrm>
                <a:off x="5349875" y="3770313"/>
                <a:ext cx="230188" cy="260350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35" y="21"/>
                  </a:cxn>
                  <a:cxn ang="0">
                    <a:pos x="48" y="15"/>
                  </a:cxn>
                  <a:cxn ang="0">
                    <a:pos x="45" y="29"/>
                  </a:cxn>
                  <a:cxn ang="0">
                    <a:pos x="61" y="0"/>
                  </a:cxn>
                </a:cxnLst>
                <a:rect l="0" t="0" r="r" b="b"/>
                <a:pathLst>
                  <a:path w="61" h="69">
                    <a:moveTo>
                      <a:pt x="61" y="0"/>
                    </a:moveTo>
                    <a:cubicBezTo>
                      <a:pt x="52" y="10"/>
                      <a:pt x="42" y="17"/>
                      <a:pt x="35" y="21"/>
                    </a:cubicBezTo>
                    <a:cubicBezTo>
                      <a:pt x="7" y="49"/>
                      <a:pt x="1" y="69"/>
                      <a:pt x="48" y="15"/>
                    </a:cubicBezTo>
                    <a:cubicBezTo>
                      <a:pt x="0" y="69"/>
                      <a:pt x="19" y="60"/>
                      <a:pt x="45" y="29"/>
                    </a:cubicBezTo>
                    <a:cubicBezTo>
                      <a:pt x="47" y="21"/>
                      <a:pt x="52" y="11"/>
                      <a:pt x="61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320" name="Freeform 73"/>
              <p:cNvSpPr>
                <a:spLocks/>
              </p:cNvSpPr>
              <p:nvPr/>
            </p:nvSpPr>
            <p:spPr bwMode="auto">
              <a:xfrm>
                <a:off x="5730875" y="3476625"/>
                <a:ext cx="269875" cy="161925"/>
              </a:xfrm>
              <a:custGeom>
                <a:avLst/>
                <a:gdLst/>
                <a:ahLst/>
                <a:cxnLst>
                  <a:cxn ang="0">
                    <a:pos x="31" y="27"/>
                  </a:cxn>
                  <a:cxn ang="0">
                    <a:pos x="19" y="27"/>
                  </a:cxn>
                  <a:cxn ang="0">
                    <a:pos x="0" y="43"/>
                  </a:cxn>
                  <a:cxn ang="0">
                    <a:pos x="31" y="27"/>
                  </a:cxn>
                </a:cxnLst>
                <a:rect l="0" t="0" r="r" b="b"/>
                <a:pathLst>
                  <a:path w="72" h="43">
                    <a:moveTo>
                      <a:pt x="31" y="27"/>
                    </a:moveTo>
                    <a:cubicBezTo>
                      <a:pt x="72" y="0"/>
                      <a:pt x="50" y="6"/>
                      <a:pt x="19" y="27"/>
                    </a:cubicBezTo>
                    <a:cubicBezTo>
                      <a:pt x="15" y="31"/>
                      <a:pt x="9" y="37"/>
                      <a:pt x="0" y="43"/>
                    </a:cubicBezTo>
                    <a:cubicBezTo>
                      <a:pt x="17" y="30"/>
                      <a:pt x="27" y="26"/>
                      <a:pt x="31" y="27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321" name="Freeform 74"/>
              <p:cNvSpPr>
                <a:spLocks/>
              </p:cNvSpPr>
              <p:nvPr/>
            </p:nvSpPr>
            <p:spPr bwMode="auto">
              <a:xfrm>
                <a:off x="5722938" y="3781425"/>
                <a:ext cx="228600" cy="200025"/>
              </a:xfrm>
              <a:custGeom>
                <a:avLst/>
                <a:gdLst/>
                <a:ahLst/>
                <a:cxnLst>
                  <a:cxn ang="0">
                    <a:pos x="22" y="28"/>
                  </a:cxn>
                  <a:cxn ang="0">
                    <a:pos x="16" y="13"/>
                  </a:cxn>
                  <a:cxn ang="0">
                    <a:pos x="0" y="0"/>
                  </a:cxn>
                  <a:cxn ang="0">
                    <a:pos x="22" y="28"/>
                  </a:cxn>
                </a:cxnLst>
                <a:rect l="0" t="0" r="r" b="b"/>
                <a:pathLst>
                  <a:path w="61" h="53">
                    <a:moveTo>
                      <a:pt x="22" y="28"/>
                    </a:moveTo>
                    <a:cubicBezTo>
                      <a:pt x="47" y="50"/>
                      <a:pt x="61" y="53"/>
                      <a:pt x="16" y="13"/>
                    </a:cubicBezTo>
                    <a:cubicBezTo>
                      <a:pt x="12" y="10"/>
                      <a:pt x="6" y="6"/>
                      <a:pt x="0" y="0"/>
                    </a:cubicBezTo>
                    <a:cubicBezTo>
                      <a:pt x="16" y="15"/>
                      <a:pt x="23" y="24"/>
                      <a:pt x="22" y="28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322" name="Freeform 75"/>
              <p:cNvSpPr>
                <a:spLocks/>
              </p:cNvSpPr>
              <p:nvPr/>
            </p:nvSpPr>
            <p:spPr bwMode="auto">
              <a:xfrm>
                <a:off x="5470525" y="3811588"/>
                <a:ext cx="128588" cy="279400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8"/>
                  </a:cxn>
                  <a:cxn ang="0">
                    <a:pos x="30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9"/>
                      <a:pt x="15" y="34"/>
                      <a:pt x="13" y="28"/>
                    </a:cubicBezTo>
                    <a:cubicBezTo>
                      <a:pt x="0" y="59"/>
                      <a:pt x="5" y="74"/>
                      <a:pt x="30" y="12"/>
                    </a:cubicBezTo>
                    <a:cubicBezTo>
                      <a:pt x="5" y="74"/>
                      <a:pt x="15" y="66"/>
                      <a:pt x="28" y="35"/>
                    </a:cubicBezTo>
                    <a:cubicBezTo>
                      <a:pt x="25" y="33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323" name="Freeform 76"/>
              <p:cNvSpPr>
                <a:spLocks/>
              </p:cNvSpPr>
              <p:nvPr/>
            </p:nvSpPr>
            <p:spPr bwMode="auto">
              <a:xfrm>
                <a:off x="5500688" y="3306763"/>
                <a:ext cx="98425" cy="293688"/>
              </a:xfrm>
              <a:custGeom>
                <a:avLst/>
                <a:gdLst/>
                <a:ahLst/>
                <a:cxnLst>
                  <a:cxn ang="0">
                    <a:pos x="14" y="49"/>
                  </a:cxn>
                  <a:cxn ang="0">
                    <a:pos x="26" y="78"/>
                  </a:cxn>
                  <a:cxn ang="0">
                    <a:pos x="21" y="59"/>
                  </a:cxn>
                  <a:cxn ang="0">
                    <a:pos x="14" y="49"/>
                  </a:cxn>
                </a:cxnLst>
                <a:rect l="0" t="0" r="r" b="b"/>
                <a:pathLst>
                  <a:path w="26" h="78">
                    <a:moveTo>
                      <a:pt x="14" y="49"/>
                    </a:moveTo>
                    <a:cubicBezTo>
                      <a:pt x="17" y="54"/>
                      <a:pt x="21" y="63"/>
                      <a:pt x="26" y="78"/>
                    </a:cubicBezTo>
                    <a:cubicBezTo>
                      <a:pt x="24" y="70"/>
                      <a:pt x="22" y="64"/>
                      <a:pt x="21" y="59"/>
                    </a:cubicBezTo>
                    <a:cubicBezTo>
                      <a:pt x="0" y="0"/>
                      <a:pt x="2" y="15"/>
                      <a:pt x="14" y="49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324" name="Freeform 77"/>
              <p:cNvSpPr>
                <a:spLocks/>
              </p:cNvSpPr>
              <p:nvPr/>
            </p:nvSpPr>
            <p:spPr bwMode="auto">
              <a:xfrm>
                <a:off x="5294313" y="3767138"/>
                <a:ext cx="247650" cy="153988"/>
              </a:xfrm>
              <a:custGeom>
                <a:avLst/>
                <a:gdLst/>
                <a:ahLst/>
                <a:cxnLst>
                  <a:cxn ang="0">
                    <a:pos x="33" y="13"/>
                  </a:cxn>
                  <a:cxn ang="0">
                    <a:pos x="48" y="11"/>
                  </a:cxn>
                  <a:cxn ang="0">
                    <a:pos x="66" y="0"/>
                  </a:cxn>
                  <a:cxn ang="0">
                    <a:pos x="33" y="13"/>
                  </a:cxn>
                </a:cxnLst>
                <a:rect l="0" t="0" r="r" b="b"/>
                <a:pathLst>
                  <a:path w="66" h="41">
                    <a:moveTo>
                      <a:pt x="33" y="13"/>
                    </a:moveTo>
                    <a:cubicBezTo>
                      <a:pt x="6" y="30"/>
                      <a:pt x="0" y="41"/>
                      <a:pt x="48" y="11"/>
                    </a:cubicBezTo>
                    <a:cubicBezTo>
                      <a:pt x="52" y="8"/>
                      <a:pt x="58" y="4"/>
                      <a:pt x="66" y="0"/>
                    </a:cubicBezTo>
                    <a:cubicBezTo>
                      <a:pt x="41" y="15"/>
                      <a:pt x="31" y="17"/>
                      <a:pt x="33" y="13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325" name="Freeform 78"/>
              <p:cNvSpPr>
                <a:spLocks/>
              </p:cNvSpPr>
              <p:nvPr/>
            </p:nvSpPr>
            <p:spPr bwMode="auto">
              <a:xfrm>
                <a:off x="5676900" y="3317875"/>
                <a:ext cx="117475" cy="282575"/>
              </a:xfrm>
              <a:custGeom>
                <a:avLst/>
                <a:gdLst/>
                <a:ahLst/>
                <a:cxnLst>
                  <a:cxn ang="0">
                    <a:pos x="12" y="49"/>
                  </a:cxn>
                  <a:cxn ang="0">
                    <a:pos x="8" y="42"/>
                  </a:cxn>
                  <a:cxn ang="0">
                    <a:pos x="0" y="75"/>
                  </a:cxn>
                  <a:cxn ang="0">
                    <a:pos x="12" y="49"/>
                  </a:cxn>
                </a:cxnLst>
                <a:rect l="0" t="0" r="r" b="b"/>
                <a:pathLst>
                  <a:path w="31" h="75">
                    <a:moveTo>
                      <a:pt x="12" y="49"/>
                    </a:moveTo>
                    <a:cubicBezTo>
                      <a:pt x="31" y="0"/>
                      <a:pt x="19" y="11"/>
                      <a:pt x="8" y="42"/>
                    </a:cubicBezTo>
                    <a:cubicBezTo>
                      <a:pt x="8" y="47"/>
                      <a:pt x="6" y="58"/>
                      <a:pt x="0" y="75"/>
                    </a:cubicBezTo>
                    <a:cubicBezTo>
                      <a:pt x="5" y="62"/>
                      <a:pt x="9" y="53"/>
                      <a:pt x="12" y="49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326" name="Freeform 79"/>
              <p:cNvSpPr>
                <a:spLocks/>
              </p:cNvSpPr>
              <p:nvPr/>
            </p:nvSpPr>
            <p:spPr bwMode="auto">
              <a:xfrm>
                <a:off x="5580063" y="3792538"/>
                <a:ext cx="79375" cy="34290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0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1">
                    <a:moveTo>
                      <a:pt x="14" y="0"/>
                    </a:moveTo>
                    <a:cubicBezTo>
                      <a:pt x="13" y="17"/>
                      <a:pt x="9" y="31"/>
                      <a:pt x="4" y="37"/>
                    </a:cubicBezTo>
                    <a:cubicBezTo>
                      <a:pt x="0" y="73"/>
                      <a:pt x="6" y="89"/>
                      <a:pt x="13" y="20"/>
                    </a:cubicBezTo>
                    <a:cubicBezTo>
                      <a:pt x="6" y="91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327" name="Freeform 80"/>
              <p:cNvSpPr>
                <a:spLocks/>
              </p:cNvSpPr>
              <p:nvPr/>
            </p:nvSpPr>
            <p:spPr bwMode="auto">
              <a:xfrm>
                <a:off x="5726113" y="3322638"/>
                <a:ext cx="76200" cy="176213"/>
              </a:xfrm>
              <a:custGeom>
                <a:avLst/>
                <a:gdLst/>
                <a:ahLst/>
                <a:cxnLst>
                  <a:cxn ang="0">
                    <a:pos x="7" y="46"/>
                  </a:cxn>
                  <a:cxn ang="0">
                    <a:pos x="0" y="47"/>
                  </a:cxn>
                  <a:cxn ang="0">
                    <a:pos x="7" y="46"/>
                  </a:cxn>
                </a:cxnLst>
                <a:rect l="0" t="0" r="r" b="b"/>
                <a:pathLst>
                  <a:path w="20" h="47">
                    <a:moveTo>
                      <a:pt x="7" y="46"/>
                    </a:moveTo>
                    <a:cubicBezTo>
                      <a:pt x="20" y="16"/>
                      <a:pt x="20" y="0"/>
                      <a:pt x="0" y="47"/>
                    </a:cubicBezTo>
                    <a:cubicBezTo>
                      <a:pt x="4" y="41"/>
                      <a:pt x="7" y="42"/>
                      <a:pt x="7" y="46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328" name="Freeform 81"/>
              <p:cNvSpPr>
                <a:spLocks/>
              </p:cNvSpPr>
              <p:nvPr/>
            </p:nvSpPr>
            <p:spPr bwMode="auto">
              <a:xfrm>
                <a:off x="5681663" y="3781425"/>
                <a:ext cx="187325" cy="2905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33"/>
                  </a:cxn>
                  <a:cxn ang="0">
                    <a:pos x="13" y="17"/>
                  </a:cxn>
                  <a:cxn ang="0">
                    <a:pos x="28" y="28"/>
                  </a:cxn>
                  <a:cxn ang="0">
                    <a:pos x="0" y="0"/>
                  </a:cxn>
                </a:cxnLst>
                <a:rect l="0" t="0" r="r" b="b"/>
                <a:pathLst>
                  <a:path w="50" h="77">
                    <a:moveTo>
                      <a:pt x="0" y="0"/>
                    </a:moveTo>
                    <a:cubicBezTo>
                      <a:pt x="9" y="14"/>
                      <a:pt x="14" y="26"/>
                      <a:pt x="16" y="33"/>
                    </a:cubicBezTo>
                    <a:cubicBezTo>
                      <a:pt x="35" y="66"/>
                      <a:pt x="50" y="77"/>
                      <a:pt x="13" y="17"/>
                    </a:cubicBezTo>
                    <a:cubicBezTo>
                      <a:pt x="50" y="75"/>
                      <a:pt x="48" y="59"/>
                      <a:pt x="28" y="28"/>
                    </a:cubicBezTo>
                    <a:cubicBezTo>
                      <a:pt x="22" y="25"/>
                      <a:pt x="10" y="16"/>
                      <a:pt x="0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329" name="Freeform 82"/>
              <p:cNvSpPr>
                <a:spLocks/>
              </p:cNvSpPr>
              <p:nvPr/>
            </p:nvSpPr>
            <p:spPr bwMode="auto">
              <a:xfrm>
                <a:off x="5387975" y="3457575"/>
                <a:ext cx="504825" cy="493713"/>
              </a:xfrm>
              <a:custGeom>
                <a:avLst/>
                <a:gdLst/>
                <a:ahLst/>
                <a:cxnLst>
                  <a:cxn ang="0">
                    <a:pos x="40" y="7"/>
                  </a:cxn>
                  <a:cxn ang="0">
                    <a:pos x="31" y="19"/>
                  </a:cxn>
                  <a:cxn ang="0">
                    <a:pos x="32" y="33"/>
                  </a:cxn>
                  <a:cxn ang="0">
                    <a:pos x="44" y="46"/>
                  </a:cxn>
                  <a:cxn ang="0">
                    <a:pos x="16" y="38"/>
                  </a:cxn>
                  <a:cxn ang="0">
                    <a:pos x="16" y="52"/>
                  </a:cxn>
                  <a:cxn ang="0">
                    <a:pos x="8" y="60"/>
                  </a:cxn>
                  <a:cxn ang="0">
                    <a:pos x="36" y="64"/>
                  </a:cxn>
                  <a:cxn ang="0">
                    <a:pos x="8" y="76"/>
                  </a:cxn>
                  <a:cxn ang="0">
                    <a:pos x="17" y="87"/>
                  </a:cxn>
                  <a:cxn ang="0">
                    <a:pos x="41" y="82"/>
                  </a:cxn>
                  <a:cxn ang="0">
                    <a:pos x="23" y="94"/>
                  </a:cxn>
                  <a:cxn ang="0">
                    <a:pos x="25" y="104"/>
                  </a:cxn>
                  <a:cxn ang="0">
                    <a:pos x="35" y="112"/>
                  </a:cxn>
                  <a:cxn ang="0">
                    <a:pos x="56" y="94"/>
                  </a:cxn>
                  <a:cxn ang="0">
                    <a:pos x="55" y="126"/>
                  </a:cxn>
                  <a:cxn ang="0">
                    <a:pos x="72" y="124"/>
                  </a:cxn>
                  <a:cxn ang="0">
                    <a:pos x="76" y="94"/>
                  </a:cxn>
                  <a:cxn ang="0">
                    <a:pos x="87" y="118"/>
                  </a:cxn>
                  <a:cxn ang="0">
                    <a:pos x="94" y="119"/>
                  </a:cxn>
                  <a:cxn ang="0">
                    <a:pos x="106" y="114"/>
                  </a:cxn>
                  <a:cxn ang="0">
                    <a:pos x="89" y="86"/>
                  </a:cxn>
                  <a:cxn ang="0">
                    <a:pos x="105" y="99"/>
                  </a:cxn>
                  <a:cxn ang="0">
                    <a:pos x="120" y="97"/>
                  </a:cxn>
                  <a:cxn ang="0">
                    <a:pos x="121" y="80"/>
                  </a:cxn>
                  <a:cxn ang="0">
                    <a:pos x="121" y="71"/>
                  </a:cxn>
                  <a:cxn ang="0">
                    <a:pos x="96" y="68"/>
                  </a:cxn>
                  <a:cxn ang="0">
                    <a:pos x="126" y="56"/>
                  </a:cxn>
                  <a:cxn ang="0">
                    <a:pos x="110" y="47"/>
                  </a:cxn>
                  <a:cxn ang="0">
                    <a:pos x="123" y="32"/>
                  </a:cxn>
                  <a:cxn ang="0">
                    <a:pos x="91" y="48"/>
                  </a:cxn>
                  <a:cxn ang="0">
                    <a:pos x="115" y="21"/>
                  </a:cxn>
                  <a:cxn ang="0">
                    <a:pos x="95" y="21"/>
                  </a:cxn>
                  <a:cxn ang="0">
                    <a:pos x="90" y="11"/>
                  </a:cxn>
                  <a:cxn ang="0">
                    <a:pos x="77" y="38"/>
                  </a:cxn>
                  <a:cxn ang="0">
                    <a:pos x="81" y="3"/>
                  </a:cxn>
                  <a:cxn ang="0">
                    <a:pos x="72" y="19"/>
                  </a:cxn>
                  <a:cxn ang="0">
                    <a:pos x="63" y="12"/>
                  </a:cxn>
                  <a:cxn ang="0">
                    <a:pos x="51" y="19"/>
                  </a:cxn>
                  <a:cxn ang="0">
                    <a:pos x="56" y="38"/>
                  </a:cxn>
                </a:cxnLst>
                <a:rect l="0" t="0" r="r" b="b"/>
                <a:pathLst>
                  <a:path w="134" h="131">
                    <a:moveTo>
                      <a:pt x="44" y="9"/>
                    </a:moveTo>
                    <a:cubicBezTo>
                      <a:pt x="41" y="4"/>
                      <a:pt x="40" y="4"/>
                      <a:pt x="40" y="7"/>
                    </a:cubicBezTo>
                    <a:cubicBezTo>
                      <a:pt x="40" y="13"/>
                      <a:pt x="44" y="28"/>
                      <a:pt x="55" y="47"/>
                    </a:cubicBezTo>
                    <a:cubicBezTo>
                      <a:pt x="47" y="33"/>
                      <a:pt x="38" y="24"/>
                      <a:pt x="31" y="19"/>
                    </a:cubicBezTo>
                    <a:cubicBezTo>
                      <a:pt x="28" y="17"/>
                      <a:pt x="25" y="16"/>
                      <a:pt x="23" y="17"/>
                    </a:cubicBezTo>
                    <a:cubicBezTo>
                      <a:pt x="21" y="18"/>
                      <a:pt x="23" y="23"/>
                      <a:pt x="32" y="33"/>
                    </a:cubicBezTo>
                    <a:cubicBezTo>
                      <a:pt x="32" y="33"/>
                      <a:pt x="32" y="34"/>
                      <a:pt x="32" y="34"/>
                    </a:cubicBezTo>
                    <a:cubicBezTo>
                      <a:pt x="35" y="37"/>
                      <a:pt x="39" y="41"/>
                      <a:pt x="44" y="46"/>
                    </a:cubicBezTo>
                    <a:cubicBezTo>
                      <a:pt x="24" y="27"/>
                      <a:pt x="14" y="25"/>
                      <a:pt x="13" y="29"/>
                    </a:cubicBezTo>
                    <a:cubicBezTo>
                      <a:pt x="12" y="31"/>
                      <a:pt x="13" y="34"/>
                      <a:pt x="16" y="38"/>
                    </a:cubicBezTo>
                    <a:cubicBezTo>
                      <a:pt x="21" y="44"/>
                      <a:pt x="30" y="53"/>
                      <a:pt x="45" y="58"/>
                    </a:cubicBezTo>
                    <a:cubicBezTo>
                      <a:pt x="34" y="54"/>
                      <a:pt x="24" y="52"/>
                      <a:pt x="16" y="52"/>
                    </a:cubicBezTo>
                    <a:cubicBezTo>
                      <a:pt x="11" y="52"/>
                      <a:pt x="7" y="52"/>
                      <a:pt x="5" y="53"/>
                    </a:cubicBezTo>
                    <a:cubicBezTo>
                      <a:pt x="0" y="54"/>
                      <a:pt x="0" y="57"/>
                      <a:pt x="8" y="60"/>
                    </a:cubicBezTo>
                    <a:cubicBezTo>
                      <a:pt x="8" y="60"/>
                      <a:pt x="9" y="60"/>
                      <a:pt x="9" y="60"/>
                    </a:cubicBezTo>
                    <a:cubicBezTo>
                      <a:pt x="15" y="62"/>
                      <a:pt x="24" y="64"/>
                      <a:pt x="36" y="64"/>
                    </a:cubicBezTo>
                    <a:cubicBezTo>
                      <a:pt x="14" y="63"/>
                      <a:pt x="4" y="66"/>
                      <a:pt x="2" y="70"/>
                    </a:cubicBezTo>
                    <a:cubicBezTo>
                      <a:pt x="1" y="72"/>
                      <a:pt x="3" y="74"/>
                      <a:pt x="8" y="76"/>
                    </a:cubicBezTo>
                    <a:cubicBezTo>
                      <a:pt x="15" y="79"/>
                      <a:pt x="29" y="80"/>
                      <a:pt x="45" y="74"/>
                    </a:cubicBezTo>
                    <a:cubicBezTo>
                      <a:pt x="33" y="78"/>
                      <a:pt x="23" y="83"/>
                      <a:pt x="17" y="87"/>
                    </a:cubicBezTo>
                    <a:cubicBezTo>
                      <a:pt x="12" y="91"/>
                      <a:pt x="9" y="93"/>
                      <a:pt x="8" y="95"/>
                    </a:cubicBezTo>
                    <a:cubicBezTo>
                      <a:pt x="6" y="99"/>
                      <a:pt x="16" y="97"/>
                      <a:pt x="41" y="82"/>
                    </a:cubicBezTo>
                    <a:cubicBezTo>
                      <a:pt x="33" y="86"/>
                      <a:pt x="27" y="90"/>
                      <a:pt x="23" y="93"/>
                    </a:cubicBezTo>
                    <a:cubicBezTo>
                      <a:pt x="23" y="94"/>
                      <a:pt x="23" y="94"/>
                      <a:pt x="23" y="94"/>
                    </a:cubicBezTo>
                    <a:cubicBezTo>
                      <a:pt x="13" y="101"/>
                      <a:pt x="12" y="106"/>
                      <a:pt x="15" y="106"/>
                    </a:cubicBezTo>
                    <a:cubicBezTo>
                      <a:pt x="17" y="107"/>
                      <a:pt x="21" y="106"/>
                      <a:pt x="25" y="104"/>
                    </a:cubicBezTo>
                    <a:cubicBezTo>
                      <a:pt x="32" y="100"/>
                      <a:pt x="42" y="93"/>
                      <a:pt x="51" y="83"/>
                    </a:cubicBezTo>
                    <a:cubicBezTo>
                      <a:pt x="42" y="94"/>
                      <a:pt x="37" y="104"/>
                      <a:pt x="35" y="112"/>
                    </a:cubicBezTo>
                    <a:cubicBezTo>
                      <a:pt x="34" y="116"/>
                      <a:pt x="34" y="120"/>
                      <a:pt x="35" y="122"/>
                    </a:cubicBezTo>
                    <a:cubicBezTo>
                      <a:pt x="37" y="128"/>
                      <a:pt x="46" y="123"/>
                      <a:pt x="56" y="94"/>
                    </a:cubicBezTo>
                    <a:cubicBezTo>
                      <a:pt x="48" y="116"/>
                      <a:pt x="47" y="127"/>
                      <a:pt x="50" y="129"/>
                    </a:cubicBezTo>
                    <a:cubicBezTo>
                      <a:pt x="51" y="131"/>
                      <a:pt x="53" y="129"/>
                      <a:pt x="55" y="126"/>
                    </a:cubicBezTo>
                    <a:cubicBezTo>
                      <a:pt x="60" y="120"/>
                      <a:pt x="64" y="106"/>
                      <a:pt x="65" y="89"/>
                    </a:cubicBezTo>
                    <a:cubicBezTo>
                      <a:pt x="64" y="105"/>
                      <a:pt x="68" y="117"/>
                      <a:pt x="72" y="124"/>
                    </a:cubicBezTo>
                    <a:cubicBezTo>
                      <a:pt x="75" y="128"/>
                      <a:pt x="78" y="130"/>
                      <a:pt x="80" y="130"/>
                    </a:cubicBezTo>
                    <a:cubicBezTo>
                      <a:pt x="84" y="130"/>
                      <a:pt x="86" y="119"/>
                      <a:pt x="76" y="94"/>
                    </a:cubicBezTo>
                    <a:cubicBezTo>
                      <a:pt x="80" y="105"/>
                      <a:pt x="83" y="112"/>
                      <a:pt x="86" y="117"/>
                    </a:cubicBezTo>
                    <a:cubicBezTo>
                      <a:pt x="86" y="117"/>
                      <a:pt x="86" y="118"/>
                      <a:pt x="87" y="118"/>
                    </a:cubicBezTo>
                    <a:cubicBezTo>
                      <a:pt x="90" y="124"/>
                      <a:pt x="92" y="127"/>
                      <a:pt x="93" y="127"/>
                    </a:cubicBezTo>
                    <a:cubicBezTo>
                      <a:pt x="94" y="127"/>
                      <a:pt x="95" y="124"/>
                      <a:pt x="94" y="119"/>
                    </a:cubicBezTo>
                    <a:cubicBezTo>
                      <a:pt x="92" y="112"/>
                      <a:pt x="87" y="100"/>
                      <a:pt x="78" y="86"/>
                    </a:cubicBezTo>
                    <a:cubicBezTo>
                      <a:pt x="88" y="102"/>
                      <a:pt x="100" y="111"/>
                      <a:pt x="106" y="114"/>
                    </a:cubicBezTo>
                    <a:cubicBezTo>
                      <a:pt x="109" y="116"/>
                      <a:pt x="111" y="116"/>
                      <a:pt x="111" y="114"/>
                    </a:cubicBezTo>
                    <a:cubicBezTo>
                      <a:pt x="112" y="110"/>
                      <a:pt x="105" y="101"/>
                      <a:pt x="89" y="86"/>
                    </a:cubicBezTo>
                    <a:cubicBezTo>
                      <a:pt x="95" y="92"/>
                      <a:pt x="101" y="96"/>
                      <a:pt x="105" y="99"/>
                    </a:cubicBezTo>
                    <a:cubicBezTo>
                      <a:pt x="105" y="99"/>
                      <a:pt x="105" y="99"/>
                      <a:pt x="105" y="99"/>
                    </a:cubicBezTo>
                    <a:cubicBezTo>
                      <a:pt x="113" y="104"/>
                      <a:pt x="118" y="105"/>
                      <a:pt x="120" y="104"/>
                    </a:cubicBezTo>
                    <a:cubicBezTo>
                      <a:pt x="122" y="103"/>
                      <a:pt x="122" y="100"/>
                      <a:pt x="120" y="97"/>
                    </a:cubicBezTo>
                    <a:cubicBezTo>
                      <a:pt x="116" y="90"/>
                      <a:pt x="106" y="80"/>
                      <a:pt x="88" y="74"/>
                    </a:cubicBezTo>
                    <a:cubicBezTo>
                      <a:pt x="101" y="79"/>
                      <a:pt x="113" y="80"/>
                      <a:pt x="121" y="80"/>
                    </a:cubicBezTo>
                    <a:cubicBezTo>
                      <a:pt x="125" y="80"/>
                      <a:pt x="128" y="79"/>
                      <a:pt x="130" y="78"/>
                    </a:cubicBezTo>
                    <a:cubicBezTo>
                      <a:pt x="134" y="76"/>
                      <a:pt x="132" y="73"/>
                      <a:pt x="121" y="71"/>
                    </a:cubicBezTo>
                    <a:cubicBezTo>
                      <a:pt x="121" y="71"/>
                      <a:pt x="120" y="71"/>
                      <a:pt x="120" y="71"/>
                    </a:cubicBezTo>
                    <a:cubicBezTo>
                      <a:pt x="114" y="69"/>
                      <a:pt x="107" y="68"/>
                      <a:pt x="96" y="68"/>
                    </a:cubicBezTo>
                    <a:cubicBezTo>
                      <a:pt x="120" y="69"/>
                      <a:pt x="131" y="65"/>
                      <a:pt x="132" y="62"/>
                    </a:cubicBezTo>
                    <a:cubicBezTo>
                      <a:pt x="132" y="59"/>
                      <a:pt x="130" y="57"/>
                      <a:pt x="126" y="56"/>
                    </a:cubicBezTo>
                    <a:cubicBezTo>
                      <a:pt x="118" y="53"/>
                      <a:pt x="104" y="53"/>
                      <a:pt x="88" y="59"/>
                    </a:cubicBezTo>
                    <a:cubicBezTo>
                      <a:pt x="97" y="55"/>
                      <a:pt x="104" y="51"/>
                      <a:pt x="110" y="47"/>
                    </a:cubicBezTo>
                    <a:cubicBezTo>
                      <a:pt x="112" y="46"/>
                      <a:pt x="114" y="45"/>
                      <a:pt x="116" y="43"/>
                    </a:cubicBezTo>
                    <a:cubicBezTo>
                      <a:pt x="123" y="38"/>
                      <a:pt x="125" y="33"/>
                      <a:pt x="123" y="32"/>
                    </a:cubicBezTo>
                    <a:cubicBezTo>
                      <a:pt x="123" y="32"/>
                      <a:pt x="122" y="32"/>
                      <a:pt x="122" y="32"/>
                    </a:cubicBezTo>
                    <a:cubicBezTo>
                      <a:pt x="118" y="31"/>
                      <a:pt x="108" y="35"/>
                      <a:pt x="91" y="48"/>
                    </a:cubicBezTo>
                    <a:cubicBezTo>
                      <a:pt x="100" y="42"/>
                      <a:pt x="106" y="36"/>
                      <a:pt x="110" y="32"/>
                    </a:cubicBezTo>
                    <a:cubicBezTo>
                      <a:pt x="116" y="26"/>
                      <a:pt x="117" y="22"/>
                      <a:pt x="115" y="21"/>
                    </a:cubicBezTo>
                    <a:cubicBezTo>
                      <a:pt x="111" y="20"/>
                      <a:pt x="95" y="28"/>
                      <a:pt x="80" y="48"/>
                    </a:cubicBezTo>
                    <a:cubicBezTo>
                      <a:pt x="88" y="38"/>
                      <a:pt x="93" y="28"/>
                      <a:pt x="95" y="21"/>
                    </a:cubicBezTo>
                    <a:cubicBezTo>
                      <a:pt x="96" y="16"/>
                      <a:pt x="97" y="13"/>
                      <a:pt x="97" y="10"/>
                    </a:cubicBezTo>
                    <a:cubicBezTo>
                      <a:pt x="97" y="6"/>
                      <a:pt x="94" y="5"/>
                      <a:pt x="90" y="11"/>
                    </a:cubicBezTo>
                    <a:cubicBezTo>
                      <a:pt x="90" y="11"/>
                      <a:pt x="89" y="11"/>
                      <a:pt x="89" y="12"/>
                    </a:cubicBezTo>
                    <a:cubicBezTo>
                      <a:pt x="86" y="16"/>
                      <a:pt x="82" y="25"/>
                      <a:pt x="77" y="38"/>
                    </a:cubicBezTo>
                    <a:cubicBezTo>
                      <a:pt x="83" y="21"/>
                      <a:pt x="85" y="10"/>
                      <a:pt x="85" y="5"/>
                    </a:cubicBezTo>
                    <a:cubicBezTo>
                      <a:pt x="84" y="2"/>
                      <a:pt x="83" y="1"/>
                      <a:pt x="81" y="3"/>
                    </a:cubicBezTo>
                    <a:cubicBezTo>
                      <a:pt x="78" y="5"/>
                      <a:pt x="75" y="11"/>
                      <a:pt x="72" y="18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0" y="25"/>
                      <a:pt x="68" y="34"/>
                      <a:pt x="68" y="44"/>
                    </a:cubicBezTo>
                    <a:cubicBezTo>
                      <a:pt x="69" y="30"/>
                      <a:pt x="66" y="20"/>
                      <a:pt x="63" y="12"/>
                    </a:cubicBezTo>
                    <a:cubicBezTo>
                      <a:pt x="61" y="7"/>
                      <a:pt x="59" y="4"/>
                      <a:pt x="56" y="3"/>
                    </a:cubicBezTo>
                    <a:cubicBezTo>
                      <a:pt x="52" y="0"/>
                      <a:pt x="48" y="4"/>
                      <a:pt x="51" y="19"/>
                    </a:cubicBezTo>
                    <a:cubicBezTo>
                      <a:pt x="51" y="19"/>
                      <a:pt x="51" y="19"/>
                      <a:pt x="51" y="19"/>
                    </a:cubicBezTo>
                    <a:cubicBezTo>
                      <a:pt x="52" y="24"/>
                      <a:pt x="54" y="30"/>
                      <a:pt x="56" y="38"/>
                    </a:cubicBezTo>
                    <a:cubicBezTo>
                      <a:pt x="51" y="23"/>
                      <a:pt x="47" y="14"/>
                      <a:pt x="44" y="9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</p:grpSp>
        <p:sp>
          <p:nvSpPr>
            <p:cNvPr id="57" name="Freeform 83"/>
            <p:cNvSpPr>
              <a:spLocks/>
            </p:cNvSpPr>
            <p:nvPr/>
          </p:nvSpPr>
          <p:spPr bwMode="auto">
            <a:xfrm rot="1639090">
              <a:off x="8277394" y="1349912"/>
              <a:ext cx="209537" cy="196821"/>
            </a:xfrm>
            <a:custGeom>
              <a:avLst/>
              <a:gdLst/>
              <a:ahLst/>
              <a:cxnLst>
                <a:cxn ang="0">
                  <a:pos x="24" y="13"/>
                </a:cxn>
                <a:cxn ang="0">
                  <a:pos x="14" y="10"/>
                </a:cxn>
                <a:cxn ang="0">
                  <a:pos x="15" y="20"/>
                </a:cxn>
                <a:cxn ang="0">
                  <a:pos x="4" y="21"/>
                </a:cxn>
                <a:cxn ang="0">
                  <a:pos x="9" y="30"/>
                </a:cxn>
                <a:cxn ang="0">
                  <a:pos x="0" y="35"/>
                </a:cxn>
                <a:cxn ang="0">
                  <a:pos x="8" y="41"/>
                </a:cxn>
                <a:cxn ang="0">
                  <a:pos x="2" y="50"/>
                </a:cxn>
                <a:cxn ang="0">
                  <a:pos x="12" y="52"/>
                </a:cxn>
                <a:cxn ang="0">
                  <a:pos x="10" y="62"/>
                </a:cxn>
                <a:cxn ang="0">
                  <a:pos x="20" y="60"/>
                </a:cxn>
                <a:cxn ang="0">
                  <a:pos x="22" y="70"/>
                </a:cxn>
                <a:cxn ang="0">
                  <a:pos x="31" y="64"/>
                </a:cxn>
                <a:cxn ang="0">
                  <a:pos x="36" y="73"/>
                </a:cxn>
                <a:cxn ang="0">
                  <a:pos x="42" y="64"/>
                </a:cxn>
                <a:cxn ang="0">
                  <a:pos x="51" y="71"/>
                </a:cxn>
                <a:cxn ang="0">
                  <a:pos x="53" y="60"/>
                </a:cxn>
                <a:cxn ang="0">
                  <a:pos x="63" y="64"/>
                </a:cxn>
                <a:cxn ang="0">
                  <a:pos x="62" y="53"/>
                </a:cxn>
                <a:cxn ang="0">
                  <a:pos x="73" y="52"/>
                </a:cxn>
                <a:cxn ang="0">
                  <a:pos x="68" y="43"/>
                </a:cxn>
                <a:cxn ang="0">
                  <a:pos x="77" y="38"/>
                </a:cxn>
                <a:cxn ang="0">
                  <a:pos x="69" y="32"/>
                </a:cxn>
                <a:cxn ang="0">
                  <a:pos x="75" y="23"/>
                </a:cxn>
                <a:cxn ang="0">
                  <a:pos x="65" y="21"/>
                </a:cxn>
                <a:cxn ang="0">
                  <a:pos x="67" y="11"/>
                </a:cxn>
                <a:cxn ang="0">
                  <a:pos x="57" y="13"/>
                </a:cxn>
                <a:cxn ang="0">
                  <a:pos x="55" y="3"/>
                </a:cxn>
                <a:cxn ang="0">
                  <a:pos x="46" y="9"/>
                </a:cxn>
                <a:cxn ang="0">
                  <a:pos x="41" y="0"/>
                </a:cxn>
                <a:cxn ang="0">
                  <a:pos x="35" y="9"/>
                </a:cxn>
                <a:cxn ang="0">
                  <a:pos x="26" y="2"/>
                </a:cxn>
                <a:cxn ang="0">
                  <a:pos x="24" y="13"/>
                </a:cxn>
              </a:cxnLst>
              <a:rect l="0" t="0" r="r" b="b"/>
              <a:pathLst>
                <a:path w="77" h="73">
                  <a:moveTo>
                    <a:pt x="24" y="13"/>
                  </a:moveTo>
                  <a:cubicBezTo>
                    <a:pt x="22" y="14"/>
                    <a:pt x="15" y="8"/>
                    <a:pt x="14" y="10"/>
                  </a:cubicBezTo>
                  <a:cubicBezTo>
                    <a:pt x="12" y="11"/>
                    <a:pt x="16" y="19"/>
                    <a:pt x="15" y="20"/>
                  </a:cubicBezTo>
                  <a:cubicBezTo>
                    <a:pt x="14" y="22"/>
                    <a:pt x="5" y="19"/>
                    <a:pt x="4" y="21"/>
                  </a:cubicBezTo>
                  <a:cubicBezTo>
                    <a:pt x="3" y="23"/>
                    <a:pt x="10" y="28"/>
                    <a:pt x="9" y="30"/>
                  </a:cubicBezTo>
                  <a:cubicBezTo>
                    <a:pt x="9" y="32"/>
                    <a:pt x="0" y="33"/>
                    <a:pt x="0" y="35"/>
                  </a:cubicBezTo>
                  <a:cubicBezTo>
                    <a:pt x="0" y="37"/>
                    <a:pt x="8" y="39"/>
                    <a:pt x="8" y="41"/>
                  </a:cubicBezTo>
                  <a:cubicBezTo>
                    <a:pt x="9" y="44"/>
                    <a:pt x="1" y="48"/>
                    <a:pt x="2" y="50"/>
                  </a:cubicBezTo>
                  <a:cubicBezTo>
                    <a:pt x="3" y="52"/>
                    <a:pt x="11" y="50"/>
                    <a:pt x="12" y="52"/>
                  </a:cubicBezTo>
                  <a:cubicBezTo>
                    <a:pt x="13" y="54"/>
                    <a:pt x="8" y="61"/>
                    <a:pt x="10" y="62"/>
                  </a:cubicBezTo>
                  <a:cubicBezTo>
                    <a:pt x="11" y="64"/>
                    <a:pt x="18" y="59"/>
                    <a:pt x="20" y="60"/>
                  </a:cubicBezTo>
                  <a:cubicBezTo>
                    <a:pt x="22" y="61"/>
                    <a:pt x="20" y="70"/>
                    <a:pt x="22" y="70"/>
                  </a:cubicBezTo>
                  <a:cubicBezTo>
                    <a:pt x="24" y="71"/>
                    <a:pt x="29" y="64"/>
                    <a:pt x="31" y="64"/>
                  </a:cubicBezTo>
                  <a:cubicBezTo>
                    <a:pt x="33" y="65"/>
                    <a:pt x="34" y="73"/>
                    <a:pt x="36" y="73"/>
                  </a:cubicBezTo>
                  <a:cubicBezTo>
                    <a:pt x="39" y="73"/>
                    <a:pt x="40" y="65"/>
                    <a:pt x="42" y="64"/>
                  </a:cubicBezTo>
                  <a:cubicBezTo>
                    <a:pt x="44" y="64"/>
                    <a:pt x="49" y="72"/>
                    <a:pt x="51" y="71"/>
                  </a:cubicBezTo>
                  <a:cubicBezTo>
                    <a:pt x="53" y="70"/>
                    <a:pt x="51" y="62"/>
                    <a:pt x="53" y="60"/>
                  </a:cubicBezTo>
                  <a:cubicBezTo>
                    <a:pt x="55" y="59"/>
                    <a:pt x="62" y="65"/>
                    <a:pt x="63" y="64"/>
                  </a:cubicBezTo>
                  <a:cubicBezTo>
                    <a:pt x="65" y="62"/>
                    <a:pt x="61" y="55"/>
                    <a:pt x="62" y="53"/>
                  </a:cubicBezTo>
                  <a:cubicBezTo>
                    <a:pt x="64" y="51"/>
                    <a:pt x="72" y="54"/>
                    <a:pt x="73" y="52"/>
                  </a:cubicBezTo>
                  <a:cubicBezTo>
                    <a:pt x="74" y="50"/>
                    <a:pt x="67" y="45"/>
                    <a:pt x="68" y="43"/>
                  </a:cubicBezTo>
                  <a:cubicBezTo>
                    <a:pt x="68" y="41"/>
                    <a:pt x="77" y="40"/>
                    <a:pt x="77" y="38"/>
                  </a:cubicBezTo>
                  <a:cubicBezTo>
                    <a:pt x="77" y="36"/>
                    <a:pt x="69" y="34"/>
                    <a:pt x="69" y="32"/>
                  </a:cubicBezTo>
                  <a:cubicBezTo>
                    <a:pt x="68" y="30"/>
                    <a:pt x="76" y="26"/>
                    <a:pt x="75" y="23"/>
                  </a:cubicBezTo>
                  <a:cubicBezTo>
                    <a:pt x="74" y="21"/>
                    <a:pt x="66" y="23"/>
                    <a:pt x="65" y="21"/>
                  </a:cubicBezTo>
                  <a:cubicBezTo>
                    <a:pt x="64" y="19"/>
                    <a:pt x="69" y="12"/>
                    <a:pt x="67" y="11"/>
                  </a:cubicBezTo>
                  <a:cubicBezTo>
                    <a:pt x="66" y="9"/>
                    <a:pt x="59" y="14"/>
                    <a:pt x="57" y="13"/>
                  </a:cubicBezTo>
                  <a:cubicBezTo>
                    <a:pt x="55" y="12"/>
                    <a:pt x="57" y="4"/>
                    <a:pt x="55" y="3"/>
                  </a:cubicBezTo>
                  <a:cubicBezTo>
                    <a:pt x="53" y="2"/>
                    <a:pt x="49" y="9"/>
                    <a:pt x="46" y="9"/>
                  </a:cubicBezTo>
                  <a:cubicBezTo>
                    <a:pt x="44" y="9"/>
                    <a:pt x="43" y="0"/>
                    <a:pt x="41" y="0"/>
                  </a:cubicBezTo>
                  <a:cubicBezTo>
                    <a:pt x="38" y="0"/>
                    <a:pt x="37" y="8"/>
                    <a:pt x="35" y="9"/>
                  </a:cubicBezTo>
                  <a:cubicBezTo>
                    <a:pt x="33" y="9"/>
                    <a:pt x="28" y="2"/>
                    <a:pt x="26" y="2"/>
                  </a:cubicBezTo>
                  <a:cubicBezTo>
                    <a:pt x="24" y="3"/>
                    <a:pt x="26" y="12"/>
                    <a:pt x="24" y="13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sp>
          <p:nvSpPr>
            <p:cNvPr id="58" name="Freeform 84"/>
            <p:cNvSpPr>
              <a:spLocks/>
            </p:cNvSpPr>
            <p:nvPr/>
          </p:nvSpPr>
          <p:spPr bwMode="auto">
            <a:xfrm rot="1639090">
              <a:off x="8163101" y="2249891"/>
              <a:ext cx="53972" cy="11587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9" y="10"/>
                </a:cxn>
                <a:cxn ang="0">
                  <a:pos x="0" y="14"/>
                </a:cxn>
                <a:cxn ang="0">
                  <a:pos x="8" y="21"/>
                </a:cxn>
                <a:cxn ang="0">
                  <a:pos x="2" y="29"/>
                </a:cxn>
                <a:cxn ang="0">
                  <a:pos x="12" y="31"/>
                </a:cxn>
                <a:cxn ang="0">
                  <a:pos x="10" y="42"/>
                </a:cxn>
                <a:cxn ang="0">
                  <a:pos x="20" y="39"/>
                </a:cxn>
                <a:cxn ang="0">
                  <a:pos x="20" y="40"/>
                </a:cxn>
                <a:cxn ang="0">
                  <a:pos x="12" y="6"/>
                </a:cxn>
                <a:cxn ang="0">
                  <a:pos x="7" y="0"/>
                </a:cxn>
                <a:cxn ang="0">
                  <a:pos x="4" y="0"/>
                </a:cxn>
              </a:cxnLst>
              <a:rect l="0" t="0" r="r" b="b"/>
              <a:pathLst>
                <a:path w="20" h="43">
                  <a:moveTo>
                    <a:pt x="4" y="0"/>
                  </a:moveTo>
                  <a:cubicBezTo>
                    <a:pt x="3" y="2"/>
                    <a:pt x="10" y="8"/>
                    <a:pt x="9" y="10"/>
                  </a:cubicBezTo>
                  <a:cubicBezTo>
                    <a:pt x="9" y="12"/>
                    <a:pt x="0" y="12"/>
                    <a:pt x="0" y="14"/>
                  </a:cubicBezTo>
                  <a:cubicBezTo>
                    <a:pt x="0" y="17"/>
                    <a:pt x="8" y="19"/>
                    <a:pt x="8" y="21"/>
                  </a:cubicBezTo>
                  <a:cubicBezTo>
                    <a:pt x="9" y="23"/>
                    <a:pt x="1" y="27"/>
                    <a:pt x="2" y="29"/>
                  </a:cubicBezTo>
                  <a:cubicBezTo>
                    <a:pt x="2" y="31"/>
                    <a:pt x="11" y="30"/>
                    <a:pt x="12" y="31"/>
                  </a:cubicBezTo>
                  <a:cubicBezTo>
                    <a:pt x="13" y="33"/>
                    <a:pt x="8" y="40"/>
                    <a:pt x="10" y="42"/>
                  </a:cubicBezTo>
                  <a:cubicBezTo>
                    <a:pt x="11" y="43"/>
                    <a:pt x="18" y="38"/>
                    <a:pt x="20" y="39"/>
                  </a:cubicBezTo>
                  <a:cubicBezTo>
                    <a:pt x="20" y="39"/>
                    <a:pt x="20" y="40"/>
                    <a:pt x="20" y="40"/>
                  </a:cubicBezTo>
                  <a:cubicBezTo>
                    <a:pt x="17" y="21"/>
                    <a:pt x="12" y="6"/>
                    <a:pt x="12" y="6"/>
                  </a:cubicBezTo>
                  <a:cubicBezTo>
                    <a:pt x="10" y="4"/>
                    <a:pt x="8" y="2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solidFill>
              <a:schemeClr val="accent3"/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sp>
          <p:nvSpPr>
            <p:cNvPr id="59" name="Freeform 85"/>
            <p:cNvSpPr>
              <a:spLocks/>
            </p:cNvSpPr>
            <p:nvPr/>
          </p:nvSpPr>
          <p:spPr bwMode="auto">
            <a:xfrm rot="1639090">
              <a:off x="8183738" y="2380046"/>
              <a:ext cx="0" cy="7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5EB1E"/>
            </a:solidFill>
            <a:ln w="3" cap="flat">
              <a:solidFill>
                <a:srgbClr val="0D0D09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grpSp>
          <p:nvGrpSpPr>
            <p:cNvPr id="60" name="Group 69"/>
            <p:cNvGrpSpPr>
              <a:grpSpLocks/>
            </p:cNvGrpSpPr>
            <p:nvPr/>
          </p:nvGrpSpPr>
          <p:grpSpPr bwMode="auto">
            <a:xfrm rot="1639090">
              <a:off x="8544883" y="1384389"/>
              <a:ext cx="196724" cy="373641"/>
              <a:chOff x="7512536" y="567770"/>
              <a:chExt cx="273959" cy="520339"/>
            </a:xfrm>
          </p:grpSpPr>
          <p:sp>
            <p:nvSpPr>
              <p:cNvPr id="288" name="Freeform 86"/>
              <p:cNvSpPr>
                <a:spLocks/>
              </p:cNvSpPr>
              <p:nvPr/>
            </p:nvSpPr>
            <p:spPr bwMode="auto">
              <a:xfrm>
                <a:off x="7594632" y="900343"/>
                <a:ext cx="134847" cy="163574"/>
              </a:xfrm>
              <a:custGeom>
                <a:avLst/>
                <a:gdLst/>
                <a:ahLst/>
                <a:cxnLst>
                  <a:cxn ang="0">
                    <a:pos x="4" y="40"/>
                  </a:cxn>
                  <a:cxn ang="0">
                    <a:pos x="26" y="20"/>
                  </a:cxn>
                  <a:cxn ang="0">
                    <a:pos x="27" y="19"/>
                  </a:cxn>
                  <a:cxn ang="0">
                    <a:pos x="36" y="0"/>
                  </a:cxn>
                  <a:cxn ang="0">
                    <a:pos x="31" y="3"/>
                  </a:cxn>
                  <a:cxn ang="0">
                    <a:pos x="4" y="40"/>
                  </a:cxn>
                </a:cxnLst>
                <a:rect l="0" t="0" r="r" b="b"/>
                <a:pathLst>
                  <a:path w="36" h="43">
                    <a:moveTo>
                      <a:pt x="4" y="40"/>
                    </a:moveTo>
                    <a:cubicBezTo>
                      <a:pt x="6" y="43"/>
                      <a:pt x="16" y="31"/>
                      <a:pt x="26" y="20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19"/>
                      <a:pt x="30" y="11"/>
                      <a:pt x="36" y="0"/>
                    </a:cubicBezTo>
                    <a:cubicBezTo>
                      <a:pt x="34" y="1"/>
                      <a:pt x="33" y="2"/>
                      <a:pt x="31" y="3"/>
                    </a:cubicBezTo>
                    <a:cubicBezTo>
                      <a:pt x="19" y="17"/>
                      <a:pt x="0" y="37"/>
                      <a:pt x="4" y="4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289" name="Freeform 87"/>
              <p:cNvSpPr>
                <a:spLocks/>
              </p:cNvSpPr>
              <p:nvPr/>
            </p:nvSpPr>
            <p:spPr bwMode="auto">
              <a:xfrm>
                <a:off x="7513453" y="775809"/>
                <a:ext cx="205587" cy="61893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1" y="5"/>
                  </a:cxn>
                  <a:cxn ang="0">
                    <a:pos x="43" y="16"/>
                  </a:cxn>
                  <a:cxn ang="0">
                    <a:pos x="55" y="14"/>
                  </a:cxn>
                  <a:cxn ang="0">
                    <a:pos x="44" y="8"/>
                  </a:cxn>
                </a:cxnLst>
                <a:rect l="0" t="0" r="r" b="b"/>
                <a:pathLst>
                  <a:path w="55" h="16">
                    <a:moveTo>
                      <a:pt x="44" y="8"/>
                    </a:moveTo>
                    <a:cubicBezTo>
                      <a:pt x="26" y="5"/>
                      <a:pt x="2" y="0"/>
                      <a:pt x="1" y="5"/>
                    </a:cubicBezTo>
                    <a:cubicBezTo>
                      <a:pt x="0" y="10"/>
                      <a:pt x="25" y="12"/>
                      <a:pt x="43" y="16"/>
                    </a:cubicBezTo>
                    <a:cubicBezTo>
                      <a:pt x="48" y="15"/>
                      <a:pt x="52" y="15"/>
                      <a:pt x="55" y="14"/>
                    </a:cubicBezTo>
                    <a:cubicBezTo>
                      <a:pt x="52" y="12"/>
                      <a:pt x="49" y="10"/>
                      <a:pt x="44" y="8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290" name="Freeform 88"/>
              <p:cNvSpPr>
                <a:spLocks/>
              </p:cNvSpPr>
              <p:nvPr/>
            </p:nvSpPr>
            <p:spPr bwMode="auto">
              <a:xfrm>
                <a:off x="7675000" y="571985"/>
                <a:ext cx="90636" cy="207783"/>
              </a:xfrm>
              <a:custGeom>
                <a:avLst/>
                <a:gdLst/>
                <a:ahLst/>
                <a:cxnLst>
                  <a:cxn ang="0">
                    <a:pos x="23" y="42"/>
                  </a:cxn>
                  <a:cxn ang="0">
                    <a:pos x="5" y="2"/>
                  </a:cxn>
                  <a:cxn ang="0">
                    <a:pos x="17" y="47"/>
                  </a:cxn>
                  <a:cxn ang="0">
                    <a:pos x="23" y="55"/>
                  </a:cxn>
                  <a:cxn ang="0">
                    <a:pos x="23" y="42"/>
                  </a:cxn>
                </a:cxnLst>
                <a:rect l="0" t="0" r="r" b="b"/>
                <a:pathLst>
                  <a:path w="24" h="55">
                    <a:moveTo>
                      <a:pt x="23" y="42"/>
                    </a:moveTo>
                    <a:cubicBezTo>
                      <a:pt x="17" y="25"/>
                      <a:pt x="10" y="0"/>
                      <a:pt x="5" y="2"/>
                    </a:cubicBezTo>
                    <a:cubicBezTo>
                      <a:pt x="0" y="4"/>
                      <a:pt x="11" y="29"/>
                      <a:pt x="17" y="47"/>
                    </a:cubicBezTo>
                    <a:cubicBezTo>
                      <a:pt x="19" y="50"/>
                      <a:pt x="21" y="53"/>
                      <a:pt x="23" y="55"/>
                    </a:cubicBezTo>
                    <a:cubicBezTo>
                      <a:pt x="24" y="51"/>
                      <a:pt x="23" y="47"/>
                      <a:pt x="23" y="4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291" name="Freeform 89"/>
              <p:cNvSpPr>
                <a:spLocks/>
              </p:cNvSpPr>
              <p:nvPr/>
            </p:nvSpPr>
            <p:spPr bwMode="auto">
              <a:xfrm>
                <a:off x="7706883" y="708023"/>
                <a:ext cx="11052" cy="1105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3"/>
                  </a:cxn>
                  <a:cxn ang="0">
                    <a:pos x="0" y="0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cubicBezTo>
                      <a:pt x="1" y="1"/>
                      <a:pt x="2" y="2"/>
                      <a:pt x="3" y="3"/>
                    </a:cubicBezTo>
                    <a:cubicBezTo>
                      <a:pt x="2" y="2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292" name="Freeform 90"/>
              <p:cNvSpPr>
                <a:spLocks/>
              </p:cNvSpPr>
              <p:nvPr/>
            </p:nvSpPr>
            <p:spPr bwMode="auto">
              <a:xfrm>
                <a:off x="7626373" y="605598"/>
                <a:ext cx="79583" cy="99470"/>
              </a:xfrm>
              <a:custGeom>
                <a:avLst/>
                <a:gdLst/>
                <a:ahLst/>
                <a:cxnLst>
                  <a:cxn ang="0">
                    <a:pos x="21" y="26"/>
                  </a:cxn>
                  <a:cxn ang="0">
                    <a:pos x="0" y="2"/>
                  </a:cxn>
                  <a:cxn ang="0">
                    <a:pos x="21" y="26"/>
                  </a:cxn>
                </a:cxnLst>
                <a:rect l="0" t="0" r="r" b="b"/>
                <a:pathLst>
                  <a:path w="21" h="26">
                    <a:moveTo>
                      <a:pt x="21" y="26"/>
                    </a:moveTo>
                    <a:cubicBezTo>
                      <a:pt x="12" y="13"/>
                      <a:pt x="3" y="0"/>
                      <a:pt x="0" y="2"/>
                    </a:cubicBezTo>
                    <a:cubicBezTo>
                      <a:pt x="3" y="0"/>
                      <a:pt x="12" y="13"/>
                      <a:pt x="21" y="26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293" name="Freeform 91"/>
              <p:cNvSpPr>
                <a:spLocks/>
              </p:cNvSpPr>
              <p:nvPr/>
            </p:nvSpPr>
            <p:spPr bwMode="auto">
              <a:xfrm>
                <a:off x="7663156" y="1035058"/>
                <a:ext cx="17685" cy="53051"/>
              </a:xfrm>
              <a:custGeom>
                <a:avLst/>
                <a:gdLst/>
                <a:ahLst/>
                <a:cxnLst>
                  <a:cxn ang="0">
                    <a:pos x="1" y="14"/>
                  </a:cxn>
                  <a:cxn ang="0">
                    <a:pos x="5" y="0"/>
                  </a:cxn>
                  <a:cxn ang="0">
                    <a:pos x="1" y="14"/>
                  </a:cxn>
                </a:cxnLst>
                <a:rect l="0" t="0" r="r" b="b"/>
                <a:pathLst>
                  <a:path w="5" h="14">
                    <a:moveTo>
                      <a:pt x="1" y="14"/>
                    </a:moveTo>
                    <a:cubicBezTo>
                      <a:pt x="2" y="9"/>
                      <a:pt x="4" y="4"/>
                      <a:pt x="5" y="0"/>
                    </a:cubicBezTo>
                    <a:cubicBezTo>
                      <a:pt x="2" y="7"/>
                      <a:pt x="0" y="12"/>
                      <a:pt x="1" y="14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294" name="Freeform 92"/>
              <p:cNvSpPr>
                <a:spLocks/>
              </p:cNvSpPr>
              <p:nvPr/>
            </p:nvSpPr>
            <p:spPr bwMode="auto">
              <a:xfrm>
                <a:off x="7608887" y="604537"/>
                <a:ext cx="150323" cy="190099"/>
              </a:xfrm>
              <a:custGeom>
                <a:avLst/>
                <a:gdLst/>
                <a:ahLst/>
                <a:cxnLst>
                  <a:cxn ang="0">
                    <a:pos x="40" y="50"/>
                  </a:cxn>
                  <a:cxn ang="0">
                    <a:pos x="40" y="46"/>
                  </a:cxn>
                  <a:cxn ang="0">
                    <a:pos x="34" y="38"/>
                  </a:cxn>
                  <a:cxn ang="0">
                    <a:pos x="29" y="30"/>
                  </a:cxn>
                  <a:cxn ang="0">
                    <a:pos x="26" y="27"/>
                  </a:cxn>
                  <a:cxn ang="0">
                    <a:pos x="26" y="26"/>
                  </a:cxn>
                  <a:cxn ang="0">
                    <a:pos x="5" y="2"/>
                  </a:cxn>
                  <a:cxn ang="0">
                    <a:pos x="28" y="42"/>
                  </a:cxn>
                  <a:cxn ang="0">
                    <a:pos x="40" y="50"/>
                  </a:cxn>
                </a:cxnLst>
                <a:rect l="0" t="0" r="r" b="b"/>
                <a:pathLst>
                  <a:path w="40" h="50">
                    <a:moveTo>
                      <a:pt x="40" y="50"/>
                    </a:moveTo>
                    <a:cubicBezTo>
                      <a:pt x="40" y="49"/>
                      <a:pt x="40" y="47"/>
                      <a:pt x="40" y="46"/>
                    </a:cubicBezTo>
                    <a:cubicBezTo>
                      <a:pt x="38" y="44"/>
                      <a:pt x="36" y="41"/>
                      <a:pt x="34" y="38"/>
                    </a:cubicBezTo>
                    <a:cubicBezTo>
                      <a:pt x="32" y="35"/>
                      <a:pt x="30" y="33"/>
                      <a:pt x="29" y="30"/>
                    </a:cubicBezTo>
                    <a:cubicBezTo>
                      <a:pt x="28" y="29"/>
                      <a:pt x="27" y="28"/>
                      <a:pt x="26" y="27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17" y="13"/>
                      <a:pt x="8" y="0"/>
                      <a:pt x="5" y="2"/>
                    </a:cubicBezTo>
                    <a:cubicBezTo>
                      <a:pt x="0" y="5"/>
                      <a:pt x="18" y="27"/>
                      <a:pt x="28" y="42"/>
                    </a:cubicBezTo>
                    <a:cubicBezTo>
                      <a:pt x="33" y="46"/>
                      <a:pt x="37" y="49"/>
                      <a:pt x="40" y="5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295" name="Freeform 93"/>
              <p:cNvSpPr>
                <a:spLocks/>
              </p:cNvSpPr>
              <p:nvPr/>
            </p:nvSpPr>
            <p:spPr bwMode="auto">
              <a:xfrm>
                <a:off x="7512536" y="827885"/>
                <a:ext cx="216641" cy="57472"/>
              </a:xfrm>
              <a:custGeom>
                <a:avLst/>
                <a:gdLst/>
                <a:ahLst/>
                <a:cxnLst>
                  <a:cxn ang="0">
                    <a:pos x="58" y="2"/>
                  </a:cxn>
                  <a:cxn ang="0">
                    <a:pos x="55" y="0"/>
                  </a:cxn>
                  <a:cxn ang="0">
                    <a:pos x="43" y="2"/>
                  </a:cxn>
                  <a:cxn ang="0">
                    <a:pos x="0" y="10"/>
                  </a:cxn>
                  <a:cxn ang="0">
                    <a:pos x="44" y="9"/>
                  </a:cxn>
                  <a:cxn ang="0">
                    <a:pos x="58" y="2"/>
                  </a:cxn>
                </a:cxnLst>
                <a:rect l="0" t="0" r="r" b="b"/>
                <a:pathLst>
                  <a:path w="58" h="15">
                    <a:moveTo>
                      <a:pt x="58" y="2"/>
                    </a:moveTo>
                    <a:cubicBezTo>
                      <a:pt x="57" y="2"/>
                      <a:pt x="56" y="1"/>
                      <a:pt x="55" y="0"/>
                    </a:cubicBezTo>
                    <a:cubicBezTo>
                      <a:pt x="52" y="1"/>
                      <a:pt x="48" y="1"/>
                      <a:pt x="43" y="2"/>
                    </a:cubicBezTo>
                    <a:cubicBezTo>
                      <a:pt x="25" y="4"/>
                      <a:pt x="0" y="5"/>
                      <a:pt x="0" y="10"/>
                    </a:cubicBezTo>
                    <a:cubicBezTo>
                      <a:pt x="1" y="15"/>
                      <a:pt x="26" y="11"/>
                      <a:pt x="44" y="9"/>
                    </a:cubicBezTo>
                    <a:cubicBezTo>
                      <a:pt x="50" y="7"/>
                      <a:pt x="56" y="4"/>
                      <a:pt x="58" y="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296" name="Freeform 94"/>
              <p:cNvSpPr>
                <a:spLocks/>
              </p:cNvSpPr>
              <p:nvPr/>
            </p:nvSpPr>
            <p:spPr bwMode="auto">
              <a:xfrm>
                <a:off x="7522290" y="837580"/>
                <a:ext cx="207799" cy="97260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56" y="0"/>
                  </a:cxn>
                  <a:cxn ang="0">
                    <a:pos x="42" y="7"/>
                  </a:cxn>
                  <a:cxn ang="0">
                    <a:pos x="2" y="26"/>
                  </a:cxn>
                  <a:cxn ang="0">
                    <a:pos x="56" y="0"/>
                  </a:cxn>
                </a:cxnLst>
                <a:rect l="0" t="0" r="r" b="b"/>
                <a:pathLst>
                  <a:path w="56" h="26">
                    <a:moveTo>
                      <a:pt x="56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54" y="2"/>
                      <a:pt x="48" y="5"/>
                      <a:pt x="42" y="7"/>
                    </a:cubicBezTo>
                    <a:cubicBezTo>
                      <a:pt x="25" y="14"/>
                      <a:pt x="0" y="22"/>
                      <a:pt x="2" y="26"/>
                    </a:cubicBezTo>
                    <a:cubicBezTo>
                      <a:pt x="0" y="20"/>
                      <a:pt x="48" y="8"/>
                      <a:pt x="56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297" name="Freeform 95"/>
              <p:cNvSpPr>
                <a:spLocks/>
              </p:cNvSpPr>
              <p:nvPr/>
            </p:nvSpPr>
            <p:spPr bwMode="auto">
              <a:xfrm>
                <a:off x="7561196" y="647011"/>
                <a:ext cx="198956" cy="159153"/>
              </a:xfrm>
              <a:custGeom>
                <a:avLst/>
                <a:gdLst/>
                <a:ahLst/>
                <a:cxnLst>
                  <a:cxn ang="0">
                    <a:pos x="51" y="41"/>
                  </a:cxn>
                  <a:cxn ang="0">
                    <a:pos x="53" y="39"/>
                  </a:cxn>
                  <a:cxn ang="0">
                    <a:pos x="41" y="31"/>
                  </a:cxn>
                  <a:cxn ang="0">
                    <a:pos x="4" y="4"/>
                  </a:cxn>
                  <a:cxn ang="0">
                    <a:pos x="36" y="36"/>
                  </a:cxn>
                  <a:cxn ang="0">
                    <a:pos x="51" y="41"/>
                  </a:cxn>
                </a:cxnLst>
                <a:rect l="0" t="0" r="r" b="b"/>
                <a:pathLst>
                  <a:path w="53" h="42">
                    <a:moveTo>
                      <a:pt x="51" y="41"/>
                    </a:moveTo>
                    <a:cubicBezTo>
                      <a:pt x="52" y="40"/>
                      <a:pt x="52" y="40"/>
                      <a:pt x="53" y="39"/>
                    </a:cubicBezTo>
                    <a:cubicBezTo>
                      <a:pt x="50" y="38"/>
                      <a:pt x="46" y="35"/>
                      <a:pt x="41" y="31"/>
                    </a:cubicBezTo>
                    <a:cubicBezTo>
                      <a:pt x="27" y="19"/>
                      <a:pt x="7" y="0"/>
                      <a:pt x="4" y="4"/>
                    </a:cubicBezTo>
                    <a:cubicBezTo>
                      <a:pt x="0" y="8"/>
                      <a:pt x="23" y="24"/>
                      <a:pt x="36" y="36"/>
                    </a:cubicBezTo>
                    <a:cubicBezTo>
                      <a:pt x="44" y="40"/>
                      <a:pt x="50" y="42"/>
                      <a:pt x="51" y="4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298" name="Freeform 96"/>
              <p:cNvSpPr>
                <a:spLocks/>
              </p:cNvSpPr>
              <p:nvPr/>
            </p:nvSpPr>
            <p:spPr bwMode="auto">
              <a:xfrm>
                <a:off x="7522174" y="837608"/>
                <a:ext cx="212220" cy="114944"/>
              </a:xfrm>
              <a:custGeom>
                <a:avLst/>
                <a:gdLst/>
                <a:ahLst/>
                <a:cxnLst>
                  <a:cxn ang="0">
                    <a:pos x="57" y="2"/>
                  </a:cxn>
                  <a:cxn ang="0">
                    <a:pos x="56" y="0"/>
                  </a:cxn>
                  <a:cxn ang="0">
                    <a:pos x="2" y="26"/>
                  </a:cxn>
                  <a:cxn ang="0">
                    <a:pos x="44" y="15"/>
                  </a:cxn>
                  <a:cxn ang="0">
                    <a:pos x="57" y="2"/>
                  </a:cxn>
                </a:cxnLst>
                <a:rect l="0" t="0" r="r" b="b"/>
                <a:pathLst>
                  <a:path w="57" h="31">
                    <a:moveTo>
                      <a:pt x="57" y="2"/>
                    </a:moveTo>
                    <a:cubicBezTo>
                      <a:pt x="57" y="2"/>
                      <a:pt x="57" y="1"/>
                      <a:pt x="56" y="0"/>
                    </a:cubicBezTo>
                    <a:cubicBezTo>
                      <a:pt x="48" y="8"/>
                      <a:pt x="0" y="20"/>
                      <a:pt x="2" y="26"/>
                    </a:cubicBezTo>
                    <a:cubicBezTo>
                      <a:pt x="4" y="31"/>
                      <a:pt x="27" y="21"/>
                      <a:pt x="44" y="15"/>
                    </a:cubicBezTo>
                    <a:cubicBezTo>
                      <a:pt x="52" y="9"/>
                      <a:pt x="57" y="5"/>
                      <a:pt x="57" y="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299" name="Freeform 97"/>
              <p:cNvSpPr>
                <a:spLocks/>
              </p:cNvSpPr>
              <p:nvPr/>
            </p:nvSpPr>
            <p:spPr bwMode="auto">
              <a:xfrm>
                <a:off x="7525641" y="567770"/>
                <a:ext cx="260854" cy="444301"/>
              </a:xfrm>
              <a:custGeom>
                <a:avLst/>
                <a:gdLst/>
                <a:ahLst/>
                <a:cxnLst>
                  <a:cxn ang="0">
                    <a:pos x="63" y="0"/>
                  </a:cxn>
                  <a:cxn ang="0">
                    <a:pos x="62" y="43"/>
                  </a:cxn>
                  <a:cxn ang="0">
                    <a:pos x="62" y="56"/>
                  </a:cxn>
                  <a:cxn ang="0">
                    <a:pos x="62" y="60"/>
                  </a:cxn>
                  <a:cxn ang="0">
                    <a:pos x="60" y="62"/>
                  </a:cxn>
                  <a:cxn ang="0">
                    <a:pos x="45" y="57"/>
                  </a:cxn>
                  <a:cxn ang="0">
                    <a:pos x="2" y="41"/>
                  </a:cxn>
                  <a:cxn ang="0">
                    <a:pos x="40" y="63"/>
                  </a:cxn>
                  <a:cxn ang="0">
                    <a:pos x="51" y="69"/>
                  </a:cxn>
                  <a:cxn ang="0">
                    <a:pos x="54" y="71"/>
                  </a:cxn>
                  <a:cxn ang="0">
                    <a:pos x="54" y="71"/>
                  </a:cxn>
                  <a:cxn ang="0">
                    <a:pos x="55" y="73"/>
                  </a:cxn>
                  <a:cxn ang="0">
                    <a:pos x="42" y="86"/>
                  </a:cxn>
                  <a:cxn ang="0">
                    <a:pos x="9" y="114"/>
                  </a:cxn>
                  <a:cxn ang="0">
                    <a:pos x="49" y="91"/>
                  </a:cxn>
                  <a:cxn ang="0">
                    <a:pos x="54" y="88"/>
                  </a:cxn>
                  <a:cxn ang="0">
                    <a:pos x="60" y="74"/>
                  </a:cxn>
                  <a:cxn ang="0">
                    <a:pos x="65" y="1"/>
                  </a:cxn>
                  <a:cxn ang="0">
                    <a:pos x="63" y="0"/>
                  </a:cxn>
                </a:cxnLst>
                <a:rect l="0" t="0" r="r" b="b"/>
                <a:pathLst>
                  <a:path w="69" h="118">
                    <a:moveTo>
                      <a:pt x="63" y="0"/>
                    </a:moveTo>
                    <a:cubicBezTo>
                      <a:pt x="58" y="0"/>
                      <a:pt x="61" y="25"/>
                      <a:pt x="62" y="43"/>
                    </a:cubicBezTo>
                    <a:cubicBezTo>
                      <a:pt x="62" y="48"/>
                      <a:pt x="63" y="52"/>
                      <a:pt x="62" y="56"/>
                    </a:cubicBezTo>
                    <a:cubicBezTo>
                      <a:pt x="62" y="57"/>
                      <a:pt x="62" y="59"/>
                      <a:pt x="62" y="60"/>
                    </a:cubicBezTo>
                    <a:cubicBezTo>
                      <a:pt x="61" y="61"/>
                      <a:pt x="61" y="61"/>
                      <a:pt x="60" y="62"/>
                    </a:cubicBezTo>
                    <a:cubicBezTo>
                      <a:pt x="59" y="63"/>
                      <a:pt x="53" y="61"/>
                      <a:pt x="45" y="57"/>
                    </a:cubicBezTo>
                    <a:cubicBezTo>
                      <a:pt x="29" y="50"/>
                      <a:pt x="4" y="36"/>
                      <a:pt x="2" y="41"/>
                    </a:cubicBezTo>
                    <a:cubicBezTo>
                      <a:pt x="0" y="46"/>
                      <a:pt x="24" y="55"/>
                      <a:pt x="40" y="63"/>
                    </a:cubicBezTo>
                    <a:cubicBezTo>
                      <a:pt x="45" y="65"/>
                      <a:pt x="48" y="67"/>
                      <a:pt x="51" y="69"/>
                    </a:cubicBezTo>
                    <a:cubicBezTo>
                      <a:pt x="52" y="70"/>
                      <a:pt x="53" y="71"/>
                      <a:pt x="54" y="71"/>
                    </a:cubicBezTo>
                    <a:cubicBezTo>
                      <a:pt x="54" y="71"/>
                      <a:pt x="54" y="71"/>
                      <a:pt x="54" y="71"/>
                    </a:cubicBezTo>
                    <a:cubicBezTo>
                      <a:pt x="55" y="72"/>
                      <a:pt x="55" y="73"/>
                      <a:pt x="55" y="73"/>
                    </a:cubicBezTo>
                    <a:cubicBezTo>
                      <a:pt x="55" y="76"/>
                      <a:pt x="50" y="80"/>
                      <a:pt x="42" y="86"/>
                    </a:cubicBezTo>
                    <a:cubicBezTo>
                      <a:pt x="28" y="97"/>
                      <a:pt x="6" y="110"/>
                      <a:pt x="9" y="114"/>
                    </a:cubicBezTo>
                    <a:cubicBezTo>
                      <a:pt x="12" y="118"/>
                      <a:pt x="34" y="101"/>
                      <a:pt x="49" y="91"/>
                    </a:cubicBezTo>
                    <a:cubicBezTo>
                      <a:pt x="51" y="90"/>
                      <a:pt x="52" y="89"/>
                      <a:pt x="54" y="88"/>
                    </a:cubicBezTo>
                    <a:cubicBezTo>
                      <a:pt x="55" y="84"/>
                      <a:pt x="58" y="79"/>
                      <a:pt x="60" y="74"/>
                    </a:cubicBezTo>
                    <a:cubicBezTo>
                      <a:pt x="69" y="56"/>
                      <a:pt x="63" y="55"/>
                      <a:pt x="65" y="1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chemeClr val="tx2">
                  <a:alpha val="20000"/>
                </a:schemeClr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</p:grpSp>
        <p:grpSp>
          <p:nvGrpSpPr>
            <p:cNvPr id="61" name="Group 82"/>
            <p:cNvGrpSpPr>
              <a:grpSpLocks/>
            </p:cNvGrpSpPr>
            <p:nvPr/>
          </p:nvGrpSpPr>
          <p:grpSpPr bwMode="auto">
            <a:xfrm rot="1639090">
              <a:off x="7863439" y="1637683"/>
              <a:ext cx="530546" cy="395720"/>
              <a:chOff x="6812544" y="1208295"/>
              <a:chExt cx="738857" cy="551081"/>
            </a:xfrm>
          </p:grpSpPr>
          <p:sp>
            <p:nvSpPr>
              <p:cNvPr id="236" name="Freeform 17"/>
              <p:cNvSpPr>
                <a:spLocks/>
              </p:cNvSpPr>
              <p:nvPr/>
            </p:nvSpPr>
            <p:spPr bwMode="auto">
              <a:xfrm>
                <a:off x="7393093" y="1523921"/>
                <a:ext cx="64108" cy="22105"/>
              </a:xfrm>
              <a:custGeom>
                <a:avLst/>
                <a:gdLst/>
                <a:ahLst/>
                <a:cxnLst>
                  <a:cxn ang="0">
                    <a:pos x="13" y="6"/>
                  </a:cxn>
                  <a:cxn ang="0">
                    <a:pos x="17" y="3"/>
                  </a:cxn>
                  <a:cxn ang="0">
                    <a:pos x="0" y="0"/>
                  </a:cxn>
                  <a:cxn ang="0">
                    <a:pos x="13" y="6"/>
                  </a:cxn>
                </a:cxnLst>
                <a:rect l="0" t="0" r="r" b="b"/>
                <a:pathLst>
                  <a:path w="17" h="6">
                    <a:moveTo>
                      <a:pt x="13" y="6"/>
                    </a:moveTo>
                    <a:cubicBezTo>
                      <a:pt x="14" y="5"/>
                      <a:pt x="16" y="4"/>
                      <a:pt x="17" y="3"/>
                    </a:cubicBezTo>
                    <a:cubicBezTo>
                      <a:pt x="11" y="2"/>
                      <a:pt x="5" y="1"/>
                      <a:pt x="0" y="0"/>
                    </a:cubicBezTo>
                    <a:cubicBezTo>
                      <a:pt x="4" y="2"/>
                      <a:pt x="9" y="4"/>
                      <a:pt x="13" y="6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237" name="Freeform 18"/>
              <p:cNvSpPr>
                <a:spLocks/>
              </p:cNvSpPr>
              <p:nvPr/>
            </p:nvSpPr>
            <p:spPr bwMode="auto">
              <a:xfrm>
                <a:off x="7375640" y="1543326"/>
                <a:ext cx="44213" cy="2652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" y="7"/>
                  </a:cxn>
                  <a:cxn ang="0">
                    <a:pos x="12" y="5"/>
                  </a:cxn>
                  <a:cxn ang="0">
                    <a:pos x="0" y="0"/>
                  </a:cxn>
                </a:cxnLst>
                <a:rect l="0" t="0" r="r" b="b"/>
                <a:pathLst>
                  <a:path w="12" h="7">
                    <a:moveTo>
                      <a:pt x="0" y="0"/>
                    </a:moveTo>
                    <a:cubicBezTo>
                      <a:pt x="3" y="2"/>
                      <a:pt x="6" y="5"/>
                      <a:pt x="9" y="7"/>
                    </a:cubicBezTo>
                    <a:cubicBezTo>
                      <a:pt x="10" y="6"/>
                      <a:pt x="11" y="6"/>
                      <a:pt x="12" y="5"/>
                    </a:cubicBezTo>
                    <a:cubicBezTo>
                      <a:pt x="8" y="3"/>
                      <a:pt x="4" y="1"/>
                      <a:pt x="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238" name="Freeform 21"/>
              <p:cNvSpPr>
                <a:spLocks/>
              </p:cNvSpPr>
              <p:nvPr/>
            </p:nvSpPr>
            <p:spPr bwMode="auto">
              <a:xfrm>
                <a:off x="7355854" y="1562225"/>
                <a:ext cx="30949" cy="30947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8" y="7"/>
                  </a:cxn>
                  <a:cxn ang="0">
                    <a:pos x="0" y="0"/>
                  </a:cxn>
                  <a:cxn ang="0">
                    <a:pos x="6" y="8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6" y="7"/>
                      <a:pt x="7" y="7"/>
                      <a:pt x="8" y="7"/>
                    </a:cubicBezTo>
                    <a:cubicBezTo>
                      <a:pt x="5" y="4"/>
                      <a:pt x="3" y="2"/>
                      <a:pt x="0" y="0"/>
                    </a:cubicBezTo>
                    <a:cubicBezTo>
                      <a:pt x="2" y="3"/>
                      <a:pt x="4" y="5"/>
                      <a:pt x="6" y="8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239" name="Freeform 22"/>
              <p:cNvSpPr>
                <a:spLocks/>
              </p:cNvSpPr>
              <p:nvPr/>
            </p:nvSpPr>
            <p:spPr bwMode="auto">
              <a:xfrm>
                <a:off x="7397267" y="1481340"/>
                <a:ext cx="106111" cy="26526"/>
              </a:xfrm>
              <a:custGeom>
                <a:avLst/>
                <a:gdLst/>
                <a:ahLst/>
                <a:cxnLst>
                  <a:cxn ang="0">
                    <a:pos x="22" y="7"/>
                  </a:cxn>
                  <a:cxn ang="0">
                    <a:pos x="28" y="0"/>
                  </a:cxn>
                  <a:cxn ang="0">
                    <a:pos x="0" y="3"/>
                  </a:cxn>
                  <a:cxn ang="0">
                    <a:pos x="22" y="7"/>
                  </a:cxn>
                </a:cxnLst>
                <a:rect l="0" t="0" r="r" b="b"/>
                <a:pathLst>
                  <a:path w="28" h="7">
                    <a:moveTo>
                      <a:pt x="22" y="7"/>
                    </a:moveTo>
                    <a:cubicBezTo>
                      <a:pt x="25" y="5"/>
                      <a:pt x="26" y="3"/>
                      <a:pt x="28" y="0"/>
                    </a:cubicBezTo>
                    <a:cubicBezTo>
                      <a:pt x="20" y="1"/>
                      <a:pt x="9" y="2"/>
                      <a:pt x="0" y="3"/>
                    </a:cubicBezTo>
                    <a:cubicBezTo>
                      <a:pt x="7" y="5"/>
                      <a:pt x="15" y="6"/>
                      <a:pt x="22" y="7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240" name="Freeform 24"/>
              <p:cNvSpPr>
                <a:spLocks/>
              </p:cNvSpPr>
              <p:nvPr/>
            </p:nvSpPr>
            <p:spPr bwMode="auto">
              <a:xfrm>
                <a:off x="7331830" y="1577195"/>
                <a:ext cx="22106" cy="35368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6" y="8"/>
                  </a:cxn>
                  <a:cxn ang="0">
                    <a:pos x="0" y="0"/>
                  </a:cxn>
                  <a:cxn ang="0">
                    <a:pos x="3" y="9"/>
                  </a:cxn>
                </a:cxnLst>
                <a:rect l="0" t="0" r="r" b="b"/>
                <a:pathLst>
                  <a:path w="6" h="9">
                    <a:moveTo>
                      <a:pt x="3" y="9"/>
                    </a:moveTo>
                    <a:cubicBezTo>
                      <a:pt x="4" y="9"/>
                      <a:pt x="5" y="8"/>
                      <a:pt x="6" y="8"/>
                    </a:cubicBezTo>
                    <a:cubicBezTo>
                      <a:pt x="4" y="5"/>
                      <a:pt x="2" y="3"/>
                      <a:pt x="0" y="0"/>
                    </a:cubicBezTo>
                    <a:cubicBezTo>
                      <a:pt x="1" y="3"/>
                      <a:pt x="2" y="6"/>
                      <a:pt x="3" y="9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241" name="Freeform 31"/>
              <p:cNvSpPr>
                <a:spLocks/>
              </p:cNvSpPr>
              <p:nvPr/>
            </p:nvSpPr>
            <p:spPr bwMode="auto">
              <a:xfrm>
                <a:off x="7273523" y="1599113"/>
                <a:ext cx="11053" cy="57472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3" y="13"/>
                  </a:cxn>
                  <a:cxn ang="0">
                    <a:pos x="2" y="0"/>
                  </a:cxn>
                  <a:cxn ang="0">
                    <a:pos x="0" y="15"/>
                  </a:cxn>
                </a:cxnLst>
                <a:rect l="0" t="0" r="r" b="b"/>
                <a:pathLst>
                  <a:path w="3" h="15">
                    <a:moveTo>
                      <a:pt x="0" y="15"/>
                    </a:moveTo>
                    <a:cubicBezTo>
                      <a:pt x="1" y="14"/>
                      <a:pt x="2" y="13"/>
                      <a:pt x="3" y="13"/>
                    </a:cubicBezTo>
                    <a:cubicBezTo>
                      <a:pt x="3" y="8"/>
                      <a:pt x="3" y="4"/>
                      <a:pt x="2" y="0"/>
                    </a:cubicBezTo>
                    <a:cubicBezTo>
                      <a:pt x="2" y="5"/>
                      <a:pt x="1" y="10"/>
                      <a:pt x="0" y="15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242" name="Freeform 32"/>
              <p:cNvSpPr>
                <a:spLocks/>
              </p:cNvSpPr>
              <p:nvPr/>
            </p:nvSpPr>
            <p:spPr bwMode="auto">
              <a:xfrm>
                <a:off x="7311413" y="1597920"/>
                <a:ext cx="11053" cy="3315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9"/>
                  </a:cxn>
                  <a:cxn ang="0">
                    <a:pos x="3" y="8"/>
                  </a:cxn>
                  <a:cxn ang="0">
                    <a:pos x="0" y="0"/>
                  </a:cxn>
                </a:cxnLst>
                <a:rect l="0" t="0" r="r" b="b"/>
                <a:pathLst>
                  <a:path w="3" h="9">
                    <a:moveTo>
                      <a:pt x="0" y="0"/>
                    </a:moveTo>
                    <a:cubicBezTo>
                      <a:pt x="0" y="3"/>
                      <a:pt x="1" y="6"/>
                      <a:pt x="1" y="9"/>
                    </a:cubicBezTo>
                    <a:cubicBezTo>
                      <a:pt x="2" y="9"/>
                      <a:pt x="2" y="8"/>
                      <a:pt x="3" y="8"/>
                    </a:cubicBezTo>
                    <a:cubicBezTo>
                      <a:pt x="2" y="5"/>
                      <a:pt x="1" y="2"/>
                      <a:pt x="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243" name="Freeform 41"/>
              <p:cNvSpPr>
                <a:spLocks/>
              </p:cNvSpPr>
              <p:nvPr/>
            </p:nvSpPr>
            <p:spPr bwMode="auto">
              <a:xfrm>
                <a:off x="7104315" y="1476469"/>
                <a:ext cx="70741" cy="8842"/>
              </a:xfrm>
              <a:custGeom>
                <a:avLst/>
                <a:gdLst/>
                <a:ahLst/>
                <a:cxnLst>
                  <a:cxn ang="0">
                    <a:pos x="19" y="1"/>
                  </a:cxn>
                  <a:cxn ang="0">
                    <a:pos x="14" y="0"/>
                  </a:cxn>
                  <a:cxn ang="0">
                    <a:pos x="0" y="2"/>
                  </a:cxn>
                  <a:cxn ang="0">
                    <a:pos x="19" y="1"/>
                  </a:cxn>
                </a:cxnLst>
                <a:rect l="0" t="0" r="r" b="b"/>
                <a:pathLst>
                  <a:path w="19" h="2">
                    <a:moveTo>
                      <a:pt x="19" y="1"/>
                    </a:moveTo>
                    <a:cubicBezTo>
                      <a:pt x="17" y="0"/>
                      <a:pt x="16" y="0"/>
                      <a:pt x="14" y="0"/>
                    </a:cubicBezTo>
                    <a:cubicBezTo>
                      <a:pt x="10" y="1"/>
                      <a:pt x="4" y="2"/>
                      <a:pt x="0" y="2"/>
                    </a:cubicBezTo>
                    <a:cubicBezTo>
                      <a:pt x="6" y="2"/>
                      <a:pt x="13" y="1"/>
                      <a:pt x="19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244" name="Freeform 42"/>
              <p:cNvSpPr>
                <a:spLocks/>
              </p:cNvSpPr>
              <p:nvPr/>
            </p:nvSpPr>
            <p:spPr bwMode="auto">
              <a:xfrm>
                <a:off x="7075973" y="1488895"/>
                <a:ext cx="19896" cy="22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cubicBezTo>
                      <a:pt x="2" y="0"/>
                      <a:pt x="3" y="0"/>
                      <a:pt x="5" y="0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245" name="Freeform 43"/>
              <p:cNvSpPr>
                <a:spLocks/>
              </p:cNvSpPr>
              <p:nvPr/>
            </p:nvSpPr>
            <p:spPr bwMode="auto">
              <a:xfrm>
                <a:off x="7053774" y="1348848"/>
                <a:ext cx="143691" cy="79577"/>
              </a:xfrm>
              <a:custGeom>
                <a:avLst/>
                <a:gdLst/>
                <a:ahLst/>
                <a:cxnLst>
                  <a:cxn ang="0">
                    <a:pos x="38" y="21"/>
                  </a:cxn>
                  <a:cxn ang="0">
                    <a:pos x="34" y="18"/>
                  </a:cxn>
                  <a:cxn ang="0">
                    <a:pos x="13" y="0"/>
                  </a:cxn>
                  <a:cxn ang="0">
                    <a:pos x="10" y="0"/>
                  </a:cxn>
                  <a:cxn ang="0">
                    <a:pos x="0" y="4"/>
                  </a:cxn>
                  <a:cxn ang="0">
                    <a:pos x="38" y="21"/>
                  </a:cxn>
                </a:cxnLst>
                <a:rect l="0" t="0" r="r" b="b"/>
                <a:pathLst>
                  <a:path w="38" h="21">
                    <a:moveTo>
                      <a:pt x="38" y="21"/>
                    </a:moveTo>
                    <a:cubicBezTo>
                      <a:pt x="37" y="20"/>
                      <a:pt x="35" y="19"/>
                      <a:pt x="34" y="18"/>
                    </a:cubicBezTo>
                    <a:cubicBezTo>
                      <a:pt x="27" y="12"/>
                      <a:pt x="19" y="6"/>
                      <a:pt x="13" y="0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6" y="0"/>
                      <a:pt x="2" y="2"/>
                      <a:pt x="0" y="4"/>
                    </a:cubicBezTo>
                    <a:cubicBezTo>
                      <a:pt x="9" y="7"/>
                      <a:pt x="26" y="16"/>
                      <a:pt x="38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246" name="Freeform 44"/>
              <p:cNvSpPr>
                <a:spLocks/>
              </p:cNvSpPr>
              <p:nvPr/>
            </p:nvSpPr>
            <p:spPr bwMode="auto">
              <a:xfrm>
                <a:off x="7220919" y="1359321"/>
                <a:ext cx="17685" cy="33156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0" y="2"/>
                  </a:cxn>
                  <a:cxn ang="0">
                    <a:pos x="5" y="9"/>
                  </a:cxn>
                  <a:cxn ang="0">
                    <a:pos x="2" y="1"/>
                  </a:cxn>
                </a:cxnLst>
                <a:rect l="0" t="0" r="r" b="b"/>
                <a:pathLst>
                  <a:path w="5" h="9">
                    <a:moveTo>
                      <a:pt x="2" y="1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2" y="4"/>
                      <a:pt x="3" y="7"/>
                      <a:pt x="5" y="9"/>
                    </a:cubicBezTo>
                    <a:cubicBezTo>
                      <a:pt x="4" y="6"/>
                      <a:pt x="3" y="4"/>
                      <a:pt x="2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247" name="Freeform 45"/>
              <p:cNvSpPr>
                <a:spLocks/>
              </p:cNvSpPr>
              <p:nvPr/>
            </p:nvSpPr>
            <p:spPr bwMode="auto">
              <a:xfrm>
                <a:off x="7197965" y="1555333"/>
                <a:ext cx="11053" cy="6631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2"/>
                  </a:cxn>
                  <a:cxn ang="0">
                    <a:pos x="3" y="0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2" y="0"/>
                      <a:pt x="1" y="1"/>
                      <a:pt x="0" y="2"/>
                    </a:cubicBezTo>
                    <a:cubicBezTo>
                      <a:pt x="1" y="1"/>
                      <a:pt x="2" y="1"/>
                      <a:pt x="3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248" name="Freeform 46"/>
              <p:cNvSpPr>
                <a:spLocks/>
              </p:cNvSpPr>
              <p:nvPr/>
            </p:nvSpPr>
            <p:spPr bwMode="auto">
              <a:xfrm>
                <a:off x="7057354" y="1535789"/>
                <a:ext cx="128217" cy="5084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3" y="12"/>
                  </a:cxn>
                  <a:cxn ang="0">
                    <a:pos x="18" y="11"/>
                  </a:cxn>
                  <a:cxn ang="0">
                    <a:pos x="34" y="0"/>
                  </a:cxn>
                  <a:cxn ang="0">
                    <a:pos x="0" y="12"/>
                  </a:cxn>
                </a:cxnLst>
                <a:rect l="0" t="0" r="r" b="b"/>
                <a:pathLst>
                  <a:path w="34" h="13">
                    <a:moveTo>
                      <a:pt x="0" y="12"/>
                    </a:moveTo>
                    <a:cubicBezTo>
                      <a:pt x="1" y="12"/>
                      <a:pt x="2" y="12"/>
                      <a:pt x="3" y="12"/>
                    </a:cubicBezTo>
                    <a:cubicBezTo>
                      <a:pt x="9" y="13"/>
                      <a:pt x="16" y="11"/>
                      <a:pt x="18" y="11"/>
                    </a:cubicBezTo>
                    <a:cubicBezTo>
                      <a:pt x="24" y="7"/>
                      <a:pt x="29" y="3"/>
                      <a:pt x="34" y="0"/>
                    </a:cubicBezTo>
                    <a:cubicBezTo>
                      <a:pt x="22" y="4"/>
                      <a:pt x="8" y="9"/>
                      <a:pt x="0" y="1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249" name="Freeform 47"/>
              <p:cNvSpPr>
                <a:spLocks/>
              </p:cNvSpPr>
              <p:nvPr/>
            </p:nvSpPr>
            <p:spPr bwMode="auto">
              <a:xfrm>
                <a:off x="7161859" y="1364107"/>
                <a:ext cx="53055" cy="46421"/>
              </a:xfrm>
              <a:custGeom>
                <a:avLst/>
                <a:gdLst/>
                <a:ahLst/>
                <a:cxnLst>
                  <a:cxn ang="0">
                    <a:pos x="7" y="2"/>
                  </a:cxn>
                  <a:cxn ang="0">
                    <a:pos x="0" y="0"/>
                  </a:cxn>
                  <a:cxn ang="0">
                    <a:pos x="14" y="12"/>
                  </a:cxn>
                  <a:cxn ang="0">
                    <a:pos x="7" y="2"/>
                  </a:cxn>
                </a:cxnLst>
                <a:rect l="0" t="0" r="r" b="b"/>
                <a:pathLst>
                  <a:path w="14" h="12">
                    <a:moveTo>
                      <a:pt x="7" y="2"/>
                    </a:moveTo>
                    <a:cubicBezTo>
                      <a:pt x="5" y="1"/>
                      <a:pt x="2" y="0"/>
                      <a:pt x="0" y="0"/>
                    </a:cubicBezTo>
                    <a:cubicBezTo>
                      <a:pt x="5" y="4"/>
                      <a:pt x="9" y="8"/>
                      <a:pt x="14" y="12"/>
                    </a:cubicBezTo>
                    <a:cubicBezTo>
                      <a:pt x="12" y="9"/>
                      <a:pt x="9" y="5"/>
                      <a:pt x="7" y="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250" name="Freeform 48"/>
              <p:cNvSpPr>
                <a:spLocks/>
              </p:cNvSpPr>
              <p:nvPr/>
            </p:nvSpPr>
            <p:spPr bwMode="auto">
              <a:xfrm>
                <a:off x="6812544" y="1386665"/>
                <a:ext cx="364757" cy="201153"/>
              </a:xfrm>
              <a:custGeom>
                <a:avLst/>
                <a:gdLst/>
                <a:ahLst/>
                <a:cxnLst>
                  <a:cxn ang="0">
                    <a:pos x="53" y="33"/>
                  </a:cxn>
                  <a:cxn ang="0">
                    <a:pos x="53" y="33"/>
                  </a:cxn>
                  <a:cxn ang="0">
                    <a:pos x="53" y="33"/>
                  </a:cxn>
                  <a:cxn ang="0">
                    <a:pos x="53" y="32"/>
                  </a:cxn>
                  <a:cxn ang="0">
                    <a:pos x="39" y="33"/>
                  </a:cxn>
                  <a:cxn ang="0">
                    <a:pos x="7" y="26"/>
                  </a:cxn>
                  <a:cxn ang="0">
                    <a:pos x="42" y="32"/>
                  </a:cxn>
                  <a:cxn ang="0">
                    <a:pos x="74" y="25"/>
                  </a:cxn>
                  <a:cxn ang="0">
                    <a:pos x="87" y="23"/>
                  </a:cxn>
                  <a:cxn ang="0">
                    <a:pos x="54" y="14"/>
                  </a:cxn>
                  <a:cxn ang="0">
                    <a:pos x="97" y="17"/>
                  </a:cxn>
                  <a:cxn ang="0">
                    <a:pos x="62" y="0"/>
                  </a:cxn>
                  <a:cxn ang="0">
                    <a:pos x="62" y="0"/>
                  </a:cxn>
                  <a:cxn ang="0">
                    <a:pos x="56" y="5"/>
                  </a:cxn>
                  <a:cxn ang="0">
                    <a:pos x="37" y="7"/>
                  </a:cxn>
                  <a:cxn ang="0">
                    <a:pos x="21" y="16"/>
                  </a:cxn>
                  <a:cxn ang="0">
                    <a:pos x="9" y="24"/>
                  </a:cxn>
                  <a:cxn ang="0">
                    <a:pos x="0" y="24"/>
                  </a:cxn>
                  <a:cxn ang="0">
                    <a:pos x="13" y="33"/>
                  </a:cxn>
                  <a:cxn ang="0">
                    <a:pos x="25" y="44"/>
                  </a:cxn>
                  <a:cxn ang="0">
                    <a:pos x="46" y="49"/>
                  </a:cxn>
                  <a:cxn ang="0">
                    <a:pos x="55" y="46"/>
                  </a:cxn>
                  <a:cxn ang="0">
                    <a:pos x="58" y="49"/>
                  </a:cxn>
                  <a:cxn ang="0">
                    <a:pos x="96" y="32"/>
                  </a:cxn>
                  <a:cxn ang="0">
                    <a:pos x="53" y="33"/>
                  </a:cxn>
                </a:cxnLst>
                <a:rect l="0" t="0" r="r" b="b"/>
                <a:pathLst>
                  <a:path w="97" h="53">
                    <a:moveTo>
                      <a:pt x="53" y="33"/>
                    </a:moveTo>
                    <a:cubicBezTo>
                      <a:pt x="53" y="33"/>
                      <a:pt x="53" y="33"/>
                      <a:pt x="53" y="33"/>
                    </a:cubicBezTo>
                    <a:cubicBezTo>
                      <a:pt x="53" y="33"/>
                      <a:pt x="53" y="33"/>
                      <a:pt x="53" y="33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47" y="33"/>
                      <a:pt x="42" y="34"/>
                      <a:pt x="39" y="33"/>
                    </a:cubicBezTo>
                    <a:cubicBezTo>
                      <a:pt x="31" y="31"/>
                      <a:pt x="7" y="26"/>
                      <a:pt x="7" y="26"/>
                    </a:cubicBezTo>
                    <a:cubicBezTo>
                      <a:pt x="7" y="26"/>
                      <a:pt x="39" y="32"/>
                      <a:pt x="42" y="32"/>
                    </a:cubicBezTo>
                    <a:cubicBezTo>
                      <a:pt x="46" y="31"/>
                      <a:pt x="70" y="25"/>
                      <a:pt x="74" y="25"/>
                    </a:cubicBezTo>
                    <a:cubicBezTo>
                      <a:pt x="75" y="25"/>
                      <a:pt x="81" y="24"/>
                      <a:pt x="87" y="23"/>
                    </a:cubicBezTo>
                    <a:cubicBezTo>
                      <a:pt x="71" y="20"/>
                      <a:pt x="53" y="18"/>
                      <a:pt x="54" y="14"/>
                    </a:cubicBezTo>
                    <a:cubicBezTo>
                      <a:pt x="54" y="9"/>
                      <a:pt x="79" y="14"/>
                      <a:pt x="97" y="17"/>
                    </a:cubicBezTo>
                    <a:cubicBezTo>
                      <a:pt x="85" y="11"/>
                      <a:pt x="69" y="5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4"/>
                      <a:pt x="62" y="4"/>
                      <a:pt x="56" y="5"/>
                    </a:cubicBezTo>
                    <a:cubicBezTo>
                      <a:pt x="49" y="6"/>
                      <a:pt x="43" y="6"/>
                      <a:pt x="37" y="7"/>
                    </a:cubicBezTo>
                    <a:cubicBezTo>
                      <a:pt x="31" y="9"/>
                      <a:pt x="26" y="15"/>
                      <a:pt x="21" y="16"/>
                    </a:cubicBezTo>
                    <a:cubicBezTo>
                      <a:pt x="16" y="17"/>
                      <a:pt x="15" y="22"/>
                      <a:pt x="9" y="24"/>
                    </a:cubicBezTo>
                    <a:cubicBezTo>
                      <a:pt x="3" y="25"/>
                      <a:pt x="0" y="24"/>
                      <a:pt x="0" y="24"/>
                    </a:cubicBezTo>
                    <a:cubicBezTo>
                      <a:pt x="0" y="24"/>
                      <a:pt x="6" y="31"/>
                      <a:pt x="13" y="33"/>
                    </a:cubicBezTo>
                    <a:cubicBezTo>
                      <a:pt x="19" y="34"/>
                      <a:pt x="23" y="42"/>
                      <a:pt x="25" y="44"/>
                    </a:cubicBezTo>
                    <a:cubicBezTo>
                      <a:pt x="33" y="53"/>
                      <a:pt x="46" y="49"/>
                      <a:pt x="46" y="49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6" y="47"/>
                      <a:pt x="58" y="49"/>
                    </a:cubicBezTo>
                    <a:cubicBezTo>
                      <a:pt x="63" y="44"/>
                      <a:pt x="82" y="38"/>
                      <a:pt x="96" y="32"/>
                    </a:cubicBezTo>
                    <a:cubicBezTo>
                      <a:pt x="78" y="34"/>
                      <a:pt x="53" y="38"/>
                      <a:pt x="53" y="3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251" name="Freeform 49"/>
              <p:cNvSpPr>
                <a:spLocks/>
              </p:cNvSpPr>
              <p:nvPr/>
            </p:nvSpPr>
            <p:spPr bwMode="auto">
              <a:xfrm>
                <a:off x="6839906" y="1472134"/>
                <a:ext cx="316121" cy="42000"/>
              </a:xfrm>
              <a:custGeom>
                <a:avLst/>
                <a:gdLst/>
                <a:ahLst/>
                <a:cxnLst>
                  <a:cxn ang="0">
                    <a:pos x="63" y="4"/>
                  </a:cxn>
                  <a:cxn ang="0">
                    <a:pos x="64" y="4"/>
                  </a:cxn>
                  <a:cxn ang="0">
                    <a:pos x="68" y="4"/>
                  </a:cxn>
                  <a:cxn ang="0">
                    <a:pos x="70" y="3"/>
                  </a:cxn>
                  <a:cxn ang="0">
                    <a:pos x="84" y="1"/>
                  </a:cxn>
                  <a:cxn ang="0">
                    <a:pos x="80" y="0"/>
                  </a:cxn>
                  <a:cxn ang="0">
                    <a:pos x="67" y="2"/>
                  </a:cxn>
                  <a:cxn ang="0">
                    <a:pos x="35" y="9"/>
                  </a:cxn>
                  <a:cxn ang="0">
                    <a:pos x="0" y="3"/>
                  </a:cxn>
                  <a:cxn ang="0">
                    <a:pos x="32" y="10"/>
                  </a:cxn>
                  <a:cxn ang="0">
                    <a:pos x="46" y="9"/>
                  </a:cxn>
                  <a:cxn ang="0">
                    <a:pos x="63" y="4"/>
                  </a:cxn>
                </a:cxnLst>
                <a:rect l="0" t="0" r="r" b="b"/>
                <a:pathLst>
                  <a:path w="84" h="11">
                    <a:moveTo>
                      <a:pt x="63" y="4"/>
                    </a:moveTo>
                    <a:cubicBezTo>
                      <a:pt x="64" y="4"/>
                      <a:pt x="64" y="4"/>
                      <a:pt x="64" y="4"/>
                    </a:cubicBezTo>
                    <a:cubicBezTo>
                      <a:pt x="65" y="4"/>
                      <a:pt x="66" y="4"/>
                      <a:pt x="68" y="4"/>
                    </a:cubicBezTo>
                    <a:cubicBezTo>
                      <a:pt x="68" y="4"/>
                      <a:pt x="69" y="4"/>
                      <a:pt x="70" y="3"/>
                    </a:cubicBezTo>
                    <a:cubicBezTo>
                      <a:pt x="74" y="3"/>
                      <a:pt x="80" y="2"/>
                      <a:pt x="84" y="1"/>
                    </a:cubicBezTo>
                    <a:cubicBezTo>
                      <a:pt x="83" y="1"/>
                      <a:pt x="82" y="0"/>
                      <a:pt x="80" y="0"/>
                    </a:cubicBezTo>
                    <a:cubicBezTo>
                      <a:pt x="74" y="1"/>
                      <a:pt x="68" y="2"/>
                      <a:pt x="67" y="2"/>
                    </a:cubicBezTo>
                    <a:cubicBezTo>
                      <a:pt x="63" y="2"/>
                      <a:pt x="39" y="8"/>
                      <a:pt x="35" y="9"/>
                    </a:cubicBezTo>
                    <a:cubicBezTo>
                      <a:pt x="32" y="9"/>
                      <a:pt x="0" y="3"/>
                      <a:pt x="0" y="3"/>
                    </a:cubicBezTo>
                    <a:cubicBezTo>
                      <a:pt x="0" y="3"/>
                      <a:pt x="24" y="8"/>
                      <a:pt x="32" y="10"/>
                    </a:cubicBezTo>
                    <a:cubicBezTo>
                      <a:pt x="35" y="11"/>
                      <a:pt x="40" y="10"/>
                      <a:pt x="46" y="9"/>
                    </a:cubicBezTo>
                    <a:cubicBezTo>
                      <a:pt x="47" y="7"/>
                      <a:pt x="54" y="5"/>
                      <a:pt x="63" y="4"/>
                    </a:cubicBezTo>
                    <a:close/>
                  </a:path>
                </a:pathLst>
              </a:custGeom>
              <a:solidFill>
                <a:srgbClr val="61B5CC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252" name="Freeform 98"/>
              <p:cNvSpPr>
                <a:spLocks/>
              </p:cNvSpPr>
              <p:nvPr/>
            </p:nvSpPr>
            <p:spPr bwMode="auto">
              <a:xfrm>
                <a:off x="7091825" y="1533692"/>
                <a:ext cx="154745" cy="172417"/>
              </a:xfrm>
              <a:custGeom>
                <a:avLst/>
                <a:gdLst/>
                <a:ahLst/>
                <a:cxnLst>
                  <a:cxn ang="0">
                    <a:pos x="32" y="6"/>
                  </a:cxn>
                  <a:cxn ang="0">
                    <a:pos x="4" y="43"/>
                  </a:cxn>
                  <a:cxn ang="0">
                    <a:pos x="36" y="13"/>
                  </a:cxn>
                  <a:cxn ang="0">
                    <a:pos x="41" y="0"/>
                  </a:cxn>
                  <a:cxn ang="0">
                    <a:pos x="32" y="6"/>
                  </a:cxn>
                </a:cxnLst>
                <a:rect l="0" t="0" r="r" b="b"/>
                <a:pathLst>
                  <a:path w="41" h="46">
                    <a:moveTo>
                      <a:pt x="32" y="6"/>
                    </a:moveTo>
                    <a:cubicBezTo>
                      <a:pt x="20" y="20"/>
                      <a:pt x="0" y="40"/>
                      <a:pt x="4" y="43"/>
                    </a:cubicBezTo>
                    <a:cubicBezTo>
                      <a:pt x="8" y="46"/>
                      <a:pt x="24" y="26"/>
                      <a:pt x="36" y="13"/>
                    </a:cubicBezTo>
                    <a:cubicBezTo>
                      <a:pt x="38" y="8"/>
                      <a:pt x="40" y="4"/>
                      <a:pt x="41" y="0"/>
                    </a:cubicBezTo>
                    <a:cubicBezTo>
                      <a:pt x="38" y="1"/>
                      <a:pt x="35" y="3"/>
                      <a:pt x="32" y="6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253" name="Freeform 99"/>
              <p:cNvSpPr>
                <a:spLocks/>
              </p:cNvSpPr>
              <p:nvPr/>
            </p:nvSpPr>
            <p:spPr bwMode="auto">
              <a:xfrm>
                <a:off x="7350354" y="1490881"/>
                <a:ext cx="128217" cy="4200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11" y="8"/>
                  </a:cxn>
                  <a:cxn ang="0">
                    <a:pos x="28" y="11"/>
                  </a:cxn>
                  <a:cxn ang="0">
                    <a:pos x="34" y="4"/>
                  </a:cxn>
                  <a:cxn ang="0">
                    <a:pos x="12" y="0"/>
                  </a:cxn>
                  <a:cxn ang="0">
                    <a:pos x="0" y="2"/>
                  </a:cxn>
                </a:cxnLst>
                <a:rect l="0" t="0" r="r" b="b"/>
                <a:pathLst>
                  <a:path w="34" h="11">
                    <a:moveTo>
                      <a:pt x="0" y="2"/>
                    </a:moveTo>
                    <a:cubicBezTo>
                      <a:pt x="3" y="4"/>
                      <a:pt x="7" y="6"/>
                      <a:pt x="11" y="8"/>
                    </a:cubicBezTo>
                    <a:cubicBezTo>
                      <a:pt x="16" y="9"/>
                      <a:pt x="22" y="10"/>
                      <a:pt x="28" y="11"/>
                    </a:cubicBezTo>
                    <a:cubicBezTo>
                      <a:pt x="30" y="9"/>
                      <a:pt x="32" y="6"/>
                      <a:pt x="34" y="4"/>
                    </a:cubicBezTo>
                    <a:cubicBezTo>
                      <a:pt x="27" y="3"/>
                      <a:pt x="19" y="2"/>
                      <a:pt x="12" y="0"/>
                    </a:cubicBezTo>
                    <a:cubicBezTo>
                      <a:pt x="7" y="1"/>
                      <a:pt x="3" y="1"/>
                      <a:pt x="0" y="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254" name="Freeform 100"/>
              <p:cNvSpPr>
                <a:spLocks/>
              </p:cNvSpPr>
              <p:nvPr/>
            </p:nvSpPr>
            <p:spPr bwMode="auto">
              <a:xfrm>
                <a:off x="7323603" y="1262490"/>
                <a:ext cx="154745" cy="176838"/>
              </a:xfrm>
              <a:custGeom>
                <a:avLst/>
                <a:gdLst/>
                <a:ahLst/>
                <a:cxnLst>
                  <a:cxn ang="0">
                    <a:pos x="9" y="41"/>
                  </a:cxn>
                  <a:cxn ang="0">
                    <a:pos x="37" y="4"/>
                  </a:cxn>
                  <a:cxn ang="0">
                    <a:pos x="5" y="34"/>
                  </a:cxn>
                  <a:cxn ang="0">
                    <a:pos x="0" y="47"/>
                  </a:cxn>
                  <a:cxn ang="0">
                    <a:pos x="9" y="41"/>
                  </a:cxn>
                </a:cxnLst>
                <a:rect l="0" t="0" r="r" b="b"/>
                <a:pathLst>
                  <a:path w="41" h="47">
                    <a:moveTo>
                      <a:pt x="9" y="41"/>
                    </a:moveTo>
                    <a:cubicBezTo>
                      <a:pt x="21" y="27"/>
                      <a:pt x="41" y="7"/>
                      <a:pt x="37" y="4"/>
                    </a:cubicBezTo>
                    <a:cubicBezTo>
                      <a:pt x="33" y="0"/>
                      <a:pt x="17" y="21"/>
                      <a:pt x="5" y="34"/>
                    </a:cubicBezTo>
                    <a:cubicBezTo>
                      <a:pt x="3" y="39"/>
                      <a:pt x="1" y="43"/>
                      <a:pt x="0" y="47"/>
                    </a:cubicBezTo>
                    <a:cubicBezTo>
                      <a:pt x="3" y="45"/>
                      <a:pt x="6" y="44"/>
                      <a:pt x="9" y="4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255" name="Freeform 101"/>
              <p:cNvSpPr>
                <a:spLocks/>
              </p:cNvSpPr>
              <p:nvPr/>
            </p:nvSpPr>
            <p:spPr bwMode="auto">
              <a:xfrm>
                <a:off x="7311377" y="1547871"/>
                <a:ext cx="33160" cy="79577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3" y="21"/>
                  </a:cxn>
                  <a:cxn ang="0">
                    <a:pos x="9" y="17"/>
                  </a:cxn>
                  <a:cxn ang="0">
                    <a:pos x="6" y="8"/>
                  </a:cxn>
                </a:cxnLst>
                <a:rect l="0" t="0" r="r" b="b"/>
                <a:pathLst>
                  <a:path w="9" h="21">
                    <a:moveTo>
                      <a:pt x="6" y="8"/>
                    </a:moveTo>
                    <a:cubicBezTo>
                      <a:pt x="4" y="5"/>
                      <a:pt x="2" y="2"/>
                      <a:pt x="0" y="0"/>
                    </a:cubicBezTo>
                    <a:cubicBezTo>
                      <a:pt x="0" y="4"/>
                      <a:pt x="0" y="8"/>
                      <a:pt x="0" y="13"/>
                    </a:cubicBezTo>
                    <a:cubicBezTo>
                      <a:pt x="1" y="15"/>
                      <a:pt x="2" y="18"/>
                      <a:pt x="3" y="21"/>
                    </a:cubicBezTo>
                    <a:cubicBezTo>
                      <a:pt x="5" y="20"/>
                      <a:pt x="7" y="18"/>
                      <a:pt x="9" y="17"/>
                    </a:cubicBezTo>
                    <a:cubicBezTo>
                      <a:pt x="8" y="14"/>
                      <a:pt x="7" y="11"/>
                      <a:pt x="6" y="8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256" name="Freeform 102"/>
              <p:cNvSpPr>
                <a:spLocks/>
              </p:cNvSpPr>
              <p:nvPr/>
            </p:nvSpPr>
            <p:spPr bwMode="auto">
              <a:xfrm>
                <a:off x="7173428" y="1217035"/>
                <a:ext cx="88426" cy="203364"/>
              </a:xfrm>
              <a:custGeom>
                <a:avLst/>
                <a:gdLst/>
                <a:ahLst/>
                <a:cxnLst>
                  <a:cxn ang="0">
                    <a:pos x="17" y="47"/>
                  </a:cxn>
                  <a:cxn ang="0">
                    <a:pos x="23" y="54"/>
                  </a:cxn>
                  <a:cxn ang="0">
                    <a:pos x="23" y="42"/>
                  </a:cxn>
                  <a:cxn ang="0">
                    <a:pos x="5" y="2"/>
                  </a:cxn>
                  <a:cxn ang="0">
                    <a:pos x="14" y="39"/>
                  </a:cxn>
                  <a:cxn ang="0">
                    <a:pos x="17" y="47"/>
                  </a:cxn>
                </a:cxnLst>
                <a:rect l="0" t="0" r="r" b="b"/>
                <a:pathLst>
                  <a:path w="23" h="54">
                    <a:moveTo>
                      <a:pt x="17" y="47"/>
                    </a:moveTo>
                    <a:cubicBezTo>
                      <a:pt x="19" y="50"/>
                      <a:pt x="21" y="52"/>
                      <a:pt x="23" y="54"/>
                    </a:cubicBezTo>
                    <a:cubicBezTo>
                      <a:pt x="23" y="51"/>
                      <a:pt x="23" y="47"/>
                      <a:pt x="23" y="42"/>
                    </a:cubicBezTo>
                    <a:cubicBezTo>
                      <a:pt x="17" y="25"/>
                      <a:pt x="10" y="0"/>
                      <a:pt x="5" y="2"/>
                    </a:cubicBezTo>
                    <a:cubicBezTo>
                      <a:pt x="0" y="4"/>
                      <a:pt x="8" y="23"/>
                      <a:pt x="14" y="39"/>
                    </a:cubicBezTo>
                    <a:cubicBezTo>
                      <a:pt x="15" y="42"/>
                      <a:pt x="16" y="44"/>
                      <a:pt x="17" y="47"/>
                    </a:cubicBezTo>
                    <a:close/>
                  </a:path>
                </a:pathLst>
              </a:custGeom>
              <a:solidFill>
                <a:srgbClr val="347F9F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257" name="Freeform 103"/>
              <p:cNvSpPr>
                <a:spLocks/>
              </p:cNvSpPr>
              <p:nvPr/>
            </p:nvSpPr>
            <p:spPr bwMode="auto">
              <a:xfrm>
                <a:off x="7015241" y="1421179"/>
                <a:ext cx="205589" cy="59684"/>
              </a:xfrm>
              <a:custGeom>
                <a:avLst/>
                <a:gdLst/>
                <a:ahLst/>
                <a:cxnLst>
                  <a:cxn ang="0">
                    <a:pos x="1" y="5"/>
                  </a:cxn>
                  <a:cxn ang="0">
                    <a:pos x="34" y="14"/>
                  </a:cxn>
                  <a:cxn ang="0">
                    <a:pos x="38" y="15"/>
                  </a:cxn>
                  <a:cxn ang="0">
                    <a:pos x="43" y="16"/>
                  </a:cxn>
                  <a:cxn ang="0">
                    <a:pos x="55" y="14"/>
                  </a:cxn>
                  <a:cxn ang="0">
                    <a:pos x="44" y="8"/>
                  </a:cxn>
                  <a:cxn ang="0">
                    <a:pos x="1" y="5"/>
                  </a:cxn>
                </a:cxnLst>
                <a:rect l="0" t="0" r="r" b="b"/>
                <a:pathLst>
                  <a:path w="55" h="16">
                    <a:moveTo>
                      <a:pt x="1" y="5"/>
                    </a:moveTo>
                    <a:cubicBezTo>
                      <a:pt x="0" y="9"/>
                      <a:pt x="18" y="11"/>
                      <a:pt x="34" y="14"/>
                    </a:cubicBezTo>
                    <a:cubicBezTo>
                      <a:pt x="36" y="14"/>
                      <a:pt x="37" y="15"/>
                      <a:pt x="38" y="15"/>
                    </a:cubicBezTo>
                    <a:cubicBezTo>
                      <a:pt x="40" y="15"/>
                      <a:pt x="41" y="15"/>
                      <a:pt x="43" y="16"/>
                    </a:cubicBezTo>
                    <a:cubicBezTo>
                      <a:pt x="47" y="15"/>
                      <a:pt x="52" y="14"/>
                      <a:pt x="55" y="14"/>
                    </a:cubicBezTo>
                    <a:cubicBezTo>
                      <a:pt x="52" y="12"/>
                      <a:pt x="48" y="10"/>
                      <a:pt x="44" y="8"/>
                    </a:cubicBezTo>
                    <a:cubicBezTo>
                      <a:pt x="26" y="5"/>
                      <a:pt x="1" y="0"/>
                      <a:pt x="1" y="5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258" name="Freeform 104"/>
              <p:cNvSpPr>
                <a:spLocks/>
              </p:cNvSpPr>
              <p:nvPr/>
            </p:nvSpPr>
            <p:spPr bwMode="auto">
              <a:xfrm>
                <a:off x="7396152" y="1455332"/>
                <a:ext cx="128217" cy="1105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34" y="0"/>
                  </a:cxn>
                  <a:cxn ang="0">
                    <a:pos x="34" y="0"/>
                  </a:cxn>
                  <a:cxn ang="0">
                    <a:pos x="0" y="3"/>
                  </a:cxn>
                </a:cxnLst>
                <a:rect l="0" t="0" r="r" b="b"/>
                <a:pathLst>
                  <a:path w="34" h="3">
                    <a:moveTo>
                      <a:pt x="0" y="3"/>
                    </a:moveTo>
                    <a:cubicBezTo>
                      <a:pt x="11" y="2"/>
                      <a:pt x="25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5" y="0"/>
                      <a:pt x="11" y="2"/>
                      <a:pt x="0" y="3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259" name="Freeform 105"/>
              <p:cNvSpPr>
                <a:spLocks/>
              </p:cNvSpPr>
              <p:nvPr/>
            </p:nvSpPr>
            <p:spPr bwMode="auto">
              <a:xfrm>
                <a:off x="7129245" y="1278471"/>
                <a:ext cx="8843" cy="15473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0" y="0"/>
                  </a:cxn>
                  <a:cxn ang="0">
                    <a:pos x="2" y="4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1" y="3"/>
                      <a:pt x="1" y="1"/>
                      <a:pt x="0" y="0"/>
                    </a:cubicBezTo>
                    <a:cubicBezTo>
                      <a:pt x="1" y="1"/>
                      <a:pt x="1" y="3"/>
                      <a:pt x="2" y="4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260" name="Freeform 106"/>
              <p:cNvSpPr>
                <a:spLocks/>
              </p:cNvSpPr>
              <p:nvPr/>
            </p:nvSpPr>
            <p:spPr bwMode="auto">
              <a:xfrm>
                <a:off x="7128022" y="1268252"/>
                <a:ext cx="0" cy="4421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0"/>
                  </a:cxn>
                  <a:cxn ang="0">
                    <a:pos x="0" y="1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261" name="Freeform 107"/>
              <p:cNvSpPr>
                <a:spLocks/>
              </p:cNvSpPr>
              <p:nvPr/>
            </p:nvSpPr>
            <p:spPr bwMode="auto">
              <a:xfrm>
                <a:off x="7149529" y="1310582"/>
                <a:ext cx="6633" cy="11053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0" y="0"/>
                  </a:cxn>
                  <a:cxn ang="0">
                    <a:pos x="2" y="3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cubicBezTo>
                      <a:pt x="1" y="2"/>
                      <a:pt x="1" y="1"/>
                      <a:pt x="0" y="0"/>
                    </a:cubicBezTo>
                    <a:cubicBezTo>
                      <a:pt x="1" y="1"/>
                      <a:pt x="1" y="2"/>
                      <a:pt x="2" y="3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262" name="Freeform 108"/>
              <p:cNvSpPr>
                <a:spLocks/>
              </p:cNvSpPr>
              <p:nvPr/>
            </p:nvSpPr>
            <p:spPr bwMode="auto">
              <a:xfrm>
                <a:off x="7167183" y="1710297"/>
                <a:ext cx="26528" cy="2652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7" y="0"/>
                  </a:cxn>
                  <a:cxn ang="0">
                    <a:pos x="0" y="6"/>
                  </a:cxn>
                </a:cxnLst>
                <a:rect l="0" t="0" r="r" b="b"/>
                <a:pathLst>
                  <a:path w="7" h="7">
                    <a:moveTo>
                      <a:pt x="0" y="6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2" y="7"/>
                      <a:pt x="4" y="4"/>
                      <a:pt x="7" y="0"/>
                    </a:cubicBezTo>
                    <a:cubicBezTo>
                      <a:pt x="4" y="4"/>
                      <a:pt x="2" y="7"/>
                      <a:pt x="0" y="6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263" name="Freeform 109"/>
              <p:cNvSpPr>
                <a:spLocks/>
              </p:cNvSpPr>
              <p:nvPr/>
            </p:nvSpPr>
            <p:spPr bwMode="auto">
              <a:xfrm>
                <a:off x="7359973" y="1278011"/>
                <a:ext cx="11053" cy="13263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3" y="0"/>
                  </a:cxn>
                  <a:cxn ang="0">
                    <a:pos x="0" y="4"/>
                  </a:cxn>
                </a:cxnLst>
                <a:rect l="0" t="0" r="r" b="b"/>
                <a:pathLst>
                  <a:path w="3" h="4">
                    <a:moveTo>
                      <a:pt x="0" y="4"/>
                    </a:moveTo>
                    <a:cubicBezTo>
                      <a:pt x="1" y="3"/>
                      <a:pt x="2" y="1"/>
                      <a:pt x="3" y="0"/>
                    </a:cubicBezTo>
                    <a:cubicBezTo>
                      <a:pt x="2" y="1"/>
                      <a:pt x="1" y="3"/>
                      <a:pt x="0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264" name="Freeform 110"/>
              <p:cNvSpPr>
                <a:spLocks/>
              </p:cNvSpPr>
              <p:nvPr/>
            </p:nvSpPr>
            <p:spPr bwMode="auto">
              <a:xfrm>
                <a:off x="7377006" y="1249743"/>
                <a:ext cx="8843" cy="11052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2" y="0"/>
                  </a:cxn>
                  <a:cxn ang="0">
                    <a:pos x="0" y="3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1" y="2"/>
                      <a:pt x="1" y="1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265" name="Freeform 111"/>
              <p:cNvSpPr>
                <a:spLocks/>
              </p:cNvSpPr>
              <p:nvPr/>
            </p:nvSpPr>
            <p:spPr bwMode="auto">
              <a:xfrm>
                <a:off x="7318471" y="1291196"/>
                <a:ext cx="42002" cy="88419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11" y="0"/>
                  </a:cxn>
                </a:cxnLst>
                <a:rect l="0" t="0" r="r" b="b"/>
                <a:pathLst>
                  <a:path w="11" h="23">
                    <a:moveTo>
                      <a:pt x="11" y="0"/>
                    </a:moveTo>
                    <a:cubicBezTo>
                      <a:pt x="8" y="8"/>
                      <a:pt x="4" y="16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4" y="16"/>
                      <a:pt x="8" y="8"/>
                      <a:pt x="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266" name="Freeform 112"/>
              <p:cNvSpPr>
                <a:spLocks/>
              </p:cNvSpPr>
              <p:nvPr/>
            </p:nvSpPr>
            <p:spPr bwMode="auto">
              <a:xfrm>
                <a:off x="7177927" y="1353035"/>
                <a:ext cx="37580" cy="57472"/>
              </a:xfrm>
              <a:custGeom>
                <a:avLst/>
                <a:gdLst/>
                <a:ahLst/>
                <a:cxnLst>
                  <a:cxn ang="0">
                    <a:pos x="10" y="15"/>
                  </a:cxn>
                  <a:cxn ang="0">
                    <a:pos x="0" y="0"/>
                  </a:cxn>
                  <a:cxn ang="0">
                    <a:pos x="3" y="5"/>
                  </a:cxn>
                  <a:cxn ang="0">
                    <a:pos x="10" y="15"/>
                  </a:cxn>
                </a:cxnLst>
                <a:rect l="0" t="0" r="r" b="b"/>
                <a:pathLst>
                  <a:path w="10" h="15">
                    <a:moveTo>
                      <a:pt x="10" y="15"/>
                    </a:moveTo>
                    <a:cubicBezTo>
                      <a:pt x="7" y="10"/>
                      <a:pt x="3" y="5"/>
                      <a:pt x="0" y="0"/>
                    </a:cubicBezTo>
                    <a:cubicBezTo>
                      <a:pt x="1" y="2"/>
                      <a:pt x="2" y="3"/>
                      <a:pt x="3" y="5"/>
                    </a:cubicBezTo>
                    <a:cubicBezTo>
                      <a:pt x="5" y="8"/>
                      <a:pt x="8" y="12"/>
                      <a:pt x="10" y="15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267" name="Freeform 113"/>
              <p:cNvSpPr>
                <a:spLocks/>
              </p:cNvSpPr>
              <p:nvPr/>
            </p:nvSpPr>
            <p:spPr bwMode="auto">
              <a:xfrm>
                <a:off x="7008991" y="1471205"/>
                <a:ext cx="212222" cy="39789"/>
              </a:xfrm>
              <a:custGeom>
                <a:avLst/>
                <a:gdLst/>
                <a:ahLst/>
                <a:cxnLst>
                  <a:cxn ang="0">
                    <a:pos x="25" y="3"/>
                  </a:cxn>
                  <a:cxn ang="0">
                    <a:pos x="23" y="4"/>
                  </a:cxn>
                  <a:cxn ang="0">
                    <a:pos x="18" y="4"/>
                  </a:cxn>
                  <a:cxn ang="0">
                    <a:pos x="1" y="9"/>
                  </a:cxn>
                  <a:cxn ang="0">
                    <a:pos x="1" y="10"/>
                  </a:cxn>
                  <a:cxn ang="0">
                    <a:pos x="1" y="10"/>
                  </a:cxn>
                  <a:cxn ang="0">
                    <a:pos x="56" y="0"/>
                  </a:cxn>
                  <a:cxn ang="0">
                    <a:pos x="56" y="0"/>
                  </a:cxn>
                  <a:cxn ang="0">
                    <a:pos x="44" y="2"/>
                  </a:cxn>
                  <a:cxn ang="0">
                    <a:pos x="25" y="3"/>
                  </a:cxn>
                </a:cxnLst>
                <a:rect l="0" t="0" r="r" b="b"/>
                <a:pathLst>
                  <a:path w="56" h="10">
                    <a:moveTo>
                      <a:pt x="25" y="3"/>
                    </a:moveTo>
                    <a:cubicBezTo>
                      <a:pt x="24" y="4"/>
                      <a:pt x="23" y="4"/>
                      <a:pt x="23" y="4"/>
                    </a:cubicBezTo>
                    <a:cubicBezTo>
                      <a:pt x="21" y="4"/>
                      <a:pt x="20" y="4"/>
                      <a:pt x="18" y="4"/>
                    </a:cubicBezTo>
                    <a:cubicBezTo>
                      <a:pt x="9" y="5"/>
                      <a:pt x="2" y="7"/>
                      <a:pt x="1" y="9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3"/>
                      <a:pt x="40" y="3"/>
                      <a:pt x="56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3" y="0"/>
                      <a:pt x="48" y="1"/>
                      <a:pt x="44" y="2"/>
                    </a:cubicBezTo>
                    <a:cubicBezTo>
                      <a:pt x="38" y="2"/>
                      <a:pt x="31" y="3"/>
                      <a:pt x="25" y="3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268" name="Freeform 114"/>
              <p:cNvSpPr>
                <a:spLocks/>
              </p:cNvSpPr>
              <p:nvPr/>
            </p:nvSpPr>
            <p:spPr bwMode="auto">
              <a:xfrm>
                <a:off x="7227636" y="1532896"/>
                <a:ext cx="19895" cy="48631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5" y="0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5" y="0"/>
                  </a:cxn>
                </a:cxnLst>
                <a:rect l="0" t="0" r="r" b="b"/>
                <a:pathLst>
                  <a:path w="5" h="13"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4" y="4"/>
                      <a:pt x="2" y="8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2" y="8"/>
                      <a:pt x="4" y="4"/>
                      <a:pt x="5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269" name="Freeform 115"/>
              <p:cNvSpPr>
                <a:spLocks/>
              </p:cNvSpPr>
              <p:nvPr/>
            </p:nvSpPr>
            <p:spPr bwMode="auto">
              <a:xfrm>
                <a:off x="7310412" y="1534553"/>
                <a:ext cx="66319" cy="7515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4"/>
                  </a:cxn>
                  <a:cxn ang="0">
                    <a:pos x="6" y="12"/>
                  </a:cxn>
                  <a:cxn ang="0">
                    <a:pos x="12" y="20"/>
                  </a:cxn>
                  <a:cxn ang="0">
                    <a:pos x="18" y="16"/>
                  </a:cxn>
                  <a:cxn ang="0">
                    <a:pos x="12" y="8"/>
                  </a:cxn>
                  <a:cxn ang="0">
                    <a:pos x="1" y="0"/>
                  </a:cxn>
                </a:cxnLst>
                <a:rect l="0" t="0" r="r" b="b"/>
                <a:pathLst>
                  <a:path w="18" h="20">
                    <a:moveTo>
                      <a:pt x="1" y="0"/>
                    </a:moveTo>
                    <a:cubicBezTo>
                      <a:pt x="0" y="1"/>
                      <a:pt x="0" y="3"/>
                      <a:pt x="0" y="4"/>
                    </a:cubicBezTo>
                    <a:cubicBezTo>
                      <a:pt x="2" y="6"/>
                      <a:pt x="4" y="9"/>
                      <a:pt x="6" y="12"/>
                    </a:cubicBezTo>
                    <a:cubicBezTo>
                      <a:pt x="8" y="15"/>
                      <a:pt x="10" y="17"/>
                      <a:pt x="12" y="20"/>
                    </a:cubicBezTo>
                    <a:cubicBezTo>
                      <a:pt x="14" y="19"/>
                      <a:pt x="16" y="17"/>
                      <a:pt x="18" y="16"/>
                    </a:cubicBezTo>
                    <a:cubicBezTo>
                      <a:pt x="16" y="13"/>
                      <a:pt x="14" y="11"/>
                      <a:pt x="12" y="8"/>
                    </a:cubicBezTo>
                    <a:cubicBezTo>
                      <a:pt x="7" y="4"/>
                      <a:pt x="3" y="1"/>
                      <a:pt x="1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270" name="Freeform 116"/>
              <p:cNvSpPr>
                <a:spLocks/>
              </p:cNvSpPr>
              <p:nvPr/>
            </p:nvSpPr>
            <p:spPr bwMode="auto">
              <a:xfrm>
                <a:off x="7312053" y="1235116"/>
                <a:ext cx="108322" cy="207785"/>
              </a:xfrm>
              <a:custGeom>
                <a:avLst/>
                <a:gdLst/>
                <a:ahLst/>
                <a:cxnLst>
                  <a:cxn ang="0">
                    <a:pos x="1" y="55"/>
                  </a:cxn>
                  <a:cxn ang="0">
                    <a:pos x="4" y="54"/>
                  </a:cxn>
                  <a:cxn ang="0">
                    <a:pos x="9" y="41"/>
                  </a:cxn>
                  <a:cxn ang="0">
                    <a:pos x="25" y="0"/>
                  </a:cxn>
                  <a:cxn ang="0">
                    <a:pos x="20" y="4"/>
                  </a:cxn>
                  <a:cxn ang="0">
                    <a:pos x="18" y="7"/>
                  </a:cxn>
                  <a:cxn ang="0">
                    <a:pos x="16" y="11"/>
                  </a:cxn>
                  <a:cxn ang="0">
                    <a:pos x="13" y="15"/>
                  </a:cxn>
                  <a:cxn ang="0">
                    <a:pos x="2" y="38"/>
                  </a:cxn>
                  <a:cxn ang="0">
                    <a:pos x="1" y="55"/>
                  </a:cxn>
                </a:cxnLst>
                <a:rect l="0" t="0" r="r" b="b"/>
                <a:pathLst>
                  <a:path w="29" h="55">
                    <a:moveTo>
                      <a:pt x="1" y="55"/>
                    </a:moveTo>
                    <a:cubicBezTo>
                      <a:pt x="2" y="55"/>
                      <a:pt x="3" y="54"/>
                      <a:pt x="4" y="54"/>
                    </a:cubicBezTo>
                    <a:cubicBezTo>
                      <a:pt x="5" y="50"/>
                      <a:pt x="7" y="46"/>
                      <a:pt x="9" y="41"/>
                    </a:cubicBezTo>
                    <a:cubicBezTo>
                      <a:pt x="17" y="25"/>
                      <a:pt x="29" y="3"/>
                      <a:pt x="25" y="0"/>
                    </a:cubicBezTo>
                    <a:cubicBezTo>
                      <a:pt x="24" y="0"/>
                      <a:pt x="22" y="1"/>
                      <a:pt x="20" y="4"/>
                    </a:cubicBezTo>
                    <a:cubicBezTo>
                      <a:pt x="19" y="5"/>
                      <a:pt x="19" y="6"/>
                      <a:pt x="18" y="7"/>
                    </a:cubicBezTo>
                    <a:cubicBezTo>
                      <a:pt x="17" y="8"/>
                      <a:pt x="16" y="10"/>
                      <a:pt x="16" y="11"/>
                    </a:cubicBezTo>
                    <a:cubicBezTo>
                      <a:pt x="15" y="12"/>
                      <a:pt x="14" y="14"/>
                      <a:pt x="13" y="15"/>
                    </a:cubicBezTo>
                    <a:cubicBezTo>
                      <a:pt x="10" y="23"/>
                      <a:pt x="6" y="31"/>
                      <a:pt x="2" y="38"/>
                    </a:cubicBezTo>
                    <a:cubicBezTo>
                      <a:pt x="1" y="45"/>
                      <a:pt x="0" y="52"/>
                      <a:pt x="1" y="55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271" name="Freeform 117"/>
              <p:cNvSpPr>
                <a:spLocks/>
              </p:cNvSpPr>
              <p:nvPr/>
            </p:nvSpPr>
            <p:spPr bwMode="auto">
              <a:xfrm>
                <a:off x="7155879" y="1530316"/>
                <a:ext cx="106111" cy="207785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4" y="1"/>
                  </a:cxn>
                  <a:cxn ang="0">
                    <a:pos x="19" y="14"/>
                  </a:cxn>
                  <a:cxn ang="0">
                    <a:pos x="3" y="54"/>
                  </a:cxn>
                  <a:cxn ang="0">
                    <a:pos x="3" y="54"/>
                  </a:cxn>
                  <a:cxn ang="0">
                    <a:pos x="10" y="48"/>
                  </a:cxn>
                  <a:cxn ang="0">
                    <a:pos x="26" y="17"/>
                  </a:cxn>
                  <a:cxn ang="0">
                    <a:pos x="27" y="0"/>
                  </a:cxn>
                </a:cxnLst>
                <a:rect l="0" t="0" r="r" b="b"/>
                <a:pathLst>
                  <a:path w="28" h="55">
                    <a:moveTo>
                      <a:pt x="27" y="0"/>
                    </a:moveTo>
                    <a:cubicBezTo>
                      <a:pt x="26" y="0"/>
                      <a:pt x="25" y="1"/>
                      <a:pt x="24" y="1"/>
                    </a:cubicBezTo>
                    <a:cubicBezTo>
                      <a:pt x="23" y="5"/>
                      <a:pt x="21" y="9"/>
                      <a:pt x="19" y="14"/>
                    </a:cubicBezTo>
                    <a:cubicBezTo>
                      <a:pt x="12" y="30"/>
                      <a:pt x="0" y="50"/>
                      <a:pt x="3" y="54"/>
                    </a:cubicBezTo>
                    <a:cubicBezTo>
                      <a:pt x="3" y="54"/>
                      <a:pt x="3" y="54"/>
                      <a:pt x="3" y="54"/>
                    </a:cubicBezTo>
                    <a:cubicBezTo>
                      <a:pt x="5" y="55"/>
                      <a:pt x="7" y="52"/>
                      <a:pt x="10" y="48"/>
                    </a:cubicBezTo>
                    <a:cubicBezTo>
                      <a:pt x="15" y="40"/>
                      <a:pt x="21" y="27"/>
                      <a:pt x="26" y="17"/>
                    </a:cubicBezTo>
                    <a:cubicBezTo>
                      <a:pt x="27" y="9"/>
                      <a:pt x="28" y="3"/>
                      <a:pt x="27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272" name="Freeform 118"/>
              <p:cNvSpPr>
                <a:spLocks/>
              </p:cNvSpPr>
              <p:nvPr/>
            </p:nvSpPr>
            <p:spPr bwMode="auto">
              <a:xfrm>
                <a:off x="7338967" y="1454829"/>
                <a:ext cx="185694" cy="46419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3" y="12"/>
                  </a:cxn>
                  <a:cxn ang="0">
                    <a:pos x="15" y="10"/>
                  </a:cxn>
                  <a:cxn ang="0">
                    <a:pos x="43" y="7"/>
                  </a:cxn>
                  <a:cxn ang="0">
                    <a:pos x="49" y="0"/>
                  </a:cxn>
                  <a:cxn ang="0">
                    <a:pos x="15" y="3"/>
                  </a:cxn>
                  <a:cxn ang="0">
                    <a:pos x="0" y="10"/>
                  </a:cxn>
                </a:cxnLst>
                <a:rect l="0" t="0" r="r" b="b"/>
                <a:pathLst>
                  <a:path w="49" h="12">
                    <a:moveTo>
                      <a:pt x="0" y="10"/>
                    </a:moveTo>
                    <a:cubicBezTo>
                      <a:pt x="1" y="10"/>
                      <a:pt x="2" y="11"/>
                      <a:pt x="3" y="12"/>
                    </a:cubicBezTo>
                    <a:cubicBezTo>
                      <a:pt x="6" y="11"/>
                      <a:pt x="10" y="11"/>
                      <a:pt x="15" y="10"/>
                    </a:cubicBezTo>
                    <a:cubicBezTo>
                      <a:pt x="24" y="9"/>
                      <a:pt x="35" y="8"/>
                      <a:pt x="43" y="7"/>
                    </a:cubicBezTo>
                    <a:cubicBezTo>
                      <a:pt x="45" y="5"/>
                      <a:pt x="47" y="2"/>
                      <a:pt x="49" y="0"/>
                    </a:cubicBezTo>
                    <a:cubicBezTo>
                      <a:pt x="40" y="0"/>
                      <a:pt x="26" y="2"/>
                      <a:pt x="15" y="3"/>
                    </a:cubicBezTo>
                    <a:cubicBezTo>
                      <a:pt x="8" y="5"/>
                      <a:pt x="3" y="8"/>
                      <a:pt x="0" y="1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273" name="Freeform 119"/>
              <p:cNvSpPr>
                <a:spLocks/>
              </p:cNvSpPr>
              <p:nvPr/>
            </p:nvSpPr>
            <p:spPr bwMode="auto">
              <a:xfrm>
                <a:off x="7126809" y="1252617"/>
                <a:ext cx="134850" cy="181259"/>
              </a:xfrm>
              <a:custGeom>
                <a:avLst/>
                <a:gdLst/>
                <a:ahLst/>
                <a:cxnLst>
                  <a:cxn ang="0">
                    <a:pos x="24" y="41"/>
                  </a:cxn>
                  <a:cxn ang="0">
                    <a:pos x="35" y="48"/>
                  </a:cxn>
                  <a:cxn ang="0">
                    <a:pos x="36" y="44"/>
                  </a:cxn>
                  <a:cxn ang="0">
                    <a:pos x="30" y="37"/>
                  </a:cxn>
                  <a:cxn ang="0">
                    <a:pos x="25" y="30"/>
                  </a:cxn>
                  <a:cxn ang="0">
                    <a:pos x="4" y="2"/>
                  </a:cxn>
                  <a:cxn ang="0">
                    <a:pos x="0" y="1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1" y="7"/>
                  </a:cxn>
                  <a:cxn ang="0">
                    <a:pos x="3" y="11"/>
                  </a:cxn>
                  <a:cxn ang="0">
                    <a:pos x="6" y="15"/>
                  </a:cxn>
                  <a:cxn ang="0">
                    <a:pos x="8" y="18"/>
                  </a:cxn>
                  <a:cxn ang="0">
                    <a:pos x="14" y="26"/>
                  </a:cxn>
                  <a:cxn ang="0">
                    <a:pos x="24" y="41"/>
                  </a:cxn>
                </a:cxnLst>
                <a:rect l="0" t="0" r="r" b="b"/>
                <a:pathLst>
                  <a:path w="36" h="48">
                    <a:moveTo>
                      <a:pt x="24" y="41"/>
                    </a:moveTo>
                    <a:cubicBezTo>
                      <a:pt x="29" y="45"/>
                      <a:pt x="33" y="48"/>
                      <a:pt x="35" y="48"/>
                    </a:cubicBezTo>
                    <a:cubicBezTo>
                      <a:pt x="36" y="47"/>
                      <a:pt x="36" y="46"/>
                      <a:pt x="36" y="44"/>
                    </a:cubicBezTo>
                    <a:cubicBezTo>
                      <a:pt x="34" y="42"/>
                      <a:pt x="32" y="40"/>
                      <a:pt x="30" y="37"/>
                    </a:cubicBezTo>
                    <a:cubicBezTo>
                      <a:pt x="28" y="35"/>
                      <a:pt x="27" y="32"/>
                      <a:pt x="25" y="30"/>
                    </a:cubicBezTo>
                    <a:cubicBezTo>
                      <a:pt x="18" y="19"/>
                      <a:pt x="9" y="5"/>
                      <a:pt x="4" y="2"/>
                    </a:cubicBezTo>
                    <a:cubicBezTo>
                      <a:pt x="2" y="1"/>
                      <a:pt x="1" y="0"/>
                      <a:pt x="0" y="1"/>
                    </a:cubicBezTo>
                    <a:cubicBezTo>
                      <a:pt x="0" y="1"/>
                      <a:pt x="0" y="3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2" y="8"/>
                      <a:pt x="2" y="10"/>
                      <a:pt x="3" y="11"/>
                    </a:cubicBezTo>
                    <a:cubicBezTo>
                      <a:pt x="4" y="12"/>
                      <a:pt x="5" y="14"/>
                      <a:pt x="6" y="15"/>
                    </a:cubicBezTo>
                    <a:cubicBezTo>
                      <a:pt x="7" y="16"/>
                      <a:pt x="7" y="17"/>
                      <a:pt x="8" y="18"/>
                    </a:cubicBezTo>
                    <a:cubicBezTo>
                      <a:pt x="10" y="21"/>
                      <a:pt x="12" y="24"/>
                      <a:pt x="14" y="26"/>
                    </a:cubicBezTo>
                    <a:cubicBezTo>
                      <a:pt x="17" y="31"/>
                      <a:pt x="21" y="36"/>
                      <a:pt x="24" y="4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274" name="Freeform 120"/>
              <p:cNvSpPr>
                <a:spLocks/>
              </p:cNvSpPr>
              <p:nvPr/>
            </p:nvSpPr>
            <p:spPr bwMode="auto">
              <a:xfrm>
                <a:off x="7007556" y="1472691"/>
                <a:ext cx="223274" cy="57472"/>
              </a:xfrm>
              <a:custGeom>
                <a:avLst/>
                <a:gdLst/>
                <a:ahLst/>
                <a:cxnLst>
                  <a:cxn ang="0">
                    <a:pos x="1" y="10"/>
                  </a:cxn>
                  <a:cxn ang="0">
                    <a:pos x="1" y="10"/>
                  </a:cxn>
                  <a:cxn ang="0">
                    <a:pos x="44" y="9"/>
                  </a:cxn>
                  <a:cxn ang="0">
                    <a:pos x="59" y="2"/>
                  </a:cxn>
                  <a:cxn ang="0">
                    <a:pos x="56" y="0"/>
                  </a:cxn>
                  <a:cxn ang="0">
                    <a:pos x="1" y="10"/>
                  </a:cxn>
                </a:cxnLst>
                <a:rect l="0" t="0" r="r" b="b"/>
                <a:pathLst>
                  <a:path w="59" h="15">
                    <a:moveTo>
                      <a:pt x="1" y="10"/>
                    </a:moveTo>
                    <a:cubicBezTo>
                      <a:pt x="1" y="10"/>
                      <a:pt x="1" y="10"/>
                      <a:pt x="1" y="10"/>
                    </a:cubicBezTo>
                    <a:cubicBezTo>
                      <a:pt x="1" y="15"/>
                      <a:pt x="26" y="11"/>
                      <a:pt x="44" y="9"/>
                    </a:cubicBezTo>
                    <a:cubicBezTo>
                      <a:pt x="51" y="7"/>
                      <a:pt x="56" y="4"/>
                      <a:pt x="59" y="2"/>
                    </a:cubicBezTo>
                    <a:cubicBezTo>
                      <a:pt x="58" y="1"/>
                      <a:pt x="57" y="1"/>
                      <a:pt x="56" y="0"/>
                    </a:cubicBezTo>
                    <a:cubicBezTo>
                      <a:pt x="40" y="3"/>
                      <a:pt x="0" y="3"/>
                      <a:pt x="1" y="1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275" name="Freeform 121"/>
              <p:cNvSpPr>
                <a:spLocks/>
              </p:cNvSpPr>
              <p:nvPr/>
            </p:nvSpPr>
            <p:spPr bwMode="auto">
              <a:xfrm>
                <a:off x="7290850" y="1363129"/>
                <a:ext cx="2211" cy="1105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cubicBezTo>
                      <a:pt x="0" y="1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276" name="Freeform 122"/>
              <p:cNvSpPr>
                <a:spLocks/>
              </p:cNvSpPr>
              <p:nvPr/>
            </p:nvSpPr>
            <p:spPr bwMode="auto">
              <a:xfrm>
                <a:off x="7290194" y="1217353"/>
                <a:ext cx="42002" cy="145892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39"/>
                  </a:cxn>
                  <a:cxn ang="0">
                    <a:pos x="11" y="0"/>
                  </a:cxn>
                </a:cxnLst>
                <a:rect l="0" t="0" r="r" b="b"/>
                <a:pathLst>
                  <a:path w="11" h="39">
                    <a:moveTo>
                      <a:pt x="11" y="0"/>
                    </a:moveTo>
                    <a:cubicBezTo>
                      <a:pt x="7" y="1"/>
                      <a:pt x="4" y="22"/>
                      <a:pt x="0" y="39"/>
                    </a:cubicBezTo>
                    <a:cubicBezTo>
                      <a:pt x="4" y="22"/>
                      <a:pt x="7" y="1"/>
                      <a:pt x="11" y="0"/>
                    </a:cubicBezTo>
                    <a:close/>
                  </a:path>
                </a:pathLst>
              </a:custGeom>
              <a:solidFill>
                <a:srgbClr val="347F9F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277" name="Freeform 123"/>
              <p:cNvSpPr>
                <a:spLocks/>
              </p:cNvSpPr>
              <p:nvPr/>
            </p:nvSpPr>
            <p:spPr bwMode="auto">
              <a:xfrm>
                <a:off x="7182086" y="1415880"/>
                <a:ext cx="15474" cy="11053"/>
              </a:xfrm>
              <a:custGeom>
                <a:avLst/>
                <a:gdLst/>
                <a:ahLst/>
                <a:cxnLst>
                  <a:cxn ang="0">
                    <a:pos x="4" y="3"/>
                  </a:cxn>
                  <a:cxn ang="0">
                    <a:pos x="4" y="3"/>
                  </a:cxn>
                  <a:cxn ang="0">
                    <a:pos x="0" y="0"/>
                  </a:cxn>
                  <a:cxn ang="0">
                    <a:pos x="4" y="3"/>
                  </a:cxn>
                </a:cxnLst>
                <a:rect l="0" t="0" r="r" b="b"/>
                <a:pathLst>
                  <a:path w="4" h="3">
                    <a:moveTo>
                      <a:pt x="4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1" y="1"/>
                      <a:pt x="0" y="0"/>
                    </a:cubicBezTo>
                    <a:cubicBezTo>
                      <a:pt x="1" y="1"/>
                      <a:pt x="3" y="2"/>
                      <a:pt x="4" y="3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278" name="Freeform 124"/>
              <p:cNvSpPr>
                <a:spLocks/>
              </p:cNvSpPr>
              <p:nvPr/>
            </p:nvSpPr>
            <p:spPr bwMode="auto">
              <a:xfrm>
                <a:off x="7029327" y="1481675"/>
                <a:ext cx="201168" cy="90630"/>
              </a:xfrm>
              <a:custGeom>
                <a:avLst/>
                <a:gdLst/>
                <a:ahLst/>
                <a:cxnLst>
                  <a:cxn ang="0">
                    <a:pos x="53" y="0"/>
                  </a:cxn>
                  <a:cxn ang="0">
                    <a:pos x="53" y="0"/>
                  </a:cxn>
                  <a:cxn ang="0">
                    <a:pos x="38" y="7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53" y="0"/>
                  </a:cxn>
                </a:cxnLst>
                <a:rect l="0" t="0" r="r" b="b"/>
                <a:pathLst>
                  <a:path w="53" h="24">
                    <a:moveTo>
                      <a:pt x="53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50" y="2"/>
                      <a:pt x="45" y="5"/>
                      <a:pt x="38" y="7"/>
                    </a:cubicBezTo>
                    <a:cubicBezTo>
                      <a:pt x="24" y="13"/>
                      <a:pt x="5" y="19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6" y="17"/>
                      <a:pt x="45" y="7"/>
                      <a:pt x="53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279" name="Freeform 125"/>
              <p:cNvSpPr>
                <a:spLocks/>
              </p:cNvSpPr>
              <p:nvPr/>
            </p:nvSpPr>
            <p:spPr bwMode="auto">
              <a:xfrm>
                <a:off x="7220035" y="1529063"/>
                <a:ext cx="44213" cy="22325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9" y="17"/>
                  </a:cxn>
                  <a:cxn ang="0">
                    <a:pos x="3" y="59"/>
                  </a:cxn>
                  <a:cxn ang="0">
                    <a:pos x="10" y="0"/>
                  </a:cxn>
                </a:cxnLst>
                <a:rect l="0" t="0" r="r" b="b"/>
                <a:pathLst>
                  <a:path w="12" h="59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1" y="3"/>
                      <a:pt x="10" y="9"/>
                      <a:pt x="9" y="17"/>
                    </a:cubicBezTo>
                    <a:cubicBezTo>
                      <a:pt x="6" y="32"/>
                      <a:pt x="1" y="53"/>
                      <a:pt x="3" y="59"/>
                    </a:cubicBezTo>
                    <a:cubicBezTo>
                      <a:pt x="0" y="50"/>
                      <a:pt x="12" y="10"/>
                      <a:pt x="1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280" name="Freeform 126"/>
              <p:cNvSpPr>
                <a:spLocks/>
              </p:cNvSpPr>
              <p:nvPr/>
            </p:nvSpPr>
            <p:spPr bwMode="auto">
              <a:xfrm>
                <a:off x="7220252" y="1530208"/>
                <a:ext cx="59687" cy="227679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0" y="0"/>
                  </a:cxn>
                  <a:cxn ang="0">
                    <a:pos x="3" y="59"/>
                  </a:cxn>
                  <a:cxn ang="0">
                    <a:pos x="4" y="60"/>
                  </a:cxn>
                  <a:cxn ang="0">
                    <a:pos x="6" y="60"/>
                  </a:cxn>
                  <a:cxn ang="0">
                    <a:pos x="13" y="35"/>
                  </a:cxn>
                  <a:cxn ang="0">
                    <a:pos x="12" y="34"/>
                  </a:cxn>
                  <a:cxn ang="0">
                    <a:pos x="14" y="33"/>
                  </a:cxn>
                  <a:cxn ang="0">
                    <a:pos x="16" y="18"/>
                  </a:cxn>
                  <a:cxn ang="0">
                    <a:pos x="12" y="0"/>
                  </a:cxn>
                </a:cxnLst>
                <a:rect l="0" t="0" r="r" b="b"/>
                <a:pathLst>
                  <a:path w="16" h="60">
                    <a:moveTo>
                      <a:pt x="12" y="0"/>
                    </a:moveTo>
                    <a:cubicBezTo>
                      <a:pt x="11" y="0"/>
                      <a:pt x="11" y="0"/>
                      <a:pt x="10" y="0"/>
                    </a:cubicBezTo>
                    <a:cubicBezTo>
                      <a:pt x="12" y="10"/>
                      <a:pt x="0" y="50"/>
                      <a:pt x="3" y="59"/>
                    </a:cubicBezTo>
                    <a:cubicBezTo>
                      <a:pt x="3" y="60"/>
                      <a:pt x="4" y="60"/>
                      <a:pt x="4" y="60"/>
                    </a:cubicBezTo>
                    <a:cubicBezTo>
                      <a:pt x="5" y="60"/>
                      <a:pt x="5" y="60"/>
                      <a:pt x="6" y="60"/>
                    </a:cubicBezTo>
                    <a:cubicBezTo>
                      <a:pt x="9" y="58"/>
                      <a:pt x="11" y="47"/>
                      <a:pt x="13" y="35"/>
                    </a:cubicBezTo>
                    <a:cubicBezTo>
                      <a:pt x="13" y="34"/>
                      <a:pt x="12" y="34"/>
                      <a:pt x="12" y="34"/>
                    </a:cubicBezTo>
                    <a:cubicBezTo>
                      <a:pt x="12" y="33"/>
                      <a:pt x="13" y="33"/>
                      <a:pt x="14" y="33"/>
                    </a:cubicBezTo>
                    <a:cubicBezTo>
                      <a:pt x="15" y="28"/>
                      <a:pt x="16" y="23"/>
                      <a:pt x="16" y="18"/>
                    </a:cubicBezTo>
                    <a:cubicBezTo>
                      <a:pt x="16" y="9"/>
                      <a:pt x="14" y="1"/>
                      <a:pt x="12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281" name="Freeform 127"/>
              <p:cNvSpPr>
                <a:spLocks/>
              </p:cNvSpPr>
              <p:nvPr/>
            </p:nvSpPr>
            <p:spPr bwMode="auto">
              <a:xfrm>
                <a:off x="7291756" y="1216974"/>
                <a:ext cx="59687" cy="225469"/>
              </a:xfrm>
              <a:custGeom>
                <a:avLst/>
                <a:gdLst/>
                <a:ahLst/>
                <a:cxnLst>
                  <a:cxn ang="0">
                    <a:pos x="4" y="60"/>
                  </a:cxn>
                  <a:cxn ang="0">
                    <a:pos x="6" y="60"/>
                  </a:cxn>
                  <a:cxn ang="0">
                    <a:pos x="7" y="43"/>
                  </a:cxn>
                  <a:cxn ang="0">
                    <a:pos x="7" y="43"/>
                  </a:cxn>
                  <a:cxn ang="0">
                    <a:pos x="12" y="0"/>
                  </a:cxn>
                  <a:cxn ang="0">
                    <a:pos x="11" y="0"/>
                  </a:cxn>
                  <a:cxn ang="0">
                    <a:pos x="0" y="39"/>
                  </a:cxn>
                  <a:cxn ang="0">
                    <a:pos x="0" y="42"/>
                  </a:cxn>
                  <a:cxn ang="0">
                    <a:pos x="4" y="60"/>
                  </a:cxn>
                </a:cxnLst>
                <a:rect l="0" t="0" r="r" b="b"/>
                <a:pathLst>
                  <a:path w="16" h="60">
                    <a:moveTo>
                      <a:pt x="4" y="60"/>
                    </a:moveTo>
                    <a:cubicBezTo>
                      <a:pt x="5" y="60"/>
                      <a:pt x="5" y="60"/>
                      <a:pt x="6" y="60"/>
                    </a:cubicBezTo>
                    <a:cubicBezTo>
                      <a:pt x="5" y="57"/>
                      <a:pt x="6" y="50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0" y="25"/>
                      <a:pt x="16" y="1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7" y="1"/>
                      <a:pt x="4" y="22"/>
                      <a:pt x="0" y="39"/>
                    </a:cubicBezTo>
                    <a:cubicBezTo>
                      <a:pt x="0" y="40"/>
                      <a:pt x="0" y="41"/>
                      <a:pt x="0" y="42"/>
                    </a:cubicBezTo>
                    <a:cubicBezTo>
                      <a:pt x="0" y="51"/>
                      <a:pt x="2" y="58"/>
                      <a:pt x="4" y="60"/>
                    </a:cubicBezTo>
                    <a:close/>
                  </a:path>
                </a:pathLst>
              </a:custGeom>
              <a:solidFill>
                <a:srgbClr val="347F9F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282" name="Freeform 128"/>
              <p:cNvSpPr>
                <a:spLocks/>
              </p:cNvSpPr>
              <p:nvPr/>
            </p:nvSpPr>
            <p:spPr bwMode="auto">
              <a:xfrm>
                <a:off x="7312166" y="1523322"/>
                <a:ext cx="95057" cy="68524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0" y="3"/>
                  </a:cxn>
                  <a:cxn ang="0">
                    <a:pos x="11" y="11"/>
                  </a:cxn>
                  <a:cxn ang="0">
                    <a:pos x="19" y="18"/>
                  </a:cxn>
                  <a:cxn ang="0">
                    <a:pos x="25" y="13"/>
                  </a:cxn>
                  <a:cxn ang="0">
                    <a:pos x="16" y="6"/>
                  </a:cxn>
                  <a:cxn ang="0">
                    <a:pos x="1" y="1"/>
                  </a:cxn>
                </a:cxnLst>
                <a:rect l="0" t="0" r="r" b="b"/>
                <a:pathLst>
                  <a:path w="25" h="18">
                    <a:moveTo>
                      <a:pt x="1" y="1"/>
                    </a:moveTo>
                    <a:cubicBezTo>
                      <a:pt x="0" y="2"/>
                      <a:pt x="0" y="2"/>
                      <a:pt x="0" y="3"/>
                    </a:cubicBezTo>
                    <a:cubicBezTo>
                      <a:pt x="2" y="4"/>
                      <a:pt x="6" y="7"/>
                      <a:pt x="11" y="11"/>
                    </a:cubicBezTo>
                    <a:cubicBezTo>
                      <a:pt x="14" y="13"/>
                      <a:pt x="16" y="15"/>
                      <a:pt x="19" y="18"/>
                    </a:cubicBezTo>
                    <a:cubicBezTo>
                      <a:pt x="21" y="16"/>
                      <a:pt x="23" y="15"/>
                      <a:pt x="25" y="13"/>
                    </a:cubicBezTo>
                    <a:cubicBezTo>
                      <a:pt x="22" y="11"/>
                      <a:pt x="19" y="8"/>
                      <a:pt x="16" y="6"/>
                    </a:cubicBezTo>
                    <a:cubicBezTo>
                      <a:pt x="9" y="2"/>
                      <a:pt x="3" y="0"/>
                      <a:pt x="1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283" name="Freeform 129"/>
              <p:cNvSpPr>
                <a:spLocks/>
              </p:cNvSpPr>
              <p:nvPr/>
            </p:nvSpPr>
            <p:spPr bwMode="auto">
              <a:xfrm>
                <a:off x="7027688" y="1479864"/>
                <a:ext cx="205589" cy="106103"/>
              </a:xfrm>
              <a:custGeom>
                <a:avLst/>
                <a:gdLst/>
                <a:ahLst/>
                <a:cxnLst>
                  <a:cxn ang="0">
                    <a:pos x="42" y="15"/>
                  </a:cxn>
                  <a:cxn ang="0">
                    <a:pos x="55" y="2"/>
                  </a:cxn>
                  <a:cxn ang="0">
                    <a:pos x="54" y="0"/>
                  </a:cxn>
                  <a:cxn ang="0">
                    <a:pos x="1" y="24"/>
                  </a:cxn>
                  <a:cxn ang="0">
                    <a:pos x="0" y="26"/>
                  </a:cxn>
                  <a:cxn ang="0">
                    <a:pos x="8" y="27"/>
                  </a:cxn>
                  <a:cxn ang="0">
                    <a:pos x="42" y="15"/>
                  </a:cxn>
                </a:cxnLst>
                <a:rect l="0" t="0" r="r" b="b"/>
                <a:pathLst>
                  <a:path w="55" h="28">
                    <a:moveTo>
                      <a:pt x="42" y="15"/>
                    </a:moveTo>
                    <a:cubicBezTo>
                      <a:pt x="49" y="9"/>
                      <a:pt x="55" y="4"/>
                      <a:pt x="55" y="2"/>
                    </a:cubicBezTo>
                    <a:cubicBezTo>
                      <a:pt x="55" y="1"/>
                      <a:pt x="54" y="1"/>
                      <a:pt x="54" y="0"/>
                    </a:cubicBezTo>
                    <a:cubicBezTo>
                      <a:pt x="46" y="7"/>
                      <a:pt x="7" y="17"/>
                      <a:pt x="1" y="24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8"/>
                      <a:pt x="3" y="28"/>
                      <a:pt x="8" y="27"/>
                    </a:cubicBezTo>
                    <a:cubicBezTo>
                      <a:pt x="16" y="24"/>
                      <a:pt x="30" y="19"/>
                      <a:pt x="42" y="15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284" name="Freeform 130"/>
              <p:cNvSpPr>
                <a:spLocks/>
              </p:cNvSpPr>
              <p:nvPr/>
            </p:nvSpPr>
            <p:spPr bwMode="auto">
              <a:xfrm>
                <a:off x="7071014" y="1295924"/>
                <a:ext cx="187905" cy="154733"/>
              </a:xfrm>
              <a:custGeom>
                <a:avLst/>
                <a:gdLst/>
                <a:ahLst/>
                <a:cxnLst>
                  <a:cxn ang="0">
                    <a:pos x="34" y="35"/>
                  </a:cxn>
                  <a:cxn ang="0">
                    <a:pos x="49" y="39"/>
                  </a:cxn>
                  <a:cxn ang="0">
                    <a:pos x="50" y="37"/>
                  </a:cxn>
                  <a:cxn ang="0">
                    <a:pos x="39" y="30"/>
                  </a:cxn>
                  <a:cxn ang="0">
                    <a:pos x="39" y="30"/>
                  </a:cxn>
                  <a:cxn ang="0">
                    <a:pos x="25" y="18"/>
                  </a:cxn>
                  <a:cxn ang="0">
                    <a:pos x="1" y="3"/>
                  </a:cxn>
                  <a:cxn ang="0">
                    <a:pos x="9" y="14"/>
                  </a:cxn>
                  <a:cxn ang="0">
                    <a:pos x="30" y="32"/>
                  </a:cxn>
                  <a:cxn ang="0">
                    <a:pos x="34" y="35"/>
                  </a:cxn>
                </a:cxnLst>
                <a:rect l="0" t="0" r="r" b="b"/>
                <a:pathLst>
                  <a:path w="50" h="41">
                    <a:moveTo>
                      <a:pt x="34" y="35"/>
                    </a:moveTo>
                    <a:cubicBezTo>
                      <a:pt x="41" y="39"/>
                      <a:pt x="47" y="41"/>
                      <a:pt x="49" y="39"/>
                    </a:cubicBezTo>
                    <a:cubicBezTo>
                      <a:pt x="50" y="39"/>
                      <a:pt x="50" y="38"/>
                      <a:pt x="50" y="37"/>
                    </a:cubicBezTo>
                    <a:cubicBezTo>
                      <a:pt x="48" y="37"/>
                      <a:pt x="44" y="34"/>
                      <a:pt x="39" y="30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4" y="26"/>
                      <a:pt x="30" y="22"/>
                      <a:pt x="25" y="18"/>
                    </a:cubicBezTo>
                    <a:cubicBezTo>
                      <a:pt x="14" y="8"/>
                      <a:pt x="4" y="0"/>
                      <a:pt x="1" y="3"/>
                    </a:cubicBezTo>
                    <a:cubicBezTo>
                      <a:pt x="0" y="5"/>
                      <a:pt x="3" y="9"/>
                      <a:pt x="9" y="14"/>
                    </a:cubicBezTo>
                    <a:cubicBezTo>
                      <a:pt x="15" y="20"/>
                      <a:pt x="23" y="26"/>
                      <a:pt x="30" y="32"/>
                    </a:cubicBezTo>
                    <a:cubicBezTo>
                      <a:pt x="31" y="33"/>
                      <a:pt x="33" y="34"/>
                      <a:pt x="34" y="35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285" name="Freeform 131"/>
              <p:cNvSpPr>
                <a:spLocks/>
              </p:cNvSpPr>
              <p:nvPr/>
            </p:nvSpPr>
            <p:spPr bwMode="auto">
              <a:xfrm>
                <a:off x="7334758" y="1373836"/>
                <a:ext cx="216643" cy="117155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1" y="31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55" y="5"/>
                  </a:cxn>
                  <a:cxn ang="0">
                    <a:pos x="13" y="16"/>
                  </a:cxn>
                  <a:cxn ang="0">
                    <a:pos x="0" y="29"/>
                  </a:cxn>
                </a:cxnLst>
                <a:rect l="0" t="0" r="r" b="b"/>
                <a:pathLst>
                  <a:path w="57" h="31">
                    <a:moveTo>
                      <a:pt x="0" y="29"/>
                    </a:moveTo>
                    <a:cubicBezTo>
                      <a:pt x="0" y="29"/>
                      <a:pt x="1" y="30"/>
                      <a:pt x="1" y="31"/>
                    </a:cubicBezTo>
                    <a:cubicBezTo>
                      <a:pt x="4" y="29"/>
                      <a:pt x="9" y="26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32" y="17"/>
                      <a:pt x="57" y="9"/>
                      <a:pt x="55" y="5"/>
                    </a:cubicBezTo>
                    <a:cubicBezTo>
                      <a:pt x="53" y="0"/>
                      <a:pt x="30" y="10"/>
                      <a:pt x="13" y="16"/>
                    </a:cubicBezTo>
                    <a:cubicBezTo>
                      <a:pt x="6" y="22"/>
                      <a:pt x="0" y="26"/>
                      <a:pt x="0" y="29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286" name="Freeform 132"/>
              <p:cNvSpPr>
                <a:spLocks/>
              </p:cNvSpPr>
              <p:nvPr/>
            </p:nvSpPr>
            <p:spPr bwMode="auto">
              <a:xfrm>
                <a:off x="7289106" y="1677589"/>
                <a:ext cx="28739" cy="81787"/>
              </a:xfrm>
              <a:custGeom>
                <a:avLst/>
                <a:gdLst/>
                <a:ahLst/>
                <a:cxnLst>
                  <a:cxn ang="0">
                    <a:pos x="5" y="22"/>
                  </a:cxn>
                  <a:cxn ang="0">
                    <a:pos x="8" y="6"/>
                  </a:cxn>
                  <a:cxn ang="0">
                    <a:pos x="0" y="0"/>
                  </a:cxn>
                  <a:cxn ang="0">
                    <a:pos x="5" y="22"/>
                  </a:cxn>
                </a:cxnLst>
                <a:rect l="0" t="0" r="r" b="b"/>
                <a:pathLst>
                  <a:path w="8" h="22">
                    <a:moveTo>
                      <a:pt x="5" y="22"/>
                    </a:moveTo>
                    <a:cubicBezTo>
                      <a:pt x="8" y="22"/>
                      <a:pt x="8" y="15"/>
                      <a:pt x="8" y="6"/>
                    </a:cubicBezTo>
                    <a:cubicBezTo>
                      <a:pt x="5" y="4"/>
                      <a:pt x="3" y="2"/>
                      <a:pt x="0" y="0"/>
                    </a:cubicBezTo>
                    <a:cubicBezTo>
                      <a:pt x="1" y="12"/>
                      <a:pt x="2" y="22"/>
                      <a:pt x="5" y="2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287" name="Freeform 133"/>
              <p:cNvSpPr>
                <a:spLocks/>
              </p:cNvSpPr>
              <p:nvPr/>
            </p:nvSpPr>
            <p:spPr bwMode="auto">
              <a:xfrm>
                <a:off x="7028631" y="1208295"/>
                <a:ext cx="490763" cy="448726"/>
              </a:xfrm>
              <a:custGeom>
                <a:avLst/>
                <a:gdLst/>
                <a:ahLst/>
                <a:cxnLst>
                  <a:cxn ang="0">
                    <a:pos x="96" y="83"/>
                  </a:cxn>
                  <a:cxn ang="0">
                    <a:pos x="85" y="77"/>
                  </a:cxn>
                  <a:cxn ang="0">
                    <a:pos x="82" y="75"/>
                  </a:cxn>
                  <a:cxn ang="0">
                    <a:pos x="81" y="73"/>
                  </a:cxn>
                  <a:cxn ang="0">
                    <a:pos x="94" y="60"/>
                  </a:cxn>
                  <a:cxn ang="0">
                    <a:pos x="127" y="32"/>
                  </a:cxn>
                  <a:cxn ang="0">
                    <a:pos x="87" y="55"/>
                  </a:cxn>
                  <a:cxn ang="0">
                    <a:pos x="78" y="61"/>
                  </a:cxn>
                  <a:cxn ang="0">
                    <a:pos x="75" y="62"/>
                  </a:cxn>
                  <a:cxn ang="0">
                    <a:pos x="73" y="62"/>
                  </a:cxn>
                  <a:cxn ang="0">
                    <a:pos x="69" y="44"/>
                  </a:cxn>
                  <a:cxn ang="0">
                    <a:pos x="69" y="44"/>
                  </a:cxn>
                  <a:cxn ang="0">
                    <a:pos x="62" y="1"/>
                  </a:cxn>
                  <a:cxn ang="0">
                    <a:pos x="61" y="44"/>
                  </a:cxn>
                  <a:cxn ang="0">
                    <a:pos x="61" y="56"/>
                  </a:cxn>
                  <a:cxn ang="0">
                    <a:pos x="60" y="60"/>
                  </a:cxn>
                  <a:cxn ang="0">
                    <a:pos x="59" y="62"/>
                  </a:cxn>
                  <a:cxn ang="0">
                    <a:pos x="44" y="58"/>
                  </a:cxn>
                  <a:cxn ang="0">
                    <a:pos x="44" y="58"/>
                  </a:cxn>
                  <a:cxn ang="0">
                    <a:pos x="6" y="41"/>
                  </a:cxn>
                  <a:cxn ang="0">
                    <a:pos x="1" y="42"/>
                  </a:cxn>
                  <a:cxn ang="0">
                    <a:pos x="4" y="47"/>
                  </a:cxn>
                  <a:cxn ang="0">
                    <a:pos x="39" y="64"/>
                  </a:cxn>
                  <a:cxn ang="0">
                    <a:pos x="50" y="70"/>
                  </a:cxn>
                  <a:cxn ang="0">
                    <a:pos x="50" y="70"/>
                  </a:cxn>
                  <a:cxn ang="0">
                    <a:pos x="53" y="72"/>
                  </a:cxn>
                  <a:cxn ang="0">
                    <a:pos x="53" y="72"/>
                  </a:cxn>
                  <a:cxn ang="0">
                    <a:pos x="54" y="74"/>
                  </a:cxn>
                  <a:cxn ang="0">
                    <a:pos x="41" y="87"/>
                  </a:cxn>
                  <a:cxn ang="0">
                    <a:pos x="25" y="98"/>
                  </a:cxn>
                  <a:cxn ang="0">
                    <a:pos x="8" y="115"/>
                  </a:cxn>
                  <a:cxn ang="0">
                    <a:pos x="44" y="94"/>
                  </a:cxn>
                  <a:cxn ang="0">
                    <a:pos x="47" y="92"/>
                  </a:cxn>
                  <a:cxn ang="0">
                    <a:pos x="48" y="92"/>
                  </a:cxn>
                  <a:cxn ang="0">
                    <a:pos x="57" y="86"/>
                  </a:cxn>
                  <a:cxn ang="0">
                    <a:pos x="57" y="86"/>
                  </a:cxn>
                  <a:cxn ang="0">
                    <a:pos x="60" y="85"/>
                  </a:cxn>
                  <a:cxn ang="0">
                    <a:pos x="60" y="85"/>
                  </a:cxn>
                  <a:cxn ang="0">
                    <a:pos x="62" y="85"/>
                  </a:cxn>
                  <a:cxn ang="0">
                    <a:pos x="66" y="103"/>
                  </a:cxn>
                  <a:cxn ang="0">
                    <a:pos x="67" y="116"/>
                  </a:cxn>
                  <a:cxn ang="0">
                    <a:pos x="75" y="112"/>
                  </a:cxn>
                  <a:cxn ang="0">
                    <a:pos x="74" y="103"/>
                  </a:cxn>
                  <a:cxn ang="0">
                    <a:pos x="74" y="90"/>
                  </a:cxn>
                  <a:cxn ang="0">
                    <a:pos x="75" y="86"/>
                  </a:cxn>
                  <a:cxn ang="0">
                    <a:pos x="76" y="84"/>
                  </a:cxn>
                  <a:cxn ang="0">
                    <a:pos x="91" y="89"/>
                  </a:cxn>
                  <a:cxn ang="0">
                    <a:pos x="103" y="94"/>
                  </a:cxn>
                  <a:cxn ang="0">
                    <a:pos x="109" y="89"/>
                  </a:cxn>
                  <a:cxn ang="0">
                    <a:pos x="96" y="83"/>
                  </a:cxn>
                </a:cxnLst>
                <a:rect l="0" t="0" r="r" b="b"/>
                <a:pathLst>
                  <a:path w="130" h="119">
                    <a:moveTo>
                      <a:pt x="96" y="83"/>
                    </a:moveTo>
                    <a:cubicBezTo>
                      <a:pt x="92" y="81"/>
                      <a:pt x="88" y="79"/>
                      <a:pt x="85" y="77"/>
                    </a:cubicBezTo>
                    <a:cubicBezTo>
                      <a:pt x="84" y="76"/>
                      <a:pt x="83" y="75"/>
                      <a:pt x="82" y="75"/>
                    </a:cubicBezTo>
                    <a:cubicBezTo>
                      <a:pt x="82" y="74"/>
                      <a:pt x="81" y="73"/>
                      <a:pt x="81" y="73"/>
                    </a:cubicBezTo>
                    <a:cubicBezTo>
                      <a:pt x="81" y="70"/>
                      <a:pt x="87" y="66"/>
                      <a:pt x="94" y="60"/>
                    </a:cubicBezTo>
                    <a:cubicBezTo>
                      <a:pt x="109" y="49"/>
                      <a:pt x="130" y="36"/>
                      <a:pt x="127" y="32"/>
                    </a:cubicBezTo>
                    <a:cubicBezTo>
                      <a:pt x="124" y="28"/>
                      <a:pt x="103" y="45"/>
                      <a:pt x="87" y="55"/>
                    </a:cubicBezTo>
                    <a:cubicBezTo>
                      <a:pt x="84" y="58"/>
                      <a:pt x="81" y="59"/>
                      <a:pt x="78" y="61"/>
                    </a:cubicBezTo>
                    <a:cubicBezTo>
                      <a:pt x="77" y="61"/>
                      <a:pt x="76" y="62"/>
                      <a:pt x="75" y="62"/>
                    </a:cubicBezTo>
                    <a:cubicBezTo>
                      <a:pt x="74" y="62"/>
                      <a:pt x="74" y="62"/>
                      <a:pt x="73" y="62"/>
                    </a:cubicBezTo>
                    <a:cubicBezTo>
                      <a:pt x="71" y="60"/>
                      <a:pt x="69" y="53"/>
                      <a:pt x="69" y="44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67" y="26"/>
                      <a:pt x="67" y="0"/>
                      <a:pt x="62" y="1"/>
                    </a:cubicBezTo>
                    <a:cubicBezTo>
                      <a:pt x="57" y="1"/>
                      <a:pt x="60" y="26"/>
                      <a:pt x="61" y="44"/>
                    </a:cubicBezTo>
                    <a:cubicBezTo>
                      <a:pt x="61" y="49"/>
                      <a:pt x="61" y="53"/>
                      <a:pt x="61" y="56"/>
                    </a:cubicBezTo>
                    <a:cubicBezTo>
                      <a:pt x="61" y="58"/>
                      <a:pt x="61" y="59"/>
                      <a:pt x="60" y="60"/>
                    </a:cubicBezTo>
                    <a:cubicBezTo>
                      <a:pt x="60" y="61"/>
                      <a:pt x="60" y="62"/>
                      <a:pt x="59" y="62"/>
                    </a:cubicBezTo>
                    <a:cubicBezTo>
                      <a:pt x="57" y="64"/>
                      <a:pt x="51" y="62"/>
                      <a:pt x="44" y="58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32" y="53"/>
                      <a:pt x="15" y="44"/>
                      <a:pt x="6" y="41"/>
                    </a:cubicBezTo>
                    <a:cubicBezTo>
                      <a:pt x="3" y="41"/>
                      <a:pt x="1" y="41"/>
                      <a:pt x="1" y="42"/>
                    </a:cubicBezTo>
                    <a:cubicBezTo>
                      <a:pt x="0" y="43"/>
                      <a:pt x="2" y="45"/>
                      <a:pt x="4" y="47"/>
                    </a:cubicBezTo>
                    <a:cubicBezTo>
                      <a:pt x="11" y="52"/>
                      <a:pt x="27" y="58"/>
                      <a:pt x="39" y="64"/>
                    </a:cubicBezTo>
                    <a:cubicBezTo>
                      <a:pt x="43" y="66"/>
                      <a:pt x="47" y="68"/>
                      <a:pt x="50" y="70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51" y="71"/>
                      <a:pt x="52" y="71"/>
                      <a:pt x="53" y="72"/>
                    </a:cubicBezTo>
                    <a:cubicBezTo>
                      <a:pt x="53" y="72"/>
                      <a:pt x="53" y="72"/>
                      <a:pt x="53" y="72"/>
                    </a:cubicBezTo>
                    <a:cubicBezTo>
                      <a:pt x="53" y="73"/>
                      <a:pt x="54" y="73"/>
                      <a:pt x="54" y="74"/>
                    </a:cubicBezTo>
                    <a:cubicBezTo>
                      <a:pt x="54" y="76"/>
                      <a:pt x="48" y="81"/>
                      <a:pt x="41" y="87"/>
                    </a:cubicBezTo>
                    <a:cubicBezTo>
                      <a:pt x="36" y="90"/>
                      <a:pt x="31" y="94"/>
                      <a:pt x="25" y="98"/>
                    </a:cubicBezTo>
                    <a:cubicBezTo>
                      <a:pt x="15" y="105"/>
                      <a:pt x="6" y="112"/>
                      <a:pt x="8" y="115"/>
                    </a:cubicBezTo>
                    <a:cubicBezTo>
                      <a:pt x="10" y="119"/>
                      <a:pt x="29" y="104"/>
                      <a:pt x="44" y="94"/>
                    </a:cubicBezTo>
                    <a:cubicBezTo>
                      <a:pt x="45" y="93"/>
                      <a:pt x="46" y="92"/>
                      <a:pt x="47" y="92"/>
                    </a:cubicBezTo>
                    <a:cubicBezTo>
                      <a:pt x="47" y="92"/>
                      <a:pt x="47" y="92"/>
                      <a:pt x="48" y="92"/>
                    </a:cubicBezTo>
                    <a:cubicBezTo>
                      <a:pt x="51" y="89"/>
                      <a:pt x="54" y="87"/>
                      <a:pt x="57" y="86"/>
                    </a:cubicBezTo>
                    <a:cubicBezTo>
                      <a:pt x="57" y="86"/>
                      <a:pt x="57" y="86"/>
                      <a:pt x="57" y="86"/>
                    </a:cubicBezTo>
                    <a:cubicBezTo>
                      <a:pt x="58" y="86"/>
                      <a:pt x="59" y="85"/>
                      <a:pt x="60" y="85"/>
                    </a:cubicBezTo>
                    <a:cubicBezTo>
                      <a:pt x="60" y="85"/>
                      <a:pt x="60" y="85"/>
                      <a:pt x="60" y="85"/>
                    </a:cubicBezTo>
                    <a:cubicBezTo>
                      <a:pt x="61" y="85"/>
                      <a:pt x="61" y="85"/>
                      <a:pt x="62" y="85"/>
                    </a:cubicBezTo>
                    <a:cubicBezTo>
                      <a:pt x="64" y="86"/>
                      <a:pt x="66" y="94"/>
                      <a:pt x="66" y="103"/>
                    </a:cubicBezTo>
                    <a:cubicBezTo>
                      <a:pt x="67" y="107"/>
                      <a:pt x="67" y="111"/>
                      <a:pt x="67" y="116"/>
                    </a:cubicBezTo>
                    <a:cubicBezTo>
                      <a:pt x="70" y="114"/>
                      <a:pt x="72" y="113"/>
                      <a:pt x="75" y="112"/>
                    </a:cubicBezTo>
                    <a:cubicBezTo>
                      <a:pt x="75" y="109"/>
                      <a:pt x="74" y="106"/>
                      <a:pt x="74" y="103"/>
                    </a:cubicBezTo>
                    <a:cubicBezTo>
                      <a:pt x="74" y="98"/>
                      <a:pt x="74" y="94"/>
                      <a:pt x="74" y="90"/>
                    </a:cubicBezTo>
                    <a:cubicBezTo>
                      <a:pt x="74" y="89"/>
                      <a:pt x="74" y="87"/>
                      <a:pt x="75" y="86"/>
                    </a:cubicBezTo>
                    <a:cubicBezTo>
                      <a:pt x="75" y="85"/>
                      <a:pt x="75" y="85"/>
                      <a:pt x="76" y="84"/>
                    </a:cubicBezTo>
                    <a:cubicBezTo>
                      <a:pt x="78" y="83"/>
                      <a:pt x="84" y="85"/>
                      <a:pt x="91" y="89"/>
                    </a:cubicBezTo>
                    <a:cubicBezTo>
                      <a:pt x="95" y="90"/>
                      <a:pt x="99" y="92"/>
                      <a:pt x="103" y="94"/>
                    </a:cubicBezTo>
                    <a:cubicBezTo>
                      <a:pt x="105" y="92"/>
                      <a:pt x="107" y="91"/>
                      <a:pt x="109" y="89"/>
                    </a:cubicBezTo>
                    <a:cubicBezTo>
                      <a:pt x="105" y="87"/>
                      <a:pt x="100" y="85"/>
                      <a:pt x="96" y="83"/>
                    </a:cubicBezTo>
                    <a:close/>
                  </a:path>
                </a:pathLst>
              </a:custGeom>
              <a:solidFill>
                <a:schemeClr val="tx2">
                  <a:alpha val="20000"/>
                </a:schemeClr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</p:grpSp>
        <p:sp>
          <p:nvSpPr>
            <p:cNvPr id="62" name="Freeform 143"/>
            <p:cNvSpPr>
              <a:spLocks noEditPoints="1"/>
            </p:cNvSpPr>
            <p:nvPr/>
          </p:nvSpPr>
          <p:spPr bwMode="auto">
            <a:xfrm rot="1639090">
              <a:off x="6813808" y="1630858"/>
              <a:ext cx="146041" cy="179360"/>
            </a:xfrm>
            <a:custGeom>
              <a:avLst/>
              <a:gdLst/>
              <a:ahLst/>
              <a:cxnLst>
                <a:cxn ang="0">
                  <a:pos x="46" y="20"/>
                </a:cxn>
                <a:cxn ang="0">
                  <a:pos x="38" y="19"/>
                </a:cxn>
                <a:cxn ang="0">
                  <a:pos x="33" y="18"/>
                </a:cxn>
                <a:cxn ang="0">
                  <a:pos x="28" y="10"/>
                </a:cxn>
                <a:cxn ang="0">
                  <a:pos x="19" y="7"/>
                </a:cxn>
                <a:cxn ang="0">
                  <a:pos x="11" y="4"/>
                </a:cxn>
                <a:cxn ang="0">
                  <a:pos x="9" y="0"/>
                </a:cxn>
                <a:cxn ang="0">
                  <a:pos x="7" y="11"/>
                </a:cxn>
                <a:cxn ang="0">
                  <a:pos x="3" y="23"/>
                </a:cxn>
                <a:cxn ang="0">
                  <a:pos x="6" y="36"/>
                </a:cxn>
                <a:cxn ang="0">
                  <a:pos x="10" y="38"/>
                </a:cxn>
                <a:cxn ang="0">
                  <a:pos x="9" y="48"/>
                </a:cxn>
                <a:cxn ang="0">
                  <a:pos x="14" y="55"/>
                </a:cxn>
                <a:cxn ang="0">
                  <a:pos x="20" y="58"/>
                </a:cxn>
                <a:cxn ang="0">
                  <a:pos x="18" y="61"/>
                </a:cxn>
                <a:cxn ang="0">
                  <a:pos x="45" y="66"/>
                </a:cxn>
                <a:cxn ang="0">
                  <a:pos x="53" y="41"/>
                </a:cxn>
                <a:cxn ang="0">
                  <a:pos x="49" y="40"/>
                </a:cxn>
                <a:cxn ang="0">
                  <a:pos x="46" y="20"/>
                </a:cxn>
                <a:cxn ang="0">
                  <a:pos x="36" y="50"/>
                </a:cxn>
                <a:cxn ang="0">
                  <a:pos x="25" y="37"/>
                </a:cxn>
                <a:cxn ang="0">
                  <a:pos x="13" y="24"/>
                </a:cxn>
                <a:cxn ang="0">
                  <a:pos x="9" y="5"/>
                </a:cxn>
                <a:cxn ang="0">
                  <a:pos x="15" y="25"/>
                </a:cxn>
                <a:cxn ang="0">
                  <a:pos x="26" y="37"/>
                </a:cxn>
                <a:cxn ang="0">
                  <a:pos x="36" y="50"/>
                </a:cxn>
              </a:cxnLst>
              <a:rect l="0" t="0" r="r" b="b"/>
              <a:pathLst>
                <a:path w="54" h="66">
                  <a:moveTo>
                    <a:pt x="46" y="20"/>
                  </a:moveTo>
                  <a:cubicBezTo>
                    <a:pt x="45" y="16"/>
                    <a:pt x="40" y="17"/>
                    <a:pt x="38" y="19"/>
                  </a:cubicBezTo>
                  <a:cubicBezTo>
                    <a:pt x="35" y="22"/>
                    <a:pt x="35" y="21"/>
                    <a:pt x="33" y="18"/>
                  </a:cubicBezTo>
                  <a:cubicBezTo>
                    <a:pt x="31" y="16"/>
                    <a:pt x="30" y="13"/>
                    <a:pt x="28" y="10"/>
                  </a:cubicBezTo>
                  <a:cubicBezTo>
                    <a:pt x="25" y="8"/>
                    <a:pt x="21" y="9"/>
                    <a:pt x="19" y="7"/>
                  </a:cubicBezTo>
                  <a:cubicBezTo>
                    <a:pt x="17" y="5"/>
                    <a:pt x="14" y="7"/>
                    <a:pt x="11" y="4"/>
                  </a:cubicBezTo>
                  <a:cubicBezTo>
                    <a:pt x="9" y="2"/>
                    <a:pt x="9" y="0"/>
                    <a:pt x="9" y="0"/>
                  </a:cubicBezTo>
                  <a:cubicBezTo>
                    <a:pt x="9" y="0"/>
                    <a:pt x="6" y="7"/>
                    <a:pt x="7" y="11"/>
                  </a:cubicBezTo>
                  <a:cubicBezTo>
                    <a:pt x="8" y="15"/>
                    <a:pt x="4" y="21"/>
                    <a:pt x="3" y="23"/>
                  </a:cubicBezTo>
                  <a:cubicBezTo>
                    <a:pt x="0" y="31"/>
                    <a:pt x="6" y="36"/>
                    <a:pt x="6" y="36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8" y="44"/>
                    <a:pt x="9" y="48"/>
                  </a:cubicBezTo>
                  <a:cubicBezTo>
                    <a:pt x="11" y="52"/>
                    <a:pt x="14" y="55"/>
                    <a:pt x="14" y="55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58"/>
                    <a:pt x="16" y="58"/>
                    <a:pt x="18" y="61"/>
                  </a:cubicBezTo>
                  <a:cubicBezTo>
                    <a:pt x="20" y="64"/>
                    <a:pt x="45" y="66"/>
                    <a:pt x="45" y="66"/>
                  </a:cubicBezTo>
                  <a:cubicBezTo>
                    <a:pt x="42" y="64"/>
                    <a:pt x="51" y="46"/>
                    <a:pt x="53" y="41"/>
                  </a:cubicBezTo>
                  <a:cubicBezTo>
                    <a:pt x="54" y="36"/>
                    <a:pt x="49" y="44"/>
                    <a:pt x="49" y="40"/>
                  </a:cubicBezTo>
                  <a:cubicBezTo>
                    <a:pt x="50" y="35"/>
                    <a:pt x="48" y="23"/>
                    <a:pt x="46" y="20"/>
                  </a:cubicBezTo>
                  <a:close/>
                  <a:moveTo>
                    <a:pt x="36" y="50"/>
                  </a:moveTo>
                  <a:cubicBezTo>
                    <a:pt x="36" y="50"/>
                    <a:pt x="26" y="41"/>
                    <a:pt x="25" y="37"/>
                  </a:cubicBezTo>
                  <a:cubicBezTo>
                    <a:pt x="25" y="37"/>
                    <a:pt x="14" y="29"/>
                    <a:pt x="13" y="24"/>
                  </a:cubicBezTo>
                  <a:cubicBezTo>
                    <a:pt x="12" y="19"/>
                    <a:pt x="9" y="5"/>
                    <a:pt x="9" y="5"/>
                  </a:cubicBezTo>
                  <a:cubicBezTo>
                    <a:pt x="9" y="5"/>
                    <a:pt x="14" y="23"/>
                    <a:pt x="15" y="25"/>
                  </a:cubicBezTo>
                  <a:cubicBezTo>
                    <a:pt x="16" y="27"/>
                    <a:pt x="25" y="36"/>
                    <a:pt x="26" y="37"/>
                  </a:cubicBezTo>
                  <a:cubicBezTo>
                    <a:pt x="27" y="39"/>
                    <a:pt x="31" y="44"/>
                    <a:pt x="36" y="5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sp>
          <p:nvSpPr>
            <p:cNvPr id="63" name="Freeform 144"/>
            <p:cNvSpPr>
              <a:spLocks/>
            </p:cNvSpPr>
            <p:nvPr/>
          </p:nvSpPr>
          <p:spPr bwMode="auto">
            <a:xfrm rot="1639090">
              <a:off x="6845556" y="1641969"/>
              <a:ext cx="73021" cy="1206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9"/>
                </a:cxn>
                <a:cxn ang="0">
                  <a:pos x="16" y="32"/>
                </a:cxn>
                <a:cxn ang="0">
                  <a:pos x="27" y="45"/>
                </a:cxn>
                <a:cxn ang="0">
                  <a:pos x="17" y="32"/>
                </a:cxn>
                <a:cxn ang="0">
                  <a:pos x="6" y="20"/>
                </a:cxn>
                <a:cxn ang="0">
                  <a:pos x="0" y="0"/>
                </a:cxn>
              </a:cxnLst>
              <a:rect l="0" t="0" r="r" b="b"/>
              <a:pathLst>
                <a:path w="27" h="45">
                  <a:moveTo>
                    <a:pt x="0" y="0"/>
                  </a:moveTo>
                  <a:cubicBezTo>
                    <a:pt x="0" y="0"/>
                    <a:pt x="3" y="14"/>
                    <a:pt x="4" y="19"/>
                  </a:cubicBezTo>
                  <a:cubicBezTo>
                    <a:pt x="5" y="24"/>
                    <a:pt x="16" y="32"/>
                    <a:pt x="16" y="32"/>
                  </a:cubicBezTo>
                  <a:cubicBezTo>
                    <a:pt x="17" y="36"/>
                    <a:pt x="27" y="45"/>
                    <a:pt x="27" y="45"/>
                  </a:cubicBezTo>
                  <a:cubicBezTo>
                    <a:pt x="22" y="39"/>
                    <a:pt x="18" y="34"/>
                    <a:pt x="17" y="32"/>
                  </a:cubicBezTo>
                  <a:cubicBezTo>
                    <a:pt x="16" y="31"/>
                    <a:pt x="7" y="22"/>
                    <a:pt x="6" y="20"/>
                  </a:cubicBezTo>
                  <a:cubicBezTo>
                    <a:pt x="5" y="1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1B5CC"/>
            </a:solidFill>
            <a:ln w="3" cap="flat">
              <a:solidFill>
                <a:srgbClr val="0D0D09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grpSp>
          <p:nvGrpSpPr>
            <p:cNvPr id="64" name="Group 296"/>
            <p:cNvGrpSpPr/>
            <p:nvPr/>
          </p:nvGrpSpPr>
          <p:grpSpPr>
            <a:xfrm rot="1639090">
              <a:off x="7091653" y="1042237"/>
              <a:ext cx="589348" cy="598473"/>
              <a:chOff x="5902325" y="2266950"/>
              <a:chExt cx="820738" cy="833438"/>
            </a:xfrm>
            <a:solidFill>
              <a:schemeClr val="accent4">
                <a:alpha val="20000"/>
              </a:schemeClr>
            </a:solidFill>
          </p:grpSpPr>
          <p:sp>
            <p:nvSpPr>
              <p:cNvPr id="200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201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202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grpSp>
            <p:nvGrpSpPr>
              <p:cNvPr id="203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204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205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206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207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208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209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210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211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212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213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214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215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216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217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218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219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220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221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222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223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224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225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226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227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228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229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230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231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232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233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234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235" name="Freeform 177"/>
                <p:cNvSpPr>
                  <a:spLocks/>
                </p:cNvSpPr>
                <p:nvPr/>
              </p:nvSpPr>
              <p:spPr bwMode="auto">
                <a:xfrm>
                  <a:off x="4270375" y="2417763"/>
                  <a:ext cx="458788" cy="493713"/>
                </a:xfrm>
                <a:custGeom>
                  <a:avLst/>
                  <a:gdLst/>
                  <a:ahLst/>
                  <a:cxnLst>
                    <a:cxn ang="0">
                      <a:pos x="63" y="13"/>
                    </a:cxn>
                    <a:cxn ang="0">
                      <a:pos x="56" y="3"/>
                    </a:cxn>
                    <a:cxn ang="0">
                      <a:pos x="51" y="19"/>
                    </a:cxn>
                    <a:cxn ang="0">
                      <a:pos x="44" y="10"/>
                    </a:cxn>
                    <a:cxn ang="0">
                      <a:pos x="55" y="47"/>
                    </a:cxn>
                    <a:cxn ang="0">
                      <a:pos x="23" y="17"/>
                    </a:cxn>
                    <a:cxn ang="0">
                      <a:pos x="32" y="34"/>
                    </a:cxn>
                    <a:cxn ang="0">
                      <a:pos x="13" y="30"/>
                    </a:cxn>
                    <a:cxn ang="0">
                      <a:pos x="45" y="59"/>
                    </a:cxn>
                    <a:cxn ang="0">
                      <a:pos x="5" y="53"/>
                    </a:cxn>
                    <a:cxn ang="0">
                      <a:pos x="9" y="61"/>
                    </a:cxn>
                    <a:cxn ang="0">
                      <a:pos x="2" y="70"/>
                    </a:cxn>
                    <a:cxn ang="0">
                      <a:pos x="45" y="74"/>
                    </a:cxn>
                    <a:cxn ang="0">
                      <a:pos x="8" y="95"/>
                    </a:cxn>
                    <a:cxn ang="0">
                      <a:pos x="23" y="94"/>
                    </a:cxn>
                    <a:cxn ang="0">
                      <a:pos x="15" y="107"/>
                    </a:cxn>
                    <a:cxn ang="0">
                      <a:pos x="51" y="83"/>
                    </a:cxn>
                    <a:cxn ang="0">
                      <a:pos x="35" y="122"/>
                    </a:cxn>
                    <a:cxn ang="0">
                      <a:pos x="50" y="130"/>
                    </a:cxn>
                    <a:cxn ang="0">
                      <a:pos x="65" y="89"/>
                    </a:cxn>
                    <a:cxn ang="0">
                      <a:pos x="80" y="130"/>
                    </a:cxn>
                    <a:cxn ang="0">
                      <a:pos x="86" y="117"/>
                    </a:cxn>
                    <a:cxn ang="0">
                      <a:pos x="93" y="127"/>
                    </a:cxn>
                    <a:cxn ang="0">
                      <a:pos x="78" y="86"/>
                    </a:cxn>
                    <a:cxn ang="0">
                      <a:pos x="111" y="114"/>
                    </a:cxn>
                    <a:cxn ang="0">
                      <a:pos x="105" y="99"/>
                    </a:cxn>
                    <a:cxn ang="0">
                      <a:pos x="120" y="104"/>
                    </a:cxn>
                    <a:cxn ang="0">
                      <a:pos x="99" y="79"/>
                    </a:cxn>
                    <a:cxn ang="0">
                      <a:pos x="93" y="76"/>
                    </a:cxn>
                    <a:cxn ang="0">
                      <a:pos x="93" y="76"/>
                    </a:cxn>
                    <a:cxn ang="0">
                      <a:pos x="80" y="48"/>
                    </a:cxn>
                    <a:cxn ang="0">
                      <a:pos x="77" y="36"/>
                    </a:cxn>
                    <a:cxn ang="0">
                      <a:pos x="77" y="36"/>
                    </a:cxn>
                    <a:cxn ang="0">
                      <a:pos x="68" y="44"/>
                    </a:cxn>
                  </a:cxnLst>
                  <a:rect l="0" t="0" r="r" b="b"/>
                  <a:pathLst>
                    <a:path w="122" h="131">
                      <a:moveTo>
                        <a:pt x="68" y="44"/>
                      </a:moveTo>
                      <a:cubicBezTo>
                        <a:pt x="68" y="31"/>
                        <a:pt x="66" y="20"/>
                        <a:pt x="63" y="13"/>
                      </a:cubicBezTo>
                      <a:cubicBezTo>
                        <a:pt x="62" y="10"/>
                        <a:pt x="61" y="8"/>
                        <a:pt x="60" y="6"/>
                      </a:cubicBezTo>
                      <a:cubicBezTo>
                        <a:pt x="58" y="5"/>
                        <a:pt x="57" y="4"/>
                        <a:pt x="56" y="3"/>
                      </a:cubicBezTo>
                      <a:cubicBezTo>
                        <a:pt x="52" y="0"/>
                        <a:pt x="48" y="5"/>
                        <a:pt x="51" y="19"/>
                      </a:cubicBezTo>
                      <a:cubicBezTo>
                        <a:pt x="51" y="19"/>
                        <a:pt x="51" y="19"/>
                        <a:pt x="51" y="19"/>
                      </a:cubicBezTo>
                      <a:cubicBezTo>
                        <a:pt x="52" y="24"/>
                        <a:pt x="53" y="31"/>
                        <a:pt x="56" y="38"/>
                      </a:cubicBezTo>
                      <a:cubicBezTo>
                        <a:pt x="51" y="24"/>
                        <a:pt x="47" y="14"/>
                        <a:pt x="44" y="10"/>
                      </a:cubicBezTo>
                      <a:cubicBezTo>
                        <a:pt x="41" y="5"/>
                        <a:pt x="40" y="4"/>
                        <a:pt x="40" y="8"/>
                      </a:cubicBezTo>
                      <a:cubicBezTo>
                        <a:pt x="40" y="13"/>
                        <a:pt x="44" y="29"/>
                        <a:pt x="55" y="47"/>
                      </a:cubicBezTo>
                      <a:cubicBezTo>
                        <a:pt x="47" y="33"/>
                        <a:pt x="38" y="24"/>
                        <a:pt x="31" y="20"/>
                      </a:cubicBezTo>
                      <a:cubicBezTo>
                        <a:pt x="27" y="17"/>
                        <a:pt x="25" y="16"/>
                        <a:pt x="23" y="17"/>
                      </a:cubicBezTo>
                      <a:cubicBezTo>
                        <a:pt x="21" y="18"/>
                        <a:pt x="23" y="24"/>
                        <a:pt x="32" y="34"/>
                      </a:cubicBezTo>
                      <a:cubicBezTo>
                        <a:pt x="32" y="34"/>
                        <a:pt x="32" y="34"/>
                        <a:pt x="32" y="34"/>
                      </a:cubicBezTo>
                      <a:cubicBezTo>
                        <a:pt x="35" y="38"/>
                        <a:pt x="39" y="42"/>
                        <a:pt x="44" y="46"/>
                      </a:cubicBezTo>
                      <a:cubicBezTo>
                        <a:pt x="24" y="27"/>
                        <a:pt x="14" y="25"/>
                        <a:pt x="13" y="30"/>
                      </a:cubicBezTo>
                      <a:cubicBezTo>
                        <a:pt x="12" y="32"/>
                        <a:pt x="13" y="35"/>
                        <a:pt x="16" y="38"/>
                      </a:cubicBezTo>
                      <a:cubicBezTo>
                        <a:pt x="20" y="45"/>
                        <a:pt x="30" y="53"/>
                        <a:pt x="45" y="59"/>
                      </a:cubicBezTo>
                      <a:cubicBezTo>
                        <a:pt x="34" y="54"/>
                        <a:pt x="24" y="53"/>
                        <a:pt x="16" y="52"/>
                      </a:cubicBezTo>
                      <a:cubicBezTo>
                        <a:pt x="11" y="52"/>
                        <a:pt x="7" y="52"/>
                        <a:pt x="5" y="53"/>
                      </a:cubicBezTo>
                      <a:cubicBezTo>
                        <a:pt x="0" y="55"/>
                        <a:pt x="0" y="58"/>
                        <a:pt x="8" y="60"/>
                      </a:cubicBezTo>
                      <a:cubicBezTo>
                        <a:pt x="8" y="60"/>
                        <a:pt x="9" y="60"/>
                        <a:pt x="9" y="61"/>
                      </a:cubicBezTo>
                      <a:cubicBezTo>
                        <a:pt x="15" y="62"/>
                        <a:pt x="23" y="64"/>
                        <a:pt x="36" y="65"/>
                      </a:cubicBezTo>
                      <a:cubicBezTo>
                        <a:pt x="14" y="63"/>
                        <a:pt x="4" y="66"/>
                        <a:pt x="2" y="70"/>
                      </a:cubicBezTo>
                      <a:cubicBezTo>
                        <a:pt x="1" y="72"/>
                        <a:pt x="3" y="75"/>
                        <a:pt x="8" y="77"/>
                      </a:cubicBezTo>
                      <a:cubicBezTo>
                        <a:pt x="15" y="79"/>
                        <a:pt x="29" y="80"/>
                        <a:pt x="45" y="74"/>
                      </a:cubicBezTo>
                      <a:cubicBezTo>
                        <a:pt x="33" y="79"/>
                        <a:pt x="23" y="83"/>
                        <a:pt x="17" y="88"/>
                      </a:cubicBezTo>
                      <a:cubicBezTo>
                        <a:pt x="12" y="91"/>
                        <a:pt x="9" y="94"/>
                        <a:pt x="8" y="95"/>
                      </a:cubicBezTo>
                      <a:cubicBezTo>
                        <a:pt x="6" y="99"/>
                        <a:pt x="15" y="97"/>
                        <a:pt x="41" y="82"/>
                      </a:cubicBezTo>
                      <a:cubicBezTo>
                        <a:pt x="33" y="87"/>
                        <a:pt x="27" y="90"/>
                        <a:pt x="23" y="94"/>
                      </a:cubicBezTo>
                      <a:cubicBezTo>
                        <a:pt x="23" y="94"/>
                        <a:pt x="23" y="94"/>
                        <a:pt x="22" y="94"/>
                      </a:cubicBezTo>
                      <a:cubicBezTo>
                        <a:pt x="13" y="102"/>
                        <a:pt x="12" y="106"/>
                        <a:pt x="15" y="107"/>
                      </a:cubicBezTo>
                      <a:cubicBezTo>
                        <a:pt x="17" y="107"/>
                        <a:pt x="21" y="106"/>
                        <a:pt x="25" y="104"/>
                      </a:cubicBezTo>
                      <a:cubicBezTo>
                        <a:pt x="32" y="101"/>
                        <a:pt x="42" y="94"/>
                        <a:pt x="51" y="83"/>
                      </a:cubicBezTo>
                      <a:cubicBezTo>
                        <a:pt x="41" y="94"/>
                        <a:pt x="36" y="105"/>
                        <a:pt x="35" y="113"/>
                      </a:cubicBezTo>
                      <a:cubicBezTo>
                        <a:pt x="34" y="117"/>
                        <a:pt x="34" y="120"/>
                        <a:pt x="35" y="122"/>
                      </a:cubicBezTo>
                      <a:cubicBezTo>
                        <a:pt x="37" y="128"/>
                        <a:pt x="46" y="123"/>
                        <a:pt x="56" y="95"/>
                      </a:cubicBezTo>
                      <a:cubicBezTo>
                        <a:pt x="48" y="117"/>
                        <a:pt x="47" y="127"/>
                        <a:pt x="50" y="130"/>
                      </a:cubicBezTo>
                      <a:cubicBezTo>
                        <a:pt x="51" y="131"/>
                        <a:pt x="53" y="130"/>
                        <a:pt x="55" y="126"/>
                      </a:cubicBezTo>
                      <a:cubicBezTo>
                        <a:pt x="59" y="120"/>
                        <a:pt x="64" y="107"/>
                        <a:pt x="65" y="89"/>
                      </a:cubicBezTo>
                      <a:cubicBezTo>
                        <a:pt x="64" y="105"/>
                        <a:pt x="68" y="117"/>
                        <a:pt x="72" y="124"/>
                      </a:cubicBezTo>
                      <a:cubicBezTo>
                        <a:pt x="75" y="128"/>
                        <a:pt x="78" y="131"/>
                        <a:pt x="80" y="130"/>
                      </a:cubicBezTo>
                      <a:cubicBezTo>
                        <a:pt x="84" y="130"/>
                        <a:pt x="86" y="120"/>
                        <a:pt x="76" y="95"/>
                      </a:cubicBezTo>
                      <a:cubicBezTo>
                        <a:pt x="80" y="105"/>
                        <a:pt x="83" y="112"/>
                        <a:pt x="86" y="117"/>
                      </a:cubicBezTo>
                      <a:cubicBezTo>
                        <a:pt x="86" y="118"/>
                        <a:pt x="86" y="118"/>
                        <a:pt x="87" y="119"/>
                      </a:cubicBezTo>
                      <a:cubicBezTo>
                        <a:pt x="90" y="125"/>
                        <a:pt x="92" y="127"/>
                        <a:pt x="93" y="127"/>
                      </a:cubicBezTo>
                      <a:cubicBezTo>
                        <a:pt x="94" y="127"/>
                        <a:pt x="95" y="124"/>
                        <a:pt x="93" y="120"/>
                      </a:cubicBezTo>
                      <a:cubicBezTo>
                        <a:pt x="92" y="112"/>
                        <a:pt x="87" y="100"/>
                        <a:pt x="78" y="86"/>
                      </a:cubicBezTo>
                      <a:cubicBezTo>
                        <a:pt x="88" y="102"/>
                        <a:pt x="99" y="112"/>
                        <a:pt x="106" y="115"/>
                      </a:cubicBezTo>
                      <a:cubicBezTo>
                        <a:pt x="109" y="116"/>
                        <a:pt x="111" y="116"/>
                        <a:pt x="111" y="114"/>
                      </a:cubicBezTo>
                      <a:cubicBezTo>
                        <a:pt x="111" y="111"/>
                        <a:pt x="105" y="102"/>
                        <a:pt x="89" y="87"/>
                      </a:cubicBezTo>
                      <a:cubicBezTo>
                        <a:pt x="95" y="92"/>
                        <a:pt x="100" y="97"/>
                        <a:pt x="105" y="99"/>
                      </a:cubicBezTo>
                      <a:cubicBezTo>
                        <a:pt x="105" y="99"/>
                        <a:pt x="105" y="100"/>
                        <a:pt x="105" y="100"/>
                      </a:cubicBezTo>
                      <a:cubicBezTo>
                        <a:pt x="113" y="104"/>
                        <a:pt x="118" y="105"/>
                        <a:pt x="120" y="104"/>
                      </a:cubicBezTo>
                      <a:cubicBezTo>
                        <a:pt x="122" y="103"/>
                        <a:pt x="122" y="101"/>
                        <a:pt x="120" y="97"/>
                      </a:cubicBezTo>
                      <a:cubicBezTo>
                        <a:pt x="117" y="92"/>
                        <a:pt x="110" y="85"/>
                        <a:pt x="99" y="79"/>
                      </a:cubicBezTo>
                      <a:cubicBezTo>
                        <a:pt x="98" y="82"/>
                        <a:pt x="98" y="85"/>
                        <a:pt x="97" y="89"/>
                      </a:cubicBezTo>
                      <a:cubicBezTo>
                        <a:pt x="96" y="86"/>
                        <a:pt x="95" y="82"/>
                        <a:pt x="93" y="76"/>
                      </a:cubicBezTo>
                      <a:cubicBezTo>
                        <a:pt x="91" y="76"/>
                        <a:pt x="89" y="75"/>
                        <a:pt x="88" y="74"/>
                      </a:cubicBezTo>
                      <a:cubicBezTo>
                        <a:pt x="89" y="75"/>
                        <a:pt x="91" y="75"/>
                        <a:pt x="93" y="76"/>
                      </a:cubicBezTo>
                      <a:cubicBezTo>
                        <a:pt x="90" y="68"/>
                        <a:pt x="87" y="57"/>
                        <a:pt x="82" y="46"/>
                      </a:cubicBezTo>
                      <a:cubicBezTo>
                        <a:pt x="81" y="47"/>
                        <a:pt x="80" y="48"/>
                        <a:pt x="80" y="48"/>
                      </a:cubicBezTo>
                      <a:cubicBezTo>
                        <a:pt x="80" y="48"/>
                        <a:pt x="81" y="47"/>
                        <a:pt x="82" y="46"/>
                      </a:cubicBezTo>
                      <a:cubicBezTo>
                        <a:pt x="80" y="43"/>
                        <a:pt x="79" y="40"/>
                        <a:pt x="77" y="36"/>
                      </a:cubicBezTo>
                      <a:cubicBezTo>
                        <a:pt x="77" y="37"/>
                        <a:pt x="77" y="38"/>
                        <a:pt x="77" y="38"/>
                      </a:cubicBezTo>
                      <a:cubicBezTo>
                        <a:pt x="77" y="38"/>
                        <a:pt x="77" y="37"/>
                        <a:pt x="77" y="36"/>
                      </a:cubicBezTo>
                      <a:cubicBezTo>
                        <a:pt x="75" y="32"/>
                        <a:pt x="73" y="28"/>
                        <a:pt x="71" y="23"/>
                      </a:cubicBezTo>
                      <a:cubicBezTo>
                        <a:pt x="69" y="29"/>
                        <a:pt x="68" y="36"/>
                        <a:pt x="68" y="4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</p:grpSp>
        </p:grpSp>
        <p:grpSp>
          <p:nvGrpSpPr>
            <p:cNvPr id="65" name="Group 294"/>
            <p:cNvGrpSpPr>
              <a:grpSpLocks/>
            </p:cNvGrpSpPr>
            <p:nvPr/>
          </p:nvGrpSpPr>
          <p:grpSpPr bwMode="auto">
            <a:xfrm rot="1639090">
              <a:off x="6305570" y="1161050"/>
              <a:ext cx="457849" cy="588413"/>
              <a:chOff x="3221916" y="2959228"/>
              <a:chExt cx="637607" cy="819451"/>
            </a:xfrm>
          </p:grpSpPr>
          <p:sp>
            <p:nvSpPr>
              <p:cNvPr id="160" name="Freeform 11"/>
              <p:cNvSpPr>
                <a:spLocks/>
              </p:cNvSpPr>
              <p:nvPr/>
            </p:nvSpPr>
            <p:spPr bwMode="auto">
              <a:xfrm>
                <a:off x="3354852" y="3152615"/>
                <a:ext cx="6633" cy="19894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5"/>
                  </a:cxn>
                  <a:cxn ang="0">
                    <a:pos x="2" y="5"/>
                  </a:cxn>
                </a:cxnLst>
                <a:rect l="0" t="0" r="r" b="b"/>
                <a:pathLst>
                  <a:path w="2" h="5">
                    <a:moveTo>
                      <a:pt x="2" y="5"/>
                    </a:moveTo>
                    <a:cubicBezTo>
                      <a:pt x="1" y="3"/>
                      <a:pt x="1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2"/>
                      <a:pt x="1" y="3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61" name="Freeform 12"/>
              <p:cNvSpPr>
                <a:spLocks/>
              </p:cNvSpPr>
              <p:nvPr/>
            </p:nvSpPr>
            <p:spPr bwMode="auto">
              <a:xfrm>
                <a:off x="3388576" y="3095684"/>
                <a:ext cx="22107" cy="48631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5"/>
                  </a:cxn>
                  <a:cxn ang="0">
                    <a:pos x="5" y="13"/>
                  </a:cxn>
                  <a:cxn ang="0">
                    <a:pos x="6" y="0"/>
                  </a:cxn>
                </a:cxnLst>
                <a:rect l="0" t="0" r="r" b="b"/>
                <a:pathLst>
                  <a:path w="6" h="13">
                    <a:moveTo>
                      <a:pt x="6" y="0"/>
                    </a:moveTo>
                    <a:cubicBezTo>
                      <a:pt x="4" y="1"/>
                      <a:pt x="2" y="3"/>
                      <a:pt x="0" y="5"/>
                    </a:cubicBezTo>
                    <a:cubicBezTo>
                      <a:pt x="2" y="7"/>
                      <a:pt x="3" y="10"/>
                      <a:pt x="5" y="13"/>
                    </a:cubicBezTo>
                    <a:cubicBezTo>
                      <a:pt x="5" y="8"/>
                      <a:pt x="5" y="4"/>
                      <a:pt x="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62" name="Freeform 15"/>
              <p:cNvSpPr>
                <a:spLocks/>
              </p:cNvSpPr>
              <p:nvPr/>
            </p:nvSpPr>
            <p:spPr bwMode="auto">
              <a:xfrm>
                <a:off x="3255606" y="3280236"/>
                <a:ext cx="15474" cy="4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4" y="1"/>
                  </a:cxn>
                  <a:cxn ang="0">
                    <a:pos x="0" y="0"/>
                  </a:cxn>
                </a:cxnLst>
                <a:rect l="0" t="0" r="r" b="b"/>
                <a:pathLst>
                  <a:path w="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4" y="1"/>
                    </a:cubicBezTo>
                    <a:cubicBezTo>
                      <a:pt x="3" y="1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63" name="Freeform 16"/>
              <p:cNvSpPr>
                <a:spLocks/>
              </p:cNvSpPr>
              <p:nvPr/>
            </p:nvSpPr>
            <p:spPr bwMode="auto">
              <a:xfrm>
                <a:off x="3325404" y="3186587"/>
                <a:ext cx="11053" cy="198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3" y="5"/>
                  </a:cxn>
                  <a:cxn ang="0">
                    <a:pos x="0" y="0"/>
                  </a:cxn>
                </a:cxnLst>
                <a:rect l="0" t="0" r="r" b="b"/>
                <a:pathLst>
                  <a:path w="3" h="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2"/>
                      <a:pt x="2" y="3"/>
                      <a:pt x="3" y="5"/>
                    </a:cubicBezTo>
                    <a:cubicBezTo>
                      <a:pt x="2" y="3"/>
                      <a:pt x="1" y="2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64" name="Freeform 163"/>
              <p:cNvSpPr>
                <a:spLocks/>
              </p:cNvSpPr>
              <p:nvPr/>
            </p:nvSpPr>
            <p:spPr bwMode="auto">
              <a:xfrm>
                <a:off x="3442680" y="3046941"/>
                <a:ext cx="15475" cy="125998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4" y="0"/>
                  </a:cxn>
                  <a:cxn ang="0">
                    <a:pos x="2" y="3"/>
                  </a:cxn>
                  <a:cxn ang="0">
                    <a:pos x="0" y="33"/>
                  </a:cxn>
                  <a:cxn ang="0">
                    <a:pos x="0" y="32"/>
                  </a:cxn>
                </a:cxnLst>
                <a:rect l="0" t="0" r="r" b="b"/>
                <a:pathLst>
                  <a:path w="4" h="33">
                    <a:moveTo>
                      <a:pt x="0" y="32"/>
                    </a:moveTo>
                    <a:cubicBezTo>
                      <a:pt x="2" y="18"/>
                      <a:pt x="3" y="7"/>
                      <a:pt x="4" y="0"/>
                    </a:cubicBezTo>
                    <a:cubicBezTo>
                      <a:pt x="3" y="1"/>
                      <a:pt x="2" y="2"/>
                      <a:pt x="2" y="3"/>
                    </a:cubicBezTo>
                    <a:cubicBezTo>
                      <a:pt x="2" y="10"/>
                      <a:pt x="1" y="20"/>
                      <a:pt x="0" y="33"/>
                    </a:cubicBezTo>
                    <a:cubicBezTo>
                      <a:pt x="0" y="33"/>
                      <a:pt x="0" y="32"/>
                      <a:pt x="0" y="3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65" name="Freeform 23"/>
              <p:cNvSpPr>
                <a:spLocks/>
              </p:cNvSpPr>
              <p:nvPr/>
            </p:nvSpPr>
            <p:spPr bwMode="auto">
              <a:xfrm>
                <a:off x="3221916" y="3448572"/>
                <a:ext cx="33161" cy="24315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8" y="1"/>
                  </a:cxn>
                  <a:cxn ang="0">
                    <a:pos x="9" y="0"/>
                  </a:cxn>
                </a:cxnLst>
                <a:rect l="0" t="0" r="r" b="b"/>
                <a:pathLst>
                  <a:path w="9" h="6">
                    <a:moveTo>
                      <a:pt x="9" y="0"/>
                    </a:moveTo>
                    <a:cubicBezTo>
                      <a:pt x="6" y="2"/>
                      <a:pt x="3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3" y="5"/>
                      <a:pt x="5" y="3"/>
                      <a:pt x="8" y="1"/>
                    </a:cubicBezTo>
                    <a:cubicBezTo>
                      <a:pt x="9" y="1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66" name="Freeform 26"/>
              <p:cNvSpPr>
                <a:spLocks/>
              </p:cNvSpPr>
              <p:nvPr/>
            </p:nvSpPr>
            <p:spPr bwMode="auto">
              <a:xfrm>
                <a:off x="3224545" y="3488198"/>
                <a:ext cx="42002" cy="39789"/>
              </a:xfrm>
              <a:custGeom>
                <a:avLst/>
                <a:gdLst/>
                <a:ahLst/>
                <a:cxnLst>
                  <a:cxn ang="0">
                    <a:pos x="1" y="3"/>
                  </a:cxn>
                  <a:cxn ang="0">
                    <a:pos x="0" y="4"/>
                  </a:cxn>
                  <a:cxn ang="0">
                    <a:pos x="2" y="11"/>
                  </a:cxn>
                  <a:cxn ang="0">
                    <a:pos x="11" y="0"/>
                  </a:cxn>
                  <a:cxn ang="0">
                    <a:pos x="1" y="3"/>
                  </a:cxn>
                </a:cxnLst>
                <a:rect l="0" t="0" r="r" b="b"/>
                <a:pathLst>
                  <a:path w="11" h="11">
                    <a:moveTo>
                      <a:pt x="1" y="3"/>
                    </a:moveTo>
                    <a:cubicBezTo>
                      <a:pt x="1" y="3"/>
                      <a:pt x="1" y="3"/>
                      <a:pt x="0" y="4"/>
                    </a:cubicBezTo>
                    <a:cubicBezTo>
                      <a:pt x="1" y="6"/>
                      <a:pt x="1" y="8"/>
                      <a:pt x="2" y="11"/>
                    </a:cubicBezTo>
                    <a:cubicBezTo>
                      <a:pt x="4" y="7"/>
                      <a:pt x="7" y="4"/>
                      <a:pt x="11" y="0"/>
                    </a:cubicBezTo>
                    <a:cubicBezTo>
                      <a:pt x="7" y="3"/>
                      <a:pt x="3" y="3"/>
                      <a:pt x="1" y="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67" name="Freeform 27"/>
              <p:cNvSpPr>
                <a:spLocks/>
              </p:cNvSpPr>
              <p:nvPr/>
            </p:nvSpPr>
            <p:spPr bwMode="auto">
              <a:xfrm>
                <a:off x="3239176" y="3467805"/>
                <a:ext cx="75163" cy="90630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0" y="24"/>
                  </a:cxn>
                  <a:cxn ang="0">
                    <a:pos x="20" y="0"/>
                  </a:cxn>
                  <a:cxn ang="0">
                    <a:pos x="0" y="22"/>
                  </a:cxn>
                </a:cxnLst>
                <a:rect l="0" t="0" r="r" b="b"/>
                <a:pathLst>
                  <a:path w="20" h="24">
                    <a:moveTo>
                      <a:pt x="0" y="22"/>
                    </a:moveTo>
                    <a:cubicBezTo>
                      <a:pt x="0" y="23"/>
                      <a:pt x="0" y="23"/>
                      <a:pt x="0" y="24"/>
                    </a:cubicBezTo>
                    <a:cubicBezTo>
                      <a:pt x="5" y="18"/>
                      <a:pt x="11" y="10"/>
                      <a:pt x="20" y="0"/>
                    </a:cubicBezTo>
                    <a:cubicBezTo>
                      <a:pt x="12" y="10"/>
                      <a:pt x="5" y="17"/>
                      <a:pt x="0" y="2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68" name="Freeform 28"/>
              <p:cNvSpPr>
                <a:spLocks/>
              </p:cNvSpPr>
              <p:nvPr/>
            </p:nvSpPr>
            <p:spPr bwMode="auto">
              <a:xfrm>
                <a:off x="3226223" y="3401352"/>
                <a:ext cx="42004" cy="17684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5"/>
                  </a:cxn>
                  <a:cxn ang="0">
                    <a:pos x="11" y="0"/>
                  </a:cxn>
                  <a:cxn ang="0">
                    <a:pos x="0" y="4"/>
                  </a:cxn>
                </a:cxnLst>
                <a:rect l="0" t="0" r="r" b="b"/>
                <a:pathLst>
                  <a:path w="11" h="5">
                    <a:moveTo>
                      <a:pt x="0" y="4"/>
                    </a:moveTo>
                    <a:cubicBezTo>
                      <a:pt x="0" y="4"/>
                      <a:pt x="0" y="4"/>
                      <a:pt x="0" y="5"/>
                    </a:cubicBezTo>
                    <a:cubicBezTo>
                      <a:pt x="3" y="3"/>
                      <a:pt x="7" y="2"/>
                      <a:pt x="11" y="0"/>
                    </a:cubicBezTo>
                    <a:cubicBezTo>
                      <a:pt x="7" y="2"/>
                      <a:pt x="3" y="3"/>
                      <a:pt x="0" y="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69" name="Freeform 29"/>
              <p:cNvSpPr>
                <a:spLocks/>
              </p:cNvSpPr>
              <p:nvPr/>
            </p:nvSpPr>
            <p:spPr bwMode="auto">
              <a:xfrm>
                <a:off x="3225289" y="3427260"/>
                <a:ext cx="8843" cy="8842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0" y="1"/>
                  </a:cxn>
                </a:cxnLst>
                <a:rect l="0" t="0" r="r" b="b"/>
                <a:pathLst>
                  <a:path w="2" h="2">
                    <a:moveTo>
                      <a:pt x="0" y="1"/>
                    </a:moveTo>
                    <a:cubicBezTo>
                      <a:pt x="0" y="1"/>
                      <a:pt x="0" y="2"/>
                      <a:pt x="0" y="2"/>
                    </a:cubicBezTo>
                    <a:cubicBezTo>
                      <a:pt x="0" y="1"/>
                      <a:pt x="1" y="1"/>
                      <a:pt x="2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70" name="Freeform 178"/>
              <p:cNvSpPr>
                <a:spLocks/>
              </p:cNvSpPr>
              <p:nvPr/>
            </p:nvSpPr>
            <p:spPr bwMode="auto">
              <a:xfrm>
                <a:off x="3253737" y="3453399"/>
                <a:ext cx="128219" cy="27852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8"/>
                  </a:cxn>
                  <a:cxn ang="0">
                    <a:pos x="29" y="12"/>
                  </a:cxn>
                  <a:cxn ang="0">
                    <a:pos x="27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9"/>
                      <a:pt x="15" y="34"/>
                      <a:pt x="13" y="28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4"/>
                      <a:pt x="15" y="66"/>
                      <a:pt x="27" y="35"/>
                    </a:cubicBezTo>
                    <a:cubicBezTo>
                      <a:pt x="25" y="33"/>
                      <a:pt x="26" y="22"/>
                      <a:pt x="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71" name="Freeform 179"/>
              <p:cNvSpPr>
                <a:spLocks/>
              </p:cNvSpPr>
              <p:nvPr/>
            </p:nvSpPr>
            <p:spPr bwMode="auto">
              <a:xfrm>
                <a:off x="3233558" y="3413740"/>
                <a:ext cx="130429" cy="163577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9" y="20"/>
                  </a:cxn>
                  <a:cxn ang="0">
                    <a:pos x="0" y="31"/>
                  </a:cxn>
                  <a:cxn ang="0">
                    <a:pos x="2" y="37"/>
                  </a:cxn>
                  <a:cxn ang="0">
                    <a:pos x="22" y="15"/>
                  </a:cxn>
                  <a:cxn ang="0">
                    <a:pos x="2" y="39"/>
                  </a:cxn>
                  <a:cxn ang="0">
                    <a:pos x="2" y="39"/>
                  </a:cxn>
                  <a:cxn ang="0">
                    <a:pos x="5" y="44"/>
                  </a:cxn>
                  <a:cxn ang="0">
                    <a:pos x="19" y="29"/>
                  </a:cxn>
                  <a:cxn ang="0">
                    <a:pos x="35" y="0"/>
                  </a:cxn>
                </a:cxnLst>
                <a:rect l="0" t="0" r="r" b="b"/>
                <a:pathLst>
                  <a:path w="35" h="44">
                    <a:moveTo>
                      <a:pt x="35" y="0"/>
                    </a:moveTo>
                    <a:cubicBezTo>
                      <a:pt x="26" y="10"/>
                      <a:pt x="16" y="17"/>
                      <a:pt x="9" y="20"/>
                    </a:cubicBezTo>
                    <a:cubicBezTo>
                      <a:pt x="5" y="24"/>
                      <a:pt x="2" y="27"/>
                      <a:pt x="0" y="31"/>
                    </a:cubicBezTo>
                    <a:cubicBezTo>
                      <a:pt x="0" y="33"/>
                      <a:pt x="1" y="35"/>
                      <a:pt x="2" y="37"/>
                    </a:cubicBezTo>
                    <a:cubicBezTo>
                      <a:pt x="7" y="32"/>
                      <a:pt x="14" y="25"/>
                      <a:pt x="22" y="15"/>
                    </a:cubicBezTo>
                    <a:cubicBezTo>
                      <a:pt x="13" y="25"/>
                      <a:pt x="7" y="33"/>
                      <a:pt x="2" y="39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3" y="41"/>
                      <a:pt x="4" y="43"/>
                      <a:pt x="5" y="44"/>
                    </a:cubicBezTo>
                    <a:cubicBezTo>
                      <a:pt x="9" y="40"/>
                      <a:pt x="14" y="35"/>
                      <a:pt x="19" y="29"/>
                    </a:cubicBezTo>
                    <a:cubicBezTo>
                      <a:pt x="20" y="21"/>
                      <a:pt x="25" y="10"/>
                      <a:pt x="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72" name="Freeform 180"/>
              <p:cNvSpPr>
                <a:spLocks/>
              </p:cNvSpPr>
              <p:nvPr/>
            </p:nvSpPr>
            <p:spPr bwMode="auto">
              <a:xfrm>
                <a:off x="3290750" y="3227443"/>
                <a:ext cx="44214" cy="46420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2" y="12"/>
                  </a:cxn>
                  <a:cxn ang="0">
                    <a:pos x="1" y="0"/>
                  </a:cxn>
                </a:cxnLst>
                <a:rect l="0" t="0" r="r" b="b"/>
                <a:pathLst>
                  <a:path w="12" h="1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3" y="4"/>
                      <a:pt x="7" y="7"/>
                      <a:pt x="12" y="12"/>
                    </a:cubicBezTo>
                    <a:cubicBezTo>
                      <a:pt x="7" y="7"/>
                      <a:pt x="4" y="4"/>
                      <a:pt x="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73" name="Freeform 181"/>
              <p:cNvSpPr>
                <a:spLocks/>
              </p:cNvSpPr>
              <p:nvPr/>
            </p:nvSpPr>
            <p:spPr bwMode="auto">
              <a:xfrm>
                <a:off x="3355802" y="3147426"/>
                <a:ext cx="6631" cy="2431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2" y="6"/>
                  </a:cxn>
                  <a:cxn ang="0">
                    <a:pos x="1" y="0"/>
                  </a:cxn>
                </a:cxnLst>
                <a:rect l="0" t="0" r="r" b="b"/>
                <a:pathLst>
                  <a:path w="2" h="6">
                    <a:moveTo>
                      <a:pt x="1" y="0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1" y="3"/>
                      <a:pt x="1" y="4"/>
                      <a:pt x="2" y="6"/>
                    </a:cubicBezTo>
                    <a:cubicBezTo>
                      <a:pt x="1" y="4"/>
                      <a:pt x="1" y="2"/>
                      <a:pt x="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74" name="Freeform 182"/>
              <p:cNvSpPr>
                <a:spLocks/>
              </p:cNvSpPr>
              <p:nvPr/>
            </p:nvSpPr>
            <p:spPr bwMode="auto">
              <a:xfrm>
                <a:off x="3508858" y="2962785"/>
                <a:ext cx="77373" cy="179051"/>
              </a:xfrm>
              <a:custGeom>
                <a:avLst/>
                <a:gdLst/>
                <a:ahLst/>
                <a:cxnLst>
                  <a:cxn ang="0">
                    <a:pos x="7" y="46"/>
                  </a:cxn>
                  <a:cxn ang="0">
                    <a:pos x="0" y="47"/>
                  </a:cxn>
                  <a:cxn ang="0">
                    <a:pos x="7" y="46"/>
                  </a:cxn>
                </a:cxnLst>
                <a:rect l="0" t="0" r="r" b="b"/>
                <a:pathLst>
                  <a:path w="20" h="47">
                    <a:moveTo>
                      <a:pt x="7" y="46"/>
                    </a:moveTo>
                    <a:cubicBezTo>
                      <a:pt x="20" y="16"/>
                      <a:pt x="19" y="0"/>
                      <a:pt x="0" y="47"/>
                    </a:cubicBezTo>
                    <a:cubicBezTo>
                      <a:pt x="4" y="41"/>
                      <a:pt x="7" y="41"/>
                      <a:pt x="7" y="4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75" name="Freeform 183"/>
              <p:cNvSpPr>
                <a:spLocks/>
              </p:cNvSpPr>
              <p:nvPr/>
            </p:nvSpPr>
            <p:spPr bwMode="auto">
              <a:xfrm>
                <a:off x="3406873" y="3060951"/>
                <a:ext cx="42004" cy="203366"/>
              </a:xfrm>
              <a:custGeom>
                <a:avLst/>
                <a:gdLst/>
                <a:ahLst/>
                <a:cxnLst>
                  <a:cxn ang="0">
                    <a:pos x="4" y="54"/>
                  </a:cxn>
                  <a:cxn ang="0">
                    <a:pos x="9" y="30"/>
                  </a:cxn>
                  <a:cxn ang="0">
                    <a:pos x="11" y="0"/>
                  </a:cxn>
                  <a:cxn ang="0">
                    <a:pos x="1" y="10"/>
                  </a:cxn>
                  <a:cxn ang="0">
                    <a:pos x="0" y="23"/>
                  </a:cxn>
                  <a:cxn ang="0">
                    <a:pos x="4" y="54"/>
                  </a:cxn>
                </a:cxnLst>
                <a:rect l="0" t="0" r="r" b="b"/>
                <a:pathLst>
                  <a:path w="11" h="54">
                    <a:moveTo>
                      <a:pt x="4" y="54"/>
                    </a:moveTo>
                    <a:cubicBezTo>
                      <a:pt x="5" y="45"/>
                      <a:pt x="7" y="36"/>
                      <a:pt x="9" y="30"/>
                    </a:cubicBezTo>
                    <a:cubicBezTo>
                      <a:pt x="10" y="17"/>
                      <a:pt x="11" y="7"/>
                      <a:pt x="11" y="0"/>
                    </a:cubicBezTo>
                    <a:cubicBezTo>
                      <a:pt x="7" y="3"/>
                      <a:pt x="4" y="6"/>
                      <a:pt x="1" y="10"/>
                    </a:cubicBezTo>
                    <a:cubicBezTo>
                      <a:pt x="0" y="14"/>
                      <a:pt x="0" y="18"/>
                      <a:pt x="0" y="23"/>
                    </a:cubicBezTo>
                    <a:cubicBezTo>
                      <a:pt x="3" y="30"/>
                      <a:pt x="5" y="41"/>
                      <a:pt x="4" y="5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76" name="Freeform 184"/>
              <p:cNvSpPr>
                <a:spLocks/>
              </p:cNvSpPr>
              <p:nvPr/>
            </p:nvSpPr>
            <p:spPr bwMode="auto">
              <a:xfrm>
                <a:off x="3362784" y="3436051"/>
                <a:ext cx="79585" cy="342628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2" y="20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1">
                    <a:moveTo>
                      <a:pt x="14" y="0"/>
                    </a:moveTo>
                    <a:cubicBezTo>
                      <a:pt x="13" y="17"/>
                      <a:pt x="8" y="31"/>
                      <a:pt x="4" y="37"/>
                    </a:cubicBezTo>
                    <a:cubicBezTo>
                      <a:pt x="0" y="73"/>
                      <a:pt x="6" y="89"/>
                      <a:pt x="12" y="20"/>
                    </a:cubicBezTo>
                    <a:cubicBezTo>
                      <a:pt x="6" y="91"/>
                      <a:pt x="19" y="74"/>
                      <a:pt x="21" y="35"/>
                    </a:cubicBezTo>
                    <a:cubicBezTo>
                      <a:pt x="17" y="28"/>
                      <a:pt x="13" y="15"/>
                      <a:pt x="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77" name="Freeform 185"/>
              <p:cNvSpPr>
                <a:spLocks/>
              </p:cNvSpPr>
              <p:nvPr/>
            </p:nvSpPr>
            <p:spPr bwMode="auto">
              <a:xfrm>
                <a:off x="3456592" y="2959228"/>
                <a:ext cx="114955" cy="282944"/>
              </a:xfrm>
              <a:custGeom>
                <a:avLst/>
                <a:gdLst/>
                <a:ahLst/>
                <a:cxnLst>
                  <a:cxn ang="0">
                    <a:pos x="13" y="49"/>
                  </a:cxn>
                  <a:cxn ang="0">
                    <a:pos x="8" y="42"/>
                  </a:cxn>
                  <a:cxn ang="0">
                    <a:pos x="0" y="75"/>
                  </a:cxn>
                  <a:cxn ang="0">
                    <a:pos x="13" y="49"/>
                  </a:cxn>
                </a:cxnLst>
                <a:rect l="0" t="0" r="r" b="b"/>
                <a:pathLst>
                  <a:path w="31" h="75">
                    <a:moveTo>
                      <a:pt x="13" y="49"/>
                    </a:moveTo>
                    <a:cubicBezTo>
                      <a:pt x="31" y="0"/>
                      <a:pt x="20" y="11"/>
                      <a:pt x="8" y="42"/>
                    </a:cubicBezTo>
                    <a:cubicBezTo>
                      <a:pt x="9" y="47"/>
                      <a:pt x="7" y="58"/>
                      <a:pt x="0" y="75"/>
                    </a:cubicBezTo>
                    <a:cubicBezTo>
                      <a:pt x="5" y="62"/>
                      <a:pt x="10" y="53"/>
                      <a:pt x="13" y="4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78" name="Freeform 186"/>
              <p:cNvSpPr>
                <a:spLocks/>
              </p:cNvSpPr>
              <p:nvPr/>
            </p:nvSpPr>
            <p:spPr bwMode="auto">
              <a:xfrm>
                <a:off x="3443346" y="3031491"/>
                <a:ext cx="37582" cy="134840"/>
              </a:xfrm>
              <a:custGeom>
                <a:avLst/>
                <a:gdLst/>
                <a:ahLst/>
                <a:cxnLst>
                  <a:cxn ang="0">
                    <a:pos x="8" y="21"/>
                  </a:cxn>
                  <a:cxn ang="0">
                    <a:pos x="9" y="0"/>
                  </a:cxn>
                  <a:cxn ang="0">
                    <a:pos x="4" y="4"/>
                  </a:cxn>
                  <a:cxn ang="0">
                    <a:pos x="0" y="36"/>
                  </a:cxn>
                  <a:cxn ang="0">
                    <a:pos x="8" y="21"/>
                  </a:cxn>
                </a:cxnLst>
                <a:rect l="0" t="0" r="r" b="b"/>
                <a:pathLst>
                  <a:path w="10" h="36">
                    <a:moveTo>
                      <a:pt x="8" y="21"/>
                    </a:moveTo>
                    <a:cubicBezTo>
                      <a:pt x="9" y="12"/>
                      <a:pt x="10" y="5"/>
                      <a:pt x="9" y="0"/>
                    </a:cubicBezTo>
                    <a:cubicBezTo>
                      <a:pt x="8" y="1"/>
                      <a:pt x="6" y="3"/>
                      <a:pt x="4" y="4"/>
                    </a:cubicBezTo>
                    <a:cubicBezTo>
                      <a:pt x="3" y="11"/>
                      <a:pt x="2" y="22"/>
                      <a:pt x="0" y="36"/>
                    </a:cubicBezTo>
                    <a:cubicBezTo>
                      <a:pt x="3" y="28"/>
                      <a:pt x="6" y="23"/>
                      <a:pt x="8" y="21"/>
                    </a:cubicBezTo>
                    <a:close/>
                  </a:path>
                </a:pathLst>
              </a:custGeom>
              <a:solidFill>
                <a:schemeClr val="accent4">
                  <a:alpha val="30000"/>
                </a:schemeClr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79" name="Freeform 187"/>
              <p:cNvSpPr>
                <a:spLocks/>
              </p:cNvSpPr>
              <p:nvPr/>
            </p:nvSpPr>
            <p:spPr bwMode="auto">
              <a:xfrm>
                <a:off x="3352052" y="3152221"/>
                <a:ext cx="30950" cy="90630"/>
              </a:xfrm>
              <a:custGeom>
                <a:avLst/>
                <a:gdLst/>
                <a:ahLst/>
                <a:cxnLst>
                  <a:cxn ang="0">
                    <a:pos x="8" y="24"/>
                  </a:cxn>
                  <a:cxn ang="0">
                    <a:pos x="3" y="5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8" y="24"/>
                  </a:cxn>
                </a:cxnLst>
                <a:rect l="0" t="0" r="r" b="b"/>
                <a:pathLst>
                  <a:path w="8" h="24">
                    <a:moveTo>
                      <a:pt x="8" y="24"/>
                    </a:moveTo>
                    <a:cubicBezTo>
                      <a:pt x="5" y="16"/>
                      <a:pt x="4" y="10"/>
                      <a:pt x="3" y="5"/>
                    </a:cubicBezTo>
                    <a:cubicBezTo>
                      <a:pt x="2" y="3"/>
                      <a:pt x="2" y="2"/>
                      <a:pt x="1" y="0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2" y="7"/>
                      <a:pt x="5" y="14"/>
                      <a:pt x="8" y="2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80" name="Freeform 188"/>
              <p:cNvSpPr>
                <a:spLocks/>
              </p:cNvSpPr>
              <p:nvPr/>
            </p:nvSpPr>
            <p:spPr bwMode="auto">
              <a:xfrm>
                <a:off x="3223590" y="3499236"/>
                <a:ext cx="2210" cy="4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81" name="Freeform 189"/>
              <p:cNvSpPr>
                <a:spLocks/>
              </p:cNvSpPr>
              <p:nvPr/>
            </p:nvSpPr>
            <p:spPr bwMode="auto">
              <a:xfrm>
                <a:off x="3223096" y="3408454"/>
                <a:ext cx="99480" cy="64104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0" y="13"/>
                  </a:cxn>
                  <a:cxn ang="0">
                    <a:pos x="0" y="17"/>
                  </a:cxn>
                  <a:cxn ang="0">
                    <a:pos x="9" y="11"/>
                  </a:cxn>
                  <a:cxn ang="0">
                    <a:pos x="26" y="0"/>
                  </a:cxn>
                </a:cxnLst>
                <a:rect l="0" t="0" r="r" b="b"/>
                <a:pathLst>
                  <a:path w="26" h="17">
                    <a:moveTo>
                      <a:pt x="26" y="0"/>
                    </a:moveTo>
                    <a:cubicBezTo>
                      <a:pt x="14" y="7"/>
                      <a:pt x="5" y="11"/>
                      <a:pt x="0" y="13"/>
                    </a:cubicBezTo>
                    <a:cubicBezTo>
                      <a:pt x="0" y="14"/>
                      <a:pt x="0" y="16"/>
                      <a:pt x="0" y="17"/>
                    </a:cubicBezTo>
                    <a:cubicBezTo>
                      <a:pt x="3" y="15"/>
                      <a:pt x="6" y="13"/>
                      <a:pt x="9" y="11"/>
                    </a:cubicBezTo>
                    <a:cubicBezTo>
                      <a:pt x="13" y="8"/>
                      <a:pt x="19" y="4"/>
                      <a:pt x="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82" name="Freeform 190"/>
              <p:cNvSpPr>
                <a:spLocks/>
              </p:cNvSpPr>
              <p:nvPr/>
            </p:nvSpPr>
            <p:spPr bwMode="auto">
              <a:xfrm>
                <a:off x="3242519" y="3334856"/>
                <a:ext cx="61899" cy="66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17" y="2"/>
                  </a:cxn>
                  <a:cxn ang="0">
                    <a:pos x="0" y="0"/>
                  </a:cxn>
                </a:cxnLst>
                <a:rect l="0" t="0" r="r" b="b"/>
                <a:pathLst>
                  <a:path w="17" h="2">
                    <a:moveTo>
                      <a:pt x="0" y="0"/>
                    </a:moveTo>
                    <a:cubicBezTo>
                      <a:pt x="0" y="1"/>
                      <a:pt x="0" y="2"/>
                      <a:pt x="0" y="2"/>
                    </a:cubicBezTo>
                    <a:cubicBezTo>
                      <a:pt x="4" y="2"/>
                      <a:pt x="10" y="2"/>
                      <a:pt x="17" y="2"/>
                    </a:cubicBezTo>
                    <a:cubicBezTo>
                      <a:pt x="10" y="2"/>
                      <a:pt x="5" y="1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83" name="Freeform 191"/>
              <p:cNvSpPr>
                <a:spLocks/>
              </p:cNvSpPr>
              <p:nvPr/>
            </p:nvSpPr>
            <p:spPr bwMode="auto">
              <a:xfrm>
                <a:off x="3255029" y="3274714"/>
                <a:ext cx="86217" cy="4421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2"/>
                  </a:cxn>
                  <a:cxn ang="0">
                    <a:pos x="5" y="3"/>
                  </a:cxn>
                  <a:cxn ang="0">
                    <a:pos x="1" y="2"/>
                  </a:cxn>
                  <a:cxn ang="0">
                    <a:pos x="0" y="6"/>
                  </a:cxn>
                  <a:cxn ang="0">
                    <a:pos x="23" y="12"/>
                  </a:cxn>
                  <a:cxn ang="0">
                    <a:pos x="2" y="0"/>
                  </a:cxn>
                </a:cxnLst>
                <a:rect l="0" t="0" r="r" b="b"/>
                <a:pathLst>
                  <a:path w="23" h="12">
                    <a:moveTo>
                      <a:pt x="2" y="0"/>
                    </a:moveTo>
                    <a:cubicBezTo>
                      <a:pt x="2" y="1"/>
                      <a:pt x="2" y="1"/>
                      <a:pt x="1" y="2"/>
                    </a:cubicBezTo>
                    <a:cubicBezTo>
                      <a:pt x="3" y="2"/>
                      <a:pt x="4" y="3"/>
                      <a:pt x="5" y="3"/>
                    </a:cubicBezTo>
                    <a:cubicBezTo>
                      <a:pt x="4" y="3"/>
                      <a:pt x="3" y="2"/>
                      <a:pt x="1" y="2"/>
                    </a:cubicBezTo>
                    <a:cubicBezTo>
                      <a:pt x="1" y="3"/>
                      <a:pt x="0" y="5"/>
                      <a:pt x="0" y="6"/>
                    </a:cubicBezTo>
                    <a:cubicBezTo>
                      <a:pt x="7" y="7"/>
                      <a:pt x="14" y="9"/>
                      <a:pt x="23" y="12"/>
                    </a:cubicBezTo>
                    <a:cubicBezTo>
                      <a:pt x="14" y="9"/>
                      <a:pt x="7" y="5"/>
                      <a:pt x="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84" name="Freeform 192"/>
              <p:cNvSpPr>
                <a:spLocks/>
              </p:cNvSpPr>
              <p:nvPr/>
            </p:nvSpPr>
            <p:spPr bwMode="auto">
              <a:xfrm>
                <a:off x="3225265" y="3377764"/>
                <a:ext cx="114955" cy="53052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1" y="4"/>
                  </a:cxn>
                  <a:cxn ang="0">
                    <a:pos x="0" y="10"/>
                  </a:cxn>
                  <a:cxn ang="0">
                    <a:pos x="11" y="6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3"/>
                  </a:cxn>
                  <a:cxn ang="0">
                    <a:pos x="30" y="0"/>
                  </a:cxn>
                </a:cxnLst>
                <a:rect l="0" t="0" r="r" b="b"/>
                <a:pathLst>
                  <a:path w="30" h="14">
                    <a:moveTo>
                      <a:pt x="30" y="0"/>
                    </a:moveTo>
                    <a:cubicBezTo>
                      <a:pt x="19" y="4"/>
                      <a:pt x="9" y="5"/>
                      <a:pt x="1" y="4"/>
                    </a:cubicBezTo>
                    <a:cubicBezTo>
                      <a:pt x="1" y="6"/>
                      <a:pt x="0" y="8"/>
                      <a:pt x="0" y="10"/>
                    </a:cubicBezTo>
                    <a:cubicBezTo>
                      <a:pt x="3" y="9"/>
                      <a:pt x="7" y="8"/>
                      <a:pt x="11" y="6"/>
                    </a:cubicBezTo>
                    <a:cubicBezTo>
                      <a:pt x="7" y="8"/>
                      <a:pt x="3" y="9"/>
                      <a:pt x="0" y="11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4"/>
                      <a:pt x="1" y="14"/>
                      <a:pt x="2" y="13"/>
                    </a:cubicBezTo>
                    <a:cubicBezTo>
                      <a:pt x="8" y="9"/>
                      <a:pt x="18" y="4"/>
                      <a:pt x="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85" name="Freeform 193"/>
              <p:cNvSpPr>
                <a:spLocks/>
              </p:cNvSpPr>
              <p:nvPr/>
            </p:nvSpPr>
            <p:spPr bwMode="auto">
              <a:xfrm>
                <a:off x="3315739" y="3183026"/>
                <a:ext cx="61899" cy="92841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1"/>
                  </a:cxn>
                  <a:cxn ang="0">
                    <a:pos x="5" y="6"/>
                  </a:cxn>
                  <a:cxn ang="0">
                    <a:pos x="2" y="1"/>
                  </a:cxn>
                  <a:cxn ang="0">
                    <a:pos x="0" y="4"/>
                  </a:cxn>
                  <a:cxn ang="0">
                    <a:pos x="16" y="25"/>
                  </a:cxn>
                  <a:cxn ang="0">
                    <a:pos x="4" y="0"/>
                  </a:cxn>
                </a:cxnLst>
                <a:rect l="0" t="0" r="r" b="b"/>
                <a:pathLst>
                  <a:path w="16" h="25">
                    <a:moveTo>
                      <a:pt x="4" y="0"/>
                    </a:moveTo>
                    <a:cubicBezTo>
                      <a:pt x="3" y="0"/>
                      <a:pt x="3" y="1"/>
                      <a:pt x="2" y="1"/>
                    </a:cubicBezTo>
                    <a:cubicBezTo>
                      <a:pt x="3" y="3"/>
                      <a:pt x="4" y="4"/>
                      <a:pt x="5" y="6"/>
                    </a:cubicBezTo>
                    <a:cubicBezTo>
                      <a:pt x="4" y="4"/>
                      <a:pt x="3" y="3"/>
                      <a:pt x="2" y="1"/>
                    </a:cubicBezTo>
                    <a:cubicBezTo>
                      <a:pt x="2" y="2"/>
                      <a:pt x="1" y="3"/>
                      <a:pt x="0" y="4"/>
                    </a:cubicBezTo>
                    <a:cubicBezTo>
                      <a:pt x="5" y="9"/>
                      <a:pt x="11" y="16"/>
                      <a:pt x="16" y="25"/>
                    </a:cubicBezTo>
                    <a:cubicBezTo>
                      <a:pt x="10" y="15"/>
                      <a:pt x="6" y="7"/>
                      <a:pt x="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86" name="Freeform 194"/>
              <p:cNvSpPr>
                <a:spLocks/>
              </p:cNvSpPr>
              <p:nvPr/>
            </p:nvSpPr>
            <p:spPr bwMode="auto">
              <a:xfrm>
                <a:off x="3463327" y="3420271"/>
                <a:ext cx="187907" cy="2939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" y="34"/>
                  </a:cxn>
                  <a:cxn ang="0">
                    <a:pos x="13" y="18"/>
                  </a:cxn>
                  <a:cxn ang="0">
                    <a:pos x="28" y="29"/>
                  </a:cxn>
                  <a:cxn ang="0">
                    <a:pos x="0" y="0"/>
                  </a:cxn>
                </a:cxnLst>
                <a:rect l="0" t="0" r="r" b="b"/>
                <a:pathLst>
                  <a:path w="50" h="78">
                    <a:moveTo>
                      <a:pt x="0" y="0"/>
                    </a:moveTo>
                    <a:cubicBezTo>
                      <a:pt x="9" y="14"/>
                      <a:pt x="14" y="27"/>
                      <a:pt x="15" y="34"/>
                    </a:cubicBezTo>
                    <a:cubicBezTo>
                      <a:pt x="35" y="67"/>
                      <a:pt x="50" y="78"/>
                      <a:pt x="13" y="18"/>
                    </a:cubicBezTo>
                    <a:cubicBezTo>
                      <a:pt x="49" y="76"/>
                      <a:pt x="48" y="60"/>
                      <a:pt x="28" y="29"/>
                    </a:cubicBezTo>
                    <a:cubicBezTo>
                      <a:pt x="21" y="26"/>
                      <a:pt x="10" y="17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87" name="Freeform 195"/>
              <p:cNvSpPr>
                <a:spLocks/>
              </p:cNvSpPr>
              <p:nvPr/>
            </p:nvSpPr>
            <p:spPr bwMode="auto">
              <a:xfrm>
                <a:off x="3502544" y="3423010"/>
                <a:ext cx="229911" cy="198945"/>
              </a:xfrm>
              <a:custGeom>
                <a:avLst/>
                <a:gdLst/>
                <a:ahLst/>
                <a:cxnLst>
                  <a:cxn ang="0">
                    <a:pos x="23" y="28"/>
                  </a:cxn>
                  <a:cxn ang="0">
                    <a:pos x="17" y="13"/>
                  </a:cxn>
                  <a:cxn ang="0">
                    <a:pos x="0" y="0"/>
                  </a:cxn>
                  <a:cxn ang="0">
                    <a:pos x="23" y="28"/>
                  </a:cxn>
                </a:cxnLst>
                <a:rect l="0" t="0" r="r" b="b"/>
                <a:pathLst>
                  <a:path w="61" h="53">
                    <a:moveTo>
                      <a:pt x="23" y="28"/>
                    </a:moveTo>
                    <a:cubicBezTo>
                      <a:pt x="48" y="50"/>
                      <a:pt x="61" y="53"/>
                      <a:pt x="17" y="13"/>
                    </a:cubicBezTo>
                    <a:cubicBezTo>
                      <a:pt x="12" y="10"/>
                      <a:pt x="7" y="6"/>
                      <a:pt x="0" y="0"/>
                    </a:cubicBezTo>
                    <a:cubicBezTo>
                      <a:pt x="17" y="15"/>
                      <a:pt x="23" y="24"/>
                      <a:pt x="23" y="28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88" name="Freeform 196"/>
              <p:cNvSpPr>
                <a:spLocks/>
              </p:cNvSpPr>
              <p:nvPr/>
            </p:nvSpPr>
            <p:spPr bwMode="auto">
              <a:xfrm>
                <a:off x="3566453" y="3472597"/>
                <a:ext cx="168012" cy="1503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" y="5"/>
                  </a:cxn>
                  <a:cxn ang="0">
                    <a:pos x="0" y="0"/>
                  </a:cxn>
                </a:cxnLst>
                <a:rect l="0" t="0" r="r" b="b"/>
                <a:pathLst>
                  <a:path w="45" h="40">
                    <a:moveTo>
                      <a:pt x="0" y="0"/>
                    </a:moveTo>
                    <a:cubicBezTo>
                      <a:pt x="45" y="40"/>
                      <a:pt x="40" y="27"/>
                      <a:pt x="15" y="5"/>
                    </a:cubicBezTo>
                    <a:cubicBezTo>
                      <a:pt x="13" y="6"/>
                      <a:pt x="8" y="5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89" name="Freeform 197"/>
              <p:cNvSpPr>
                <a:spLocks/>
              </p:cNvSpPr>
              <p:nvPr/>
            </p:nvSpPr>
            <p:spPr bwMode="auto">
              <a:xfrm>
                <a:off x="3497246" y="3543855"/>
                <a:ext cx="68530" cy="1878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9"/>
                  </a:cxn>
                  <a:cxn ang="0">
                    <a:pos x="0" y="0"/>
                  </a:cxn>
                </a:cxnLst>
                <a:rect l="0" t="0" r="r" b="b"/>
                <a:pathLst>
                  <a:path w="18" h="50">
                    <a:moveTo>
                      <a:pt x="0" y="0"/>
                    </a:moveTo>
                    <a:cubicBezTo>
                      <a:pt x="18" y="50"/>
                      <a:pt x="17" y="38"/>
                      <a:pt x="6" y="9"/>
                    </a:cubicBezTo>
                    <a:cubicBezTo>
                      <a:pt x="5" y="9"/>
                      <a:pt x="3" y="6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90" name="Freeform 198"/>
              <p:cNvSpPr>
                <a:spLocks/>
              </p:cNvSpPr>
              <p:nvPr/>
            </p:nvSpPr>
            <p:spPr bwMode="auto">
              <a:xfrm>
                <a:off x="3496484" y="3377851"/>
                <a:ext cx="336024" cy="143683"/>
              </a:xfrm>
              <a:custGeom>
                <a:avLst/>
                <a:gdLst/>
                <a:ahLst/>
                <a:cxnLst>
                  <a:cxn ang="0">
                    <a:pos x="33" y="23"/>
                  </a:cxn>
                  <a:cxn ang="0">
                    <a:pos x="21" y="8"/>
                  </a:cxn>
                  <a:cxn ang="0">
                    <a:pos x="34" y="6"/>
                  </a:cxn>
                  <a:cxn ang="0">
                    <a:pos x="0" y="0"/>
                  </a:cxn>
                  <a:cxn ang="0">
                    <a:pos x="33" y="23"/>
                  </a:cxn>
                </a:cxnLst>
                <a:rect l="0" t="0" r="r" b="b"/>
                <a:pathLst>
                  <a:path w="89" h="38">
                    <a:moveTo>
                      <a:pt x="33" y="23"/>
                    </a:moveTo>
                    <a:cubicBezTo>
                      <a:pt x="67" y="38"/>
                      <a:pt x="86" y="33"/>
                      <a:pt x="21" y="8"/>
                    </a:cubicBezTo>
                    <a:cubicBezTo>
                      <a:pt x="89" y="35"/>
                      <a:pt x="73" y="19"/>
                      <a:pt x="34" y="6"/>
                    </a:cubicBezTo>
                    <a:cubicBezTo>
                      <a:pt x="26" y="6"/>
                      <a:pt x="14" y="5"/>
                      <a:pt x="0" y="0"/>
                    </a:cubicBezTo>
                    <a:cubicBezTo>
                      <a:pt x="18" y="6"/>
                      <a:pt x="29" y="16"/>
                      <a:pt x="33" y="2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91" name="Freeform 199"/>
              <p:cNvSpPr>
                <a:spLocks/>
              </p:cNvSpPr>
              <p:nvPr/>
            </p:nvSpPr>
            <p:spPr bwMode="auto">
              <a:xfrm>
                <a:off x="3457806" y="3451879"/>
                <a:ext cx="101691" cy="278523"/>
              </a:xfrm>
              <a:custGeom>
                <a:avLst/>
                <a:gdLst/>
                <a:ahLst/>
                <a:cxnLst>
                  <a:cxn ang="0">
                    <a:pos x="4" y="36"/>
                  </a:cxn>
                  <a:cxn ang="0">
                    <a:pos x="10" y="23"/>
                  </a:cxn>
                  <a:cxn ang="0">
                    <a:pos x="0" y="0"/>
                  </a:cxn>
                  <a:cxn ang="0">
                    <a:pos x="4" y="36"/>
                  </a:cxn>
                </a:cxnLst>
                <a:rect l="0" t="0" r="r" b="b"/>
                <a:pathLst>
                  <a:path w="27" h="74">
                    <a:moveTo>
                      <a:pt x="4" y="36"/>
                    </a:moveTo>
                    <a:cubicBezTo>
                      <a:pt x="14" y="66"/>
                      <a:pt x="27" y="74"/>
                      <a:pt x="10" y="23"/>
                    </a:cubicBezTo>
                    <a:cubicBezTo>
                      <a:pt x="7" y="18"/>
                      <a:pt x="4" y="10"/>
                      <a:pt x="0" y="0"/>
                    </a:cubicBezTo>
                    <a:cubicBezTo>
                      <a:pt x="10" y="25"/>
                      <a:pt x="8" y="36"/>
                      <a:pt x="4" y="3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92" name="Freeform 200"/>
              <p:cNvSpPr>
                <a:spLocks/>
              </p:cNvSpPr>
              <p:nvPr/>
            </p:nvSpPr>
            <p:spPr bwMode="auto">
              <a:xfrm>
                <a:off x="3469905" y="2993176"/>
                <a:ext cx="227701" cy="287365"/>
              </a:xfrm>
              <a:custGeom>
                <a:avLst/>
                <a:gdLst/>
                <a:ahLst/>
                <a:cxnLst>
                  <a:cxn ang="0">
                    <a:pos x="0" y="76"/>
                  </a:cxn>
                  <a:cxn ang="0">
                    <a:pos x="35" y="49"/>
                  </a:cxn>
                  <a:cxn ang="0">
                    <a:pos x="15" y="59"/>
                  </a:cxn>
                  <a:cxn ang="0">
                    <a:pos x="15" y="48"/>
                  </a:cxn>
                  <a:cxn ang="0">
                    <a:pos x="0" y="76"/>
                  </a:cxn>
                </a:cxnLst>
                <a:rect l="0" t="0" r="r" b="b"/>
                <a:pathLst>
                  <a:path w="60" h="76">
                    <a:moveTo>
                      <a:pt x="0" y="76"/>
                    </a:moveTo>
                    <a:cubicBezTo>
                      <a:pt x="15" y="56"/>
                      <a:pt x="31" y="47"/>
                      <a:pt x="35" y="49"/>
                    </a:cubicBezTo>
                    <a:cubicBezTo>
                      <a:pt x="56" y="22"/>
                      <a:pt x="56" y="6"/>
                      <a:pt x="15" y="59"/>
                    </a:cubicBezTo>
                    <a:cubicBezTo>
                      <a:pt x="60" y="0"/>
                      <a:pt x="39" y="13"/>
                      <a:pt x="15" y="48"/>
                    </a:cubicBezTo>
                    <a:cubicBezTo>
                      <a:pt x="12" y="56"/>
                      <a:pt x="8" y="66"/>
                      <a:pt x="0" y="7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>
                    <a:latin typeface="+mn-lt"/>
                    <a:cs typeface="+mn-cs"/>
                  </a:rPr>
                  <a:t>7</a:t>
                </a:r>
              </a:p>
            </p:txBody>
          </p:sp>
          <p:sp>
            <p:nvSpPr>
              <p:cNvPr id="193" name="Freeform 201"/>
              <p:cNvSpPr>
                <a:spLocks/>
              </p:cNvSpPr>
              <p:nvPr/>
            </p:nvSpPr>
            <p:spPr bwMode="auto">
              <a:xfrm>
                <a:off x="3608441" y="3125132"/>
                <a:ext cx="183486" cy="137051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7" y="25"/>
                  </a:cxn>
                  <a:cxn ang="0">
                    <a:pos x="0" y="36"/>
                  </a:cxn>
                </a:cxnLst>
                <a:rect l="0" t="0" r="r" b="b"/>
                <a:pathLst>
                  <a:path w="49" h="36">
                    <a:moveTo>
                      <a:pt x="0" y="36"/>
                    </a:moveTo>
                    <a:cubicBezTo>
                      <a:pt x="33" y="18"/>
                      <a:pt x="49" y="0"/>
                      <a:pt x="7" y="25"/>
                    </a:cubicBezTo>
                    <a:cubicBezTo>
                      <a:pt x="9" y="26"/>
                      <a:pt x="7" y="31"/>
                      <a:pt x="0" y="3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94" name="Freeform 202"/>
              <p:cNvSpPr>
                <a:spLocks/>
              </p:cNvSpPr>
              <p:nvPr/>
            </p:nvSpPr>
            <p:spPr bwMode="auto">
              <a:xfrm>
                <a:off x="3508465" y="3120628"/>
                <a:ext cx="271913" cy="161367"/>
              </a:xfrm>
              <a:custGeom>
                <a:avLst/>
                <a:gdLst/>
                <a:ahLst/>
                <a:cxnLst>
                  <a:cxn ang="0">
                    <a:pos x="32" y="27"/>
                  </a:cxn>
                  <a:cxn ang="0">
                    <a:pos x="20" y="27"/>
                  </a:cxn>
                  <a:cxn ang="0">
                    <a:pos x="0" y="43"/>
                  </a:cxn>
                  <a:cxn ang="0">
                    <a:pos x="32" y="27"/>
                  </a:cxn>
                </a:cxnLst>
                <a:rect l="0" t="0" r="r" b="b"/>
                <a:pathLst>
                  <a:path w="72" h="43">
                    <a:moveTo>
                      <a:pt x="32" y="27"/>
                    </a:moveTo>
                    <a:cubicBezTo>
                      <a:pt x="72" y="0"/>
                      <a:pt x="51" y="6"/>
                      <a:pt x="20" y="27"/>
                    </a:cubicBezTo>
                    <a:cubicBezTo>
                      <a:pt x="16" y="31"/>
                      <a:pt x="10" y="37"/>
                      <a:pt x="0" y="43"/>
                    </a:cubicBezTo>
                    <a:cubicBezTo>
                      <a:pt x="18" y="30"/>
                      <a:pt x="28" y="26"/>
                      <a:pt x="32" y="2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95" name="Freeform 203"/>
              <p:cNvSpPr>
                <a:spLocks/>
              </p:cNvSpPr>
              <p:nvPr/>
            </p:nvSpPr>
            <p:spPr bwMode="auto">
              <a:xfrm>
                <a:off x="3625911" y="3367018"/>
                <a:ext cx="210014" cy="42000"/>
              </a:xfrm>
              <a:custGeom>
                <a:avLst/>
                <a:gdLst/>
                <a:ahLst/>
                <a:cxnLst>
                  <a:cxn ang="0">
                    <a:pos x="9" y="7"/>
                  </a:cxn>
                  <a:cxn ang="0">
                    <a:pos x="0" y="0"/>
                  </a:cxn>
                  <a:cxn ang="0">
                    <a:pos x="9" y="7"/>
                  </a:cxn>
                </a:cxnLst>
                <a:rect l="0" t="0" r="r" b="b"/>
                <a:pathLst>
                  <a:path w="56" h="11">
                    <a:moveTo>
                      <a:pt x="9" y="7"/>
                    </a:moveTo>
                    <a:cubicBezTo>
                      <a:pt x="42" y="11"/>
                      <a:pt x="56" y="6"/>
                      <a:pt x="0" y="0"/>
                    </a:cubicBezTo>
                    <a:cubicBezTo>
                      <a:pt x="11" y="2"/>
                      <a:pt x="13" y="5"/>
                      <a:pt x="9" y="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96" name="Freeform 204"/>
              <p:cNvSpPr>
                <a:spLocks/>
              </p:cNvSpPr>
              <p:nvPr/>
            </p:nvSpPr>
            <p:spPr bwMode="auto">
              <a:xfrm>
                <a:off x="3496971" y="3190643"/>
                <a:ext cx="362552" cy="128209"/>
              </a:xfrm>
              <a:custGeom>
                <a:avLst/>
                <a:gdLst/>
                <a:ahLst/>
                <a:cxnLst>
                  <a:cxn ang="0">
                    <a:pos x="39" y="32"/>
                  </a:cxn>
                  <a:cxn ang="0">
                    <a:pos x="22" y="27"/>
                  </a:cxn>
                  <a:cxn ang="0">
                    <a:pos x="23" y="23"/>
                  </a:cxn>
                  <a:cxn ang="0">
                    <a:pos x="0" y="34"/>
                  </a:cxn>
                  <a:cxn ang="0">
                    <a:pos x="39" y="32"/>
                  </a:cxn>
                </a:cxnLst>
                <a:rect l="0" t="0" r="r" b="b"/>
                <a:pathLst>
                  <a:path w="96" h="34">
                    <a:moveTo>
                      <a:pt x="39" y="32"/>
                    </a:moveTo>
                    <a:cubicBezTo>
                      <a:pt x="75" y="20"/>
                      <a:pt x="88" y="3"/>
                      <a:pt x="22" y="27"/>
                    </a:cubicBezTo>
                    <a:cubicBezTo>
                      <a:pt x="96" y="0"/>
                      <a:pt x="67" y="6"/>
                      <a:pt x="23" y="23"/>
                    </a:cubicBezTo>
                    <a:cubicBezTo>
                      <a:pt x="17" y="27"/>
                      <a:pt x="10" y="31"/>
                      <a:pt x="0" y="34"/>
                    </a:cubicBezTo>
                    <a:cubicBezTo>
                      <a:pt x="17" y="28"/>
                      <a:pt x="31" y="29"/>
                      <a:pt x="39" y="3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97" name="Freeform 196"/>
              <p:cNvSpPr>
                <a:spLocks/>
              </p:cNvSpPr>
              <p:nvPr/>
            </p:nvSpPr>
            <p:spPr bwMode="auto">
              <a:xfrm>
                <a:off x="3531003" y="3329984"/>
                <a:ext cx="305074" cy="53052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4" y="9"/>
                  </a:cxn>
                  <a:cxn ang="0">
                    <a:pos x="36" y="0"/>
                  </a:cxn>
                  <a:cxn ang="0">
                    <a:pos x="0" y="7"/>
                  </a:cxn>
                </a:cxnLst>
                <a:rect l="0" t="0" r="r" b="b"/>
                <a:pathLst>
                  <a:path w="81" h="14">
                    <a:moveTo>
                      <a:pt x="0" y="7"/>
                    </a:moveTo>
                    <a:cubicBezTo>
                      <a:pt x="11" y="7"/>
                      <a:pt x="18" y="8"/>
                      <a:pt x="24" y="9"/>
                    </a:cubicBezTo>
                    <a:cubicBezTo>
                      <a:pt x="81" y="14"/>
                      <a:pt x="69" y="3"/>
                      <a:pt x="36" y="0"/>
                    </a:cubicBezTo>
                    <a:cubicBezTo>
                      <a:pt x="35" y="4"/>
                      <a:pt x="24" y="8"/>
                      <a:pt x="0" y="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98" name="Freeform 197"/>
              <p:cNvSpPr>
                <a:spLocks/>
              </p:cNvSpPr>
              <p:nvPr/>
            </p:nvSpPr>
            <p:spPr bwMode="auto">
              <a:xfrm>
                <a:off x="3223627" y="3453652"/>
                <a:ext cx="30950" cy="30947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5"/>
                  </a:cxn>
                </a:cxnLst>
                <a:rect l="0" t="0" r="r" b="b"/>
                <a:pathLst>
                  <a:path w="8" h="8">
                    <a:moveTo>
                      <a:pt x="0" y="5"/>
                    </a:moveTo>
                    <a:cubicBezTo>
                      <a:pt x="0" y="6"/>
                      <a:pt x="0" y="7"/>
                      <a:pt x="0" y="8"/>
                    </a:cubicBezTo>
                    <a:cubicBezTo>
                      <a:pt x="1" y="6"/>
                      <a:pt x="4" y="3"/>
                      <a:pt x="8" y="0"/>
                    </a:cubicBezTo>
                    <a:cubicBezTo>
                      <a:pt x="5" y="2"/>
                      <a:pt x="3" y="4"/>
                      <a:pt x="0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99" name="Freeform 198"/>
              <p:cNvSpPr>
                <a:spLocks/>
              </p:cNvSpPr>
              <p:nvPr/>
            </p:nvSpPr>
            <p:spPr bwMode="auto">
              <a:xfrm>
                <a:off x="3222629" y="3103363"/>
                <a:ext cx="450979" cy="490730"/>
              </a:xfrm>
              <a:custGeom>
                <a:avLst/>
                <a:gdLst/>
                <a:ahLst/>
                <a:cxnLst>
                  <a:cxn ang="0">
                    <a:pos x="11" y="102"/>
                  </a:cxn>
                  <a:cxn ang="0">
                    <a:pos x="21" y="111"/>
                  </a:cxn>
                  <a:cxn ang="0">
                    <a:pos x="42" y="93"/>
                  </a:cxn>
                  <a:cxn ang="0">
                    <a:pos x="41" y="125"/>
                  </a:cxn>
                  <a:cxn ang="0">
                    <a:pos x="58" y="123"/>
                  </a:cxn>
                  <a:cxn ang="0">
                    <a:pos x="62" y="93"/>
                  </a:cxn>
                  <a:cxn ang="0">
                    <a:pos x="73" y="117"/>
                  </a:cxn>
                  <a:cxn ang="0">
                    <a:pos x="79" y="118"/>
                  </a:cxn>
                  <a:cxn ang="0">
                    <a:pos x="92" y="113"/>
                  </a:cxn>
                  <a:cxn ang="0">
                    <a:pos x="74" y="85"/>
                  </a:cxn>
                  <a:cxn ang="0">
                    <a:pos x="91" y="98"/>
                  </a:cxn>
                  <a:cxn ang="0">
                    <a:pos x="106" y="96"/>
                  </a:cxn>
                  <a:cxn ang="0">
                    <a:pos x="107" y="79"/>
                  </a:cxn>
                  <a:cxn ang="0">
                    <a:pos x="107" y="70"/>
                  </a:cxn>
                  <a:cxn ang="0">
                    <a:pos x="82" y="67"/>
                  </a:cxn>
                  <a:cxn ang="0">
                    <a:pos x="112" y="55"/>
                  </a:cxn>
                  <a:cxn ang="0">
                    <a:pos x="96" y="46"/>
                  </a:cxn>
                  <a:cxn ang="0">
                    <a:pos x="109" y="31"/>
                  </a:cxn>
                  <a:cxn ang="0">
                    <a:pos x="76" y="47"/>
                  </a:cxn>
                  <a:cxn ang="0">
                    <a:pos x="101" y="20"/>
                  </a:cxn>
                  <a:cxn ang="0">
                    <a:pos x="81" y="19"/>
                  </a:cxn>
                  <a:cxn ang="0">
                    <a:pos x="76" y="10"/>
                  </a:cxn>
                  <a:cxn ang="0">
                    <a:pos x="62" y="37"/>
                  </a:cxn>
                  <a:cxn ang="0">
                    <a:pos x="66" y="2"/>
                  </a:cxn>
                  <a:cxn ang="0">
                    <a:pos x="58" y="18"/>
                  </a:cxn>
                  <a:cxn ang="0">
                    <a:pos x="49" y="11"/>
                  </a:cxn>
                  <a:cxn ang="0">
                    <a:pos x="36" y="12"/>
                  </a:cxn>
                  <a:cxn ang="0">
                    <a:pos x="37" y="18"/>
                  </a:cxn>
                  <a:cxn ang="0">
                    <a:pos x="34" y="15"/>
                  </a:cxn>
                  <a:cxn ang="0">
                    <a:pos x="41" y="46"/>
                  </a:cxn>
                  <a:cxn ang="0">
                    <a:pos x="19" y="33"/>
                  </a:cxn>
                  <a:cxn ang="0">
                    <a:pos x="18" y="34"/>
                  </a:cxn>
                  <a:cxn ang="0">
                    <a:pos x="10" y="45"/>
                  </a:cxn>
                  <a:cxn ang="0">
                    <a:pos x="8" y="51"/>
                  </a:cxn>
                  <a:cxn ang="0">
                    <a:pos x="22" y="63"/>
                  </a:cxn>
                  <a:cxn ang="0">
                    <a:pos x="2" y="77"/>
                  </a:cxn>
                  <a:cxn ang="0">
                    <a:pos x="3" y="86"/>
                  </a:cxn>
                  <a:cxn ang="0">
                    <a:pos x="0" y="94"/>
                  </a:cxn>
                  <a:cxn ang="0">
                    <a:pos x="9" y="92"/>
                  </a:cxn>
                  <a:cxn ang="0">
                    <a:pos x="0" y="101"/>
                  </a:cxn>
                  <a:cxn ang="0">
                    <a:pos x="1" y="105"/>
                  </a:cxn>
                </a:cxnLst>
                <a:rect l="0" t="0" r="r" b="b"/>
                <a:pathLst>
                  <a:path w="120" h="130">
                    <a:moveTo>
                      <a:pt x="1" y="105"/>
                    </a:moveTo>
                    <a:cubicBezTo>
                      <a:pt x="3" y="105"/>
                      <a:pt x="7" y="105"/>
                      <a:pt x="11" y="102"/>
                    </a:cubicBezTo>
                    <a:cubicBezTo>
                      <a:pt x="18" y="99"/>
                      <a:pt x="28" y="92"/>
                      <a:pt x="37" y="82"/>
                    </a:cubicBezTo>
                    <a:cubicBezTo>
                      <a:pt x="27" y="92"/>
                      <a:pt x="22" y="103"/>
                      <a:pt x="21" y="111"/>
                    </a:cubicBezTo>
                    <a:cubicBezTo>
                      <a:pt x="20" y="115"/>
                      <a:pt x="20" y="119"/>
                      <a:pt x="21" y="121"/>
                    </a:cubicBezTo>
                    <a:cubicBezTo>
                      <a:pt x="23" y="127"/>
                      <a:pt x="32" y="122"/>
                      <a:pt x="42" y="93"/>
                    </a:cubicBezTo>
                    <a:cubicBezTo>
                      <a:pt x="34" y="115"/>
                      <a:pt x="33" y="126"/>
                      <a:pt x="35" y="128"/>
                    </a:cubicBezTo>
                    <a:cubicBezTo>
                      <a:pt x="37" y="130"/>
                      <a:pt x="39" y="128"/>
                      <a:pt x="41" y="125"/>
                    </a:cubicBezTo>
                    <a:cubicBezTo>
                      <a:pt x="45" y="119"/>
                      <a:pt x="50" y="105"/>
                      <a:pt x="51" y="88"/>
                    </a:cubicBezTo>
                    <a:cubicBezTo>
                      <a:pt x="50" y="103"/>
                      <a:pt x="54" y="116"/>
                      <a:pt x="58" y="123"/>
                    </a:cubicBezTo>
                    <a:cubicBezTo>
                      <a:pt x="61" y="127"/>
                      <a:pt x="63" y="129"/>
                      <a:pt x="66" y="129"/>
                    </a:cubicBezTo>
                    <a:cubicBezTo>
                      <a:pt x="70" y="129"/>
                      <a:pt x="72" y="118"/>
                      <a:pt x="62" y="93"/>
                    </a:cubicBezTo>
                    <a:cubicBezTo>
                      <a:pt x="66" y="103"/>
                      <a:pt x="69" y="111"/>
                      <a:pt x="72" y="116"/>
                    </a:cubicBezTo>
                    <a:cubicBezTo>
                      <a:pt x="72" y="116"/>
                      <a:pt x="72" y="117"/>
                      <a:pt x="73" y="117"/>
                    </a:cubicBezTo>
                    <a:cubicBezTo>
                      <a:pt x="76" y="123"/>
                      <a:pt x="78" y="126"/>
                      <a:pt x="79" y="126"/>
                    </a:cubicBezTo>
                    <a:cubicBezTo>
                      <a:pt x="80" y="126"/>
                      <a:pt x="80" y="123"/>
                      <a:pt x="79" y="118"/>
                    </a:cubicBezTo>
                    <a:cubicBezTo>
                      <a:pt x="78" y="111"/>
                      <a:pt x="73" y="98"/>
                      <a:pt x="64" y="84"/>
                    </a:cubicBezTo>
                    <a:cubicBezTo>
                      <a:pt x="74" y="101"/>
                      <a:pt x="85" y="110"/>
                      <a:pt x="92" y="113"/>
                    </a:cubicBezTo>
                    <a:cubicBezTo>
                      <a:pt x="95" y="115"/>
                      <a:pt x="97" y="115"/>
                      <a:pt x="97" y="113"/>
                    </a:cubicBezTo>
                    <a:cubicBezTo>
                      <a:pt x="97" y="109"/>
                      <a:pt x="91" y="100"/>
                      <a:pt x="74" y="85"/>
                    </a:cubicBezTo>
                    <a:cubicBezTo>
                      <a:pt x="81" y="91"/>
                      <a:pt x="86" y="95"/>
                      <a:pt x="91" y="98"/>
                    </a:cubicBezTo>
                    <a:cubicBezTo>
                      <a:pt x="91" y="98"/>
                      <a:pt x="91" y="98"/>
                      <a:pt x="91" y="98"/>
                    </a:cubicBezTo>
                    <a:cubicBezTo>
                      <a:pt x="99" y="103"/>
                      <a:pt x="104" y="104"/>
                      <a:pt x="106" y="103"/>
                    </a:cubicBezTo>
                    <a:cubicBezTo>
                      <a:pt x="108" y="102"/>
                      <a:pt x="107" y="99"/>
                      <a:pt x="106" y="96"/>
                    </a:cubicBezTo>
                    <a:cubicBezTo>
                      <a:pt x="102" y="89"/>
                      <a:pt x="91" y="79"/>
                      <a:pt x="73" y="73"/>
                    </a:cubicBezTo>
                    <a:cubicBezTo>
                      <a:pt x="87" y="78"/>
                      <a:pt x="99" y="79"/>
                      <a:pt x="107" y="79"/>
                    </a:cubicBezTo>
                    <a:cubicBezTo>
                      <a:pt x="111" y="79"/>
                      <a:pt x="114" y="78"/>
                      <a:pt x="116" y="77"/>
                    </a:cubicBezTo>
                    <a:cubicBezTo>
                      <a:pt x="120" y="75"/>
                      <a:pt x="118" y="72"/>
                      <a:pt x="107" y="70"/>
                    </a:cubicBezTo>
                    <a:cubicBezTo>
                      <a:pt x="107" y="70"/>
                      <a:pt x="106" y="70"/>
                      <a:pt x="106" y="69"/>
                    </a:cubicBezTo>
                    <a:cubicBezTo>
                      <a:pt x="100" y="68"/>
                      <a:pt x="93" y="67"/>
                      <a:pt x="82" y="67"/>
                    </a:cubicBezTo>
                    <a:cubicBezTo>
                      <a:pt x="106" y="68"/>
                      <a:pt x="117" y="64"/>
                      <a:pt x="118" y="60"/>
                    </a:cubicBezTo>
                    <a:cubicBezTo>
                      <a:pt x="118" y="58"/>
                      <a:pt x="116" y="56"/>
                      <a:pt x="112" y="55"/>
                    </a:cubicBezTo>
                    <a:cubicBezTo>
                      <a:pt x="104" y="52"/>
                      <a:pt x="90" y="51"/>
                      <a:pt x="73" y="57"/>
                    </a:cubicBezTo>
                    <a:cubicBezTo>
                      <a:pt x="83" y="54"/>
                      <a:pt x="90" y="50"/>
                      <a:pt x="96" y="46"/>
                    </a:cubicBezTo>
                    <a:cubicBezTo>
                      <a:pt x="98" y="45"/>
                      <a:pt x="100" y="44"/>
                      <a:pt x="102" y="42"/>
                    </a:cubicBezTo>
                    <a:cubicBezTo>
                      <a:pt x="109" y="37"/>
                      <a:pt x="111" y="32"/>
                      <a:pt x="109" y="31"/>
                    </a:cubicBezTo>
                    <a:cubicBezTo>
                      <a:pt x="108" y="31"/>
                      <a:pt x="108" y="31"/>
                      <a:pt x="108" y="31"/>
                    </a:cubicBezTo>
                    <a:cubicBezTo>
                      <a:pt x="104" y="30"/>
                      <a:pt x="94" y="34"/>
                      <a:pt x="76" y="47"/>
                    </a:cubicBezTo>
                    <a:cubicBezTo>
                      <a:pt x="86" y="41"/>
                      <a:pt x="92" y="35"/>
                      <a:pt x="96" y="31"/>
                    </a:cubicBezTo>
                    <a:cubicBezTo>
                      <a:pt x="102" y="25"/>
                      <a:pt x="103" y="21"/>
                      <a:pt x="101" y="20"/>
                    </a:cubicBezTo>
                    <a:cubicBezTo>
                      <a:pt x="97" y="18"/>
                      <a:pt x="81" y="27"/>
                      <a:pt x="66" y="47"/>
                    </a:cubicBezTo>
                    <a:cubicBezTo>
                      <a:pt x="74" y="37"/>
                      <a:pt x="78" y="27"/>
                      <a:pt x="81" y="19"/>
                    </a:cubicBezTo>
                    <a:cubicBezTo>
                      <a:pt x="82" y="15"/>
                      <a:pt x="83" y="12"/>
                      <a:pt x="83" y="9"/>
                    </a:cubicBezTo>
                    <a:cubicBezTo>
                      <a:pt x="83" y="4"/>
                      <a:pt x="80" y="4"/>
                      <a:pt x="76" y="10"/>
                    </a:cubicBezTo>
                    <a:cubicBezTo>
                      <a:pt x="75" y="10"/>
                      <a:pt x="75" y="10"/>
                      <a:pt x="75" y="11"/>
                    </a:cubicBezTo>
                    <a:cubicBezTo>
                      <a:pt x="72" y="15"/>
                      <a:pt x="67" y="24"/>
                      <a:pt x="62" y="37"/>
                    </a:cubicBezTo>
                    <a:cubicBezTo>
                      <a:pt x="69" y="20"/>
                      <a:pt x="71" y="9"/>
                      <a:pt x="70" y="4"/>
                    </a:cubicBezTo>
                    <a:cubicBezTo>
                      <a:pt x="70" y="1"/>
                      <a:pt x="69" y="0"/>
                      <a:pt x="66" y="2"/>
                    </a:cubicBezTo>
                    <a:cubicBezTo>
                      <a:pt x="64" y="4"/>
                      <a:pt x="61" y="9"/>
                      <a:pt x="58" y="17"/>
                    </a:cubicBezTo>
                    <a:cubicBezTo>
                      <a:pt x="58" y="17"/>
                      <a:pt x="58" y="18"/>
                      <a:pt x="58" y="18"/>
                    </a:cubicBezTo>
                    <a:cubicBezTo>
                      <a:pt x="56" y="24"/>
                      <a:pt x="54" y="33"/>
                      <a:pt x="53" y="42"/>
                    </a:cubicBezTo>
                    <a:cubicBezTo>
                      <a:pt x="54" y="29"/>
                      <a:pt x="52" y="18"/>
                      <a:pt x="49" y="11"/>
                    </a:cubicBezTo>
                    <a:cubicBezTo>
                      <a:pt x="47" y="8"/>
                      <a:pt x="46" y="5"/>
                      <a:pt x="44" y="3"/>
                    </a:cubicBezTo>
                    <a:cubicBezTo>
                      <a:pt x="41" y="6"/>
                      <a:pt x="39" y="9"/>
                      <a:pt x="36" y="12"/>
                    </a:cubicBezTo>
                    <a:cubicBezTo>
                      <a:pt x="36" y="14"/>
                      <a:pt x="36" y="16"/>
                      <a:pt x="37" y="18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38" y="23"/>
                      <a:pt x="39" y="29"/>
                      <a:pt x="42" y="37"/>
                    </a:cubicBezTo>
                    <a:cubicBezTo>
                      <a:pt x="39" y="27"/>
                      <a:pt x="36" y="20"/>
                      <a:pt x="34" y="15"/>
                    </a:cubicBezTo>
                    <a:cubicBezTo>
                      <a:pt x="32" y="17"/>
                      <a:pt x="30" y="19"/>
                      <a:pt x="29" y="21"/>
                    </a:cubicBezTo>
                    <a:cubicBezTo>
                      <a:pt x="31" y="28"/>
                      <a:pt x="35" y="36"/>
                      <a:pt x="41" y="46"/>
                    </a:cubicBezTo>
                    <a:cubicBezTo>
                      <a:pt x="36" y="37"/>
                      <a:pt x="30" y="30"/>
                      <a:pt x="25" y="25"/>
                    </a:cubicBezTo>
                    <a:cubicBezTo>
                      <a:pt x="23" y="28"/>
                      <a:pt x="21" y="30"/>
                      <a:pt x="19" y="33"/>
                    </a:cubicBezTo>
                    <a:cubicBezTo>
                      <a:pt x="22" y="37"/>
                      <a:pt x="25" y="40"/>
                      <a:pt x="30" y="45"/>
                    </a:cubicBezTo>
                    <a:cubicBezTo>
                      <a:pt x="25" y="40"/>
                      <a:pt x="21" y="37"/>
                      <a:pt x="18" y="34"/>
                    </a:cubicBezTo>
                    <a:cubicBezTo>
                      <a:pt x="15" y="37"/>
                      <a:pt x="13" y="40"/>
                      <a:pt x="10" y="44"/>
                    </a:cubicBezTo>
                    <a:cubicBezTo>
                      <a:pt x="10" y="44"/>
                      <a:pt x="10" y="44"/>
                      <a:pt x="10" y="45"/>
                    </a:cubicBezTo>
                    <a:cubicBezTo>
                      <a:pt x="15" y="50"/>
                      <a:pt x="22" y="54"/>
                      <a:pt x="31" y="57"/>
                    </a:cubicBezTo>
                    <a:cubicBezTo>
                      <a:pt x="22" y="54"/>
                      <a:pt x="15" y="52"/>
                      <a:pt x="8" y="51"/>
                    </a:cubicBezTo>
                    <a:cubicBezTo>
                      <a:pt x="7" y="54"/>
                      <a:pt x="6" y="58"/>
                      <a:pt x="5" y="61"/>
                    </a:cubicBezTo>
                    <a:cubicBezTo>
                      <a:pt x="10" y="62"/>
                      <a:pt x="15" y="63"/>
                      <a:pt x="22" y="63"/>
                    </a:cubicBezTo>
                    <a:cubicBezTo>
                      <a:pt x="15" y="63"/>
                      <a:pt x="9" y="63"/>
                      <a:pt x="5" y="63"/>
                    </a:cubicBezTo>
                    <a:cubicBezTo>
                      <a:pt x="4" y="67"/>
                      <a:pt x="3" y="72"/>
                      <a:pt x="2" y="77"/>
                    </a:cubicBezTo>
                    <a:cubicBezTo>
                      <a:pt x="10" y="78"/>
                      <a:pt x="20" y="77"/>
                      <a:pt x="31" y="73"/>
                    </a:cubicBezTo>
                    <a:cubicBezTo>
                      <a:pt x="19" y="77"/>
                      <a:pt x="9" y="82"/>
                      <a:pt x="3" y="86"/>
                    </a:cubicBezTo>
                    <a:cubicBezTo>
                      <a:pt x="2" y="87"/>
                      <a:pt x="1" y="87"/>
                      <a:pt x="1" y="88"/>
                    </a:cubicBezTo>
                    <a:cubicBezTo>
                      <a:pt x="0" y="90"/>
                      <a:pt x="0" y="92"/>
                      <a:pt x="0" y="94"/>
                    </a:cubicBezTo>
                    <a:cubicBezTo>
                      <a:pt x="5" y="92"/>
                      <a:pt x="14" y="88"/>
                      <a:pt x="26" y="81"/>
                    </a:cubicBezTo>
                    <a:cubicBezTo>
                      <a:pt x="19" y="85"/>
                      <a:pt x="13" y="89"/>
                      <a:pt x="9" y="92"/>
                    </a:cubicBezTo>
                    <a:cubicBezTo>
                      <a:pt x="9" y="92"/>
                      <a:pt x="9" y="93"/>
                      <a:pt x="8" y="93"/>
                    </a:cubicBezTo>
                    <a:cubicBezTo>
                      <a:pt x="4" y="96"/>
                      <a:pt x="1" y="99"/>
                      <a:pt x="0" y="101"/>
                    </a:cubicBezTo>
                    <a:cubicBezTo>
                      <a:pt x="0" y="103"/>
                      <a:pt x="0" y="104"/>
                      <a:pt x="0" y="105"/>
                    </a:cubicBezTo>
                    <a:cubicBezTo>
                      <a:pt x="1" y="105"/>
                      <a:pt x="1" y="105"/>
                      <a:pt x="1" y="105"/>
                    </a:cubicBezTo>
                    <a:close/>
                  </a:path>
                </a:pathLst>
              </a:custGeom>
              <a:solidFill>
                <a:schemeClr val="accent4">
                  <a:alpha val="20000"/>
                </a:schemeClr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</p:grpSp>
        <p:sp>
          <p:nvSpPr>
            <p:cNvPr id="66" name="Freeform 65"/>
            <p:cNvSpPr>
              <a:spLocks/>
            </p:cNvSpPr>
            <p:nvPr/>
          </p:nvSpPr>
          <p:spPr bwMode="auto">
            <a:xfrm rot="1639090">
              <a:off x="6977311" y="408666"/>
              <a:ext cx="201600" cy="176186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15" y="12"/>
                </a:cxn>
                <a:cxn ang="0">
                  <a:pos x="4" y="13"/>
                </a:cxn>
                <a:cxn ang="0">
                  <a:pos x="9" y="22"/>
                </a:cxn>
                <a:cxn ang="0">
                  <a:pos x="0" y="27"/>
                </a:cxn>
                <a:cxn ang="0">
                  <a:pos x="8" y="33"/>
                </a:cxn>
                <a:cxn ang="0">
                  <a:pos x="2" y="42"/>
                </a:cxn>
                <a:cxn ang="0">
                  <a:pos x="12" y="44"/>
                </a:cxn>
                <a:cxn ang="0">
                  <a:pos x="10" y="54"/>
                </a:cxn>
                <a:cxn ang="0">
                  <a:pos x="20" y="52"/>
                </a:cxn>
                <a:cxn ang="0">
                  <a:pos x="22" y="62"/>
                </a:cxn>
                <a:cxn ang="0">
                  <a:pos x="31" y="56"/>
                </a:cxn>
                <a:cxn ang="0">
                  <a:pos x="36" y="65"/>
                </a:cxn>
                <a:cxn ang="0">
                  <a:pos x="42" y="56"/>
                </a:cxn>
                <a:cxn ang="0">
                  <a:pos x="51" y="63"/>
                </a:cxn>
                <a:cxn ang="0">
                  <a:pos x="53" y="52"/>
                </a:cxn>
                <a:cxn ang="0">
                  <a:pos x="63" y="55"/>
                </a:cxn>
                <a:cxn ang="0">
                  <a:pos x="62" y="45"/>
                </a:cxn>
                <a:cxn ang="0">
                  <a:pos x="73" y="44"/>
                </a:cxn>
                <a:cxn ang="0">
                  <a:pos x="67" y="35"/>
                </a:cxn>
                <a:cxn ang="0">
                  <a:pos x="70" y="33"/>
                </a:cxn>
                <a:cxn ang="0">
                  <a:pos x="22" y="5"/>
                </a:cxn>
                <a:cxn ang="0">
                  <a:pos x="14" y="2"/>
                </a:cxn>
              </a:cxnLst>
              <a:rect l="0" t="0" r="r" b="b"/>
              <a:pathLst>
                <a:path w="74" h="65">
                  <a:moveTo>
                    <a:pt x="14" y="2"/>
                  </a:moveTo>
                  <a:cubicBezTo>
                    <a:pt x="12" y="3"/>
                    <a:pt x="16" y="10"/>
                    <a:pt x="15" y="12"/>
                  </a:cubicBezTo>
                  <a:cubicBezTo>
                    <a:pt x="13" y="14"/>
                    <a:pt x="5" y="11"/>
                    <a:pt x="4" y="13"/>
                  </a:cubicBezTo>
                  <a:cubicBezTo>
                    <a:pt x="3" y="15"/>
                    <a:pt x="10" y="20"/>
                    <a:pt x="9" y="22"/>
                  </a:cubicBezTo>
                  <a:cubicBezTo>
                    <a:pt x="9" y="24"/>
                    <a:pt x="0" y="25"/>
                    <a:pt x="0" y="27"/>
                  </a:cubicBezTo>
                  <a:cubicBezTo>
                    <a:pt x="0" y="29"/>
                    <a:pt x="8" y="31"/>
                    <a:pt x="8" y="33"/>
                  </a:cubicBezTo>
                  <a:cubicBezTo>
                    <a:pt x="9" y="36"/>
                    <a:pt x="1" y="40"/>
                    <a:pt x="2" y="42"/>
                  </a:cubicBezTo>
                  <a:cubicBezTo>
                    <a:pt x="2" y="44"/>
                    <a:pt x="11" y="42"/>
                    <a:pt x="12" y="44"/>
                  </a:cubicBezTo>
                  <a:cubicBezTo>
                    <a:pt x="13" y="46"/>
                    <a:pt x="8" y="53"/>
                    <a:pt x="10" y="54"/>
                  </a:cubicBezTo>
                  <a:cubicBezTo>
                    <a:pt x="11" y="56"/>
                    <a:pt x="18" y="51"/>
                    <a:pt x="20" y="52"/>
                  </a:cubicBezTo>
                  <a:cubicBezTo>
                    <a:pt x="22" y="53"/>
                    <a:pt x="20" y="62"/>
                    <a:pt x="22" y="62"/>
                  </a:cubicBezTo>
                  <a:cubicBezTo>
                    <a:pt x="24" y="63"/>
                    <a:pt x="28" y="56"/>
                    <a:pt x="31" y="56"/>
                  </a:cubicBezTo>
                  <a:cubicBezTo>
                    <a:pt x="33" y="57"/>
                    <a:pt x="34" y="65"/>
                    <a:pt x="36" y="65"/>
                  </a:cubicBezTo>
                  <a:cubicBezTo>
                    <a:pt x="38" y="65"/>
                    <a:pt x="40" y="57"/>
                    <a:pt x="42" y="56"/>
                  </a:cubicBezTo>
                  <a:cubicBezTo>
                    <a:pt x="44" y="56"/>
                    <a:pt x="49" y="63"/>
                    <a:pt x="51" y="63"/>
                  </a:cubicBezTo>
                  <a:cubicBezTo>
                    <a:pt x="53" y="62"/>
                    <a:pt x="51" y="53"/>
                    <a:pt x="53" y="52"/>
                  </a:cubicBezTo>
                  <a:cubicBezTo>
                    <a:pt x="55" y="51"/>
                    <a:pt x="62" y="57"/>
                    <a:pt x="63" y="55"/>
                  </a:cubicBezTo>
                  <a:cubicBezTo>
                    <a:pt x="65" y="54"/>
                    <a:pt x="61" y="47"/>
                    <a:pt x="62" y="45"/>
                  </a:cubicBezTo>
                  <a:cubicBezTo>
                    <a:pt x="63" y="43"/>
                    <a:pt x="72" y="46"/>
                    <a:pt x="73" y="44"/>
                  </a:cubicBezTo>
                  <a:cubicBezTo>
                    <a:pt x="74" y="42"/>
                    <a:pt x="67" y="37"/>
                    <a:pt x="67" y="35"/>
                  </a:cubicBezTo>
                  <a:cubicBezTo>
                    <a:pt x="68" y="34"/>
                    <a:pt x="69" y="34"/>
                    <a:pt x="70" y="33"/>
                  </a:cubicBezTo>
                  <a:cubicBezTo>
                    <a:pt x="52" y="22"/>
                    <a:pt x="36" y="12"/>
                    <a:pt x="22" y="5"/>
                  </a:cubicBezTo>
                  <a:cubicBezTo>
                    <a:pt x="20" y="4"/>
                    <a:pt x="15" y="0"/>
                    <a:pt x="14" y="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 rot="1639090">
              <a:off x="6329650" y="1811806"/>
              <a:ext cx="9524" cy="7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3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cubicBezTo>
                    <a:pt x="1" y="1"/>
                    <a:pt x="2" y="2"/>
                    <a:pt x="3" y="3"/>
                  </a:cubicBezTo>
                  <a:cubicBezTo>
                    <a:pt x="2" y="2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5EB1E"/>
            </a:solidFill>
            <a:ln w="3" cap="flat">
              <a:solidFill>
                <a:srgbClr val="0D0D09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 rot="1639090">
              <a:off x="6337587" y="1830853"/>
              <a:ext cx="88895" cy="55554"/>
            </a:xfrm>
            <a:custGeom>
              <a:avLst/>
              <a:gdLst/>
              <a:ahLst/>
              <a:cxnLst>
                <a:cxn ang="0">
                  <a:pos x="22" y="14"/>
                </a:cxn>
                <a:cxn ang="0">
                  <a:pos x="20" y="3"/>
                </a:cxn>
                <a:cxn ang="0">
                  <a:pos x="11" y="9"/>
                </a:cxn>
                <a:cxn ang="0">
                  <a:pos x="5" y="0"/>
                </a:cxn>
                <a:cxn ang="0">
                  <a:pos x="0" y="9"/>
                </a:cxn>
                <a:cxn ang="0">
                  <a:pos x="6" y="13"/>
                </a:cxn>
                <a:cxn ang="0">
                  <a:pos x="29" y="21"/>
                </a:cxn>
                <a:cxn ang="0">
                  <a:pos x="32" y="11"/>
                </a:cxn>
                <a:cxn ang="0">
                  <a:pos x="22" y="14"/>
                </a:cxn>
              </a:cxnLst>
              <a:rect l="0" t="0" r="r" b="b"/>
              <a:pathLst>
                <a:path w="33" h="21">
                  <a:moveTo>
                    <a:pt x="22" y="14"/>
                  </a:moveTo>
                  <a:cubicBezTo>
                    <a:pt x="20" y="12"/>
                    <a:pt x="22" y="4"/>
                    <a:pt x="20" y="3"/>
                  </a:cubicBezTo>
                  <a:cubicBezTo>
                    <a:pt x="18" y="2"/>
                    <a:pt x="13" y="10"/>
                    <a:pt x="11" y="9"/>
                  </a:cubicBezTo>
                  <a:cubicBezTo>
                    <a:pt x="9" y="9"/>
                    <a:pt x="7" y="0"/>
                    <a:pt x="5" y="0"/>
                  </a:cubicBezTo>
                  <a:cubicBezTo>
                    <a:pt x="3" y="0"/>
                    <a:pt x="2" y="8"/>
                    <a:pt x="0" y="9"/>
                  </a:cubicBezTo>
                  <a:cubicBezTo>
                    <a:pt x="2" y="11"/>
                    <a:pt x="4" y="12"/>
                    <a:pt x="6" y="13"/>
                  </a:cubicBezTo>
                  <a:cubicBezTo>
                    <a:pt x="12" y="15"/>
                    <a:pt x="20" y="18"/>
                    <a:pt x="29" y="21"/>
                  </a:cubicBezTo>
                  <a:cubicBezTo>
                    <a:pt x="29" y="18"/>
                    <a:pt x="33" y="13"/>
                    <a:pt x="32" y="11"/>
                  </a:cubicBezTo>
                  <a:cubicBezTo>
                    <a:pt x="30" y="10"/>
                    <a:pt x="23" y="15"/>
                    <a:pt x="22" y="14"/>
                  </a:cubicBezTo>
                  <a:close/>
                </a:path>
              </a:pathLst>
            </a:custGeom>
            <a:solidFill>
              <a:schemeClr val="accent3"/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 rot="1639090">
              <a:off x="6861430" y="1270549"/>
              <a:ext cx="211125" cy="199995"/>
            </a:xfrm>
            <a:custGeom>
              <a:avLst/>
              <a:gdLst/>
              <a:ahLst/>
              <a:cxnLst>
                <a:cxn ang="0">
                  <a:pos x="54" y="61"/>
                </a:cxn>
                <a:cxn ang="0">
                  <a:pos x="64" y="64"/>
                </a:cxn>
                <a:cxn ang="0">
                  <a:pos x="63" y="53"/>
                </a:cxn>
                <a:cxn ang="0">
                  <a:pos x="73" y="53"/>
                </a:cxn>
                <a:cxn ang="0">
                  <a:pos x="68" y="43"/>
                </a:cxn>
                <a:cxn ang="0">
                  <a:pos x="78" y="38"/>
                </a:cxn>
                <a:cxn ang="0">
                  <a:pos x="69" y="32"/>
                </a:cxn>
                <a:cxn ang="0">
                  <a:pos x="76" y="24"/>
                </a:cxn>
                <a:cxn ang="0">
                  <a:pos x="66" y="21"/>
                </a:cxn>
                <a:cxn ang="0">
                  <a:pos x="68" y="11"/>
                </a:cxn>
                <a:cxn ang="0">
                  <a:pos x="58" y="13"/>
                </a:cxn>
                <a:cxn ang="0">
                  <a:pos x="56" y="3"/>
                </a:cxn>
                <a:cxn ang="0">
                  <a:pos x="47" y="9"/>
                </a:cxn>
                <a:cxn ang="0">
                  <a:pos x="41" y="0"/>
                </a:cxn>
                <a:cxn ang="0">
                  <a:pos x="35" y="9"/>
                </a:cxn>
                <a:cxn ang="0">
                  <a:pos x="27" y="3"/>
                </a:cxn>
                <a:cxn ang="0">
                  <a:pos x="24" y="13"/>
                </a:cxn>
                <a:cxn ang="0">
                  <a:pos x="14" y="10"/>
                </a:cxn>
                <a:cxn ang="0">
                  <a:pos x="16" y="20"/>
                </a:cxn>
                <a:cxn ang="0">
                  <a:pos x="5" y="21"/>
                </a:cxn>
                <a:cxn ang="0">
                  <a:pos x="10" y="31"/>
                </a:cxn>
                <a:cxn ang="0">
                  <a:pos x="1" y="35"/>
                </a:cxn>
                <a:cxn ang="0">
                  <a:pos x="9" y="42"/>
                </a:cxn>
                <a:cxn ang="0">
                  <a:pos x="3" y="50"/>
                </a:cxn>
                <a:cxn ang="0">
                  <a:pos x="13" y="52"/>
                </a:cxn>
                <a:cxn ang="0">
                  <a:pos x="10" y="63"/>
                </a:cxn>
                <a:cxn ang="0">
                  <a:pos x="21" y="60"/>
                </a:cxn>
                <a:cxn ang="0">
                  <a:pos x="23" y="71"/>
                </a:cxn>
                <a:cxn ang="0">
                  <a:pos x="31" y="65"/>
                </a:cxn>
                <a:cxn ang="0">
                  <a:pos x="37" y="73"/>
                </a:cxn>
                <a:cxn ang="0">
                  <a:pos x="43" y="65"/>
                </a:cxn>
                <a:cxn ang="0">
                  <a:pos x="51" y="71"/>
                </a:cxn>
                <a:cxn ang="0">
                  <a:pos x="54" y="61"/>
                </a:cxn>
              </a:cxnLst>
              <a:rect l="0" t="0" r="r" b="b"/>
              <a:pathLst>
                <a:path w="78" h="74">
                  <a:moveTo>
                    <a:pt x="54" y="61"/>
                  </a:moveTo>
                  <a:cubicBezTo>
                    <a:pt x="56" y="60"/>
                    <a:pt x="62" y="65"/>
                    <a:pt x="64" y="64"/>
                  </a:cubicBezTo>
                  <a:cubicBezTo>
                    <a:pt x="66" y="62"/>
                    <a:pt x="61" y="55"/>
                    <a:pt x="63" y="53"/>
                  </a:cubicBezTo>
                  <a:cubicBezTo>
                    <a:pt x="64" y="52"/>
                    <a:pt x="72" y="54"/>
                    <a:pt x="73" y="53"/>
                  </a:cubicBezTo>
                  <a:cubicBezTo>
                    <a:pt x="74" y="51"/>
                    <a:pt x="68" y="45"/>
                    <a:pt x="68" y="43"/>
                  </a:cubicBezTo>
                  <a:cubicBezTo>
                    <a:pt x="69" y="41"/>
                    <a:pt x="78" y="41"/>
                    <a:pt x="78" y="38"/>
                  </a:cubicBezTo>
                  <a:cubicBezTo>
                    <a:pt x="78" y="36"/>
                    <a:pt x="70" y="34"/>
                    <a:pt x="69" y="32"/>
                  </a:cubicBezTo>
                  <a:cubicBezTo>
                    <a:pt x="69" y="30"/>
                    <a:pt x="77" y="26"/>
                    <a:pt x="76" y="24"/>
                  </a:cubicBezTo>
                  <a:cubicBezTo>
                    <a:pt x="75" y="22"/>
                    <a:pt x="67" y="23"/>
                    <a:pt x="66" y="21"/>
                  </a:cubicBezTo>
                  <a:cubicBezTo>
                    <a:pt x="64" y="20"/>
                    <a:pt x="70" y="13"/>
                    <a:pt x="68" y="11"/>
                  </a:cubicBezTo>
                  <a:cubicBezTo>
                    <a:pt x="66" y="10"/>
                    <a:pt x="59" y="15"/>
                    <a:pt x="58" y="13"/>
                  </a:cubicBezTo>
                  <a:cubicBezTo>
                    <a:pt x="56" y="12"/>
                    <a:pt x="58" y="4"/>
                    <a:pt x="56" y="3"/>
                  </a:cubicBezTo>
                  <a:cubicBezTo>
                    <a:pt x="54" y="2"/>
                    <a:pt x="49" y="10"/>
                    <a:pt x="47" y="9"/>
                  </a:cubicBezTo>
                  <a:cubicBezTo>
                    <a:pt x="45" y="9"/>
                    <a:pt x="44" y="0"/>
                    <a:pt x="41" y="0"/>
                  </a:cubicBezTo>
                  <a:cubicBezTo>
                    <a:pt x="39" y="0"/>
                    <a:pt x="38" y="9"/>
                    <a:pt x="35" y="9"/>
                  </a:cubicBezTo>
                  <a:cubicBezTo>
                    <a:pt x="33" y="9"/>
                    <a:pt x="29" y="2"/>
                    <a:pt x="27" y="3"/>
                  </a:cubicBezTo>
                  <a:cubicBezTo>
                    <a:pt x="25" y="4"/>
                    <a:pt x="26" y="12"/>
                    <a:pt x="24" y="13"/>
                  </a:cubicBezTo>
                  <a:cubicBezTo>
                    <a:pt x="23" y="14"/>
                    <a:pt x="16" y="9"/>
                    <a:pt x="14" y="10"/>
                  </a:cubicBezTo>
                  <a:cubicBezTo>
                    <a:pt x="13" y="11"/>
                    <a:pt x="17" y="19"/>
                    <a:pt x="16" y="20"/>
                  </a:cubicBezTo>
                  <a:cubicBezTo>
                    <a:pt x="14" y="22"/>
                    <a:pt x="6" y="19"/>
                    <a:pt x="5" y="21"/>
                  </a:cubicBezTo>
                  <a:cubicBezTo>
                    <a:pt x="4" y="23"/>
                    <a:pt x="11" y="28"/>
                    <a:pt x="10" y="31"/>
                  </a:cubicBezTo>
                  <a:cubicBezTo>
                    <a:pt x="9" y="33"/>
                    <a:pt x="1" y="33"/>
                    <a:pt x="1" y="35"/>
                  </a:cubicBezTo>
                  <a:cubicBezTo>
                    <a:pt x="0" y="37"/>
                    <a:pt x="9" y="40"/>
                    <a:pt x="9" y="42"/>
                  </a:cubicBezTo>
                  <a:cubicBezTo>
                    <a:pt x="9" y="44"/>
                    <a:pt x="2" y="48"/>
                    <a:pt x="3" y="50"/>
                  </a:cubicBezTo>
                  <a:cubicBezTo>
                    <a:pt x="3" y="52"/>
                    <a:pt x="12" y="50"/>
                    <a:pt x="13" y="52"/>
                  </a:cubicBezTo>
                  <a:cubicBezTo>
                    <a:pt x="14" y="54"/>
                    <a:pt x="9" y="61"/>
                    <a:pt x="10" y="63"/>
                  </a:cubicBezTo>
                  <a:cubicBezTo>
                    <a:pt x="12" y="64"/>
                    <a:pt x="19" y="59"/>
                    <a:pt x="21" y="60"/>
                  </a:cubicBezTo>
                  <a:cubicBezTo>
                    <a:pt x="23" y="62"/>
                    <a:pt x="21" y="70"/>
                    <a:pt x="23" y="71"/>
                  </a:cubicBezTo>
                  <a:cubicBezTo>
                    <a:pt x="25" y="72"/>
                    <a:pt x="29" y="64"/>
                    <a:pt x="31" y="65"/>
                  </a:cubicBezTo>
                  <a:cubicBezTo>
                    <a:pt x="34" y="65"/>
                    <a:pt x="35" y="73"/>
                    <a:pt x="37" y="73"/>
                  </a:cubicBezTo>
                  <a:cubicBezTo>
                    <a:pt x="39" y="74"/>
                    <a:pt x="41" y="65"/>
                    <a:pt x="43" y="65"/>
                  </a:cubicBezTo>
                  <a:cubicBezTo>
                    <a:pt x="45" y="64"/>
                    <a:pt x="49" y="72"/>
                    <a:pt x="51" y="71"/>
                  </a:cubicBezTo>
                  <a:cubicBezTo>
                    <a:pt x="54" y="70"/>
                    <a:pt x="52" y="62"/>
                    <a:pt x="54" y="61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 rot="1639090">
              <a:off x="7199548" y="1808632"/>
              <a:ext cx="73021" cy="196821"/>
            </a:xfrm>
            <a:custGeom>
              <a:avLst/>
              <a:gdLst/>
              <a:ahLst/>
              <a:cxnLst>
                <a:cxn ang="0">
                  <a:pos x="22" y="9"/>
                </a:cxn>
                <a:cxn ang="0">
                  <a:pos x="16" y="0"/>
                </a:cxn>
                <a:cxn ang="0">
                  <a:pos x="11" y="9"/>
                </a:cxn>
                <a:cxn ang="0">
                  <a:pos x="0" y="3"/>
                </a:cxn>
                <a:cxn ang="0">
                  <a:pos x="2" y="67"/>
                </a:cxn>
                <a:cxn ang="0">
                  <a:pos x="12" y="73"/>
                </a:cxn>
                <a:cxn ang="0">
                  <a:pos x="27" y="5"/>
                </a:cxn>
                <a:cxn ang="0">
                  <a:pos x="22" y="9"/>
                </a:cxn>
              </a:cxnLst>
              <a:rect l="0" t="0" r="r" b="b"/>
              <a:pathLst>
                <a:path w="27" h="73">
                  <a:moveTo>
                    <a:pt x="22" y="9"/>
                  </a:moveTo>
                  <a:cubicBezTo>
                    <a:pt x="20" y="8"/>
                    <a:pt x="19" y="0"/>
                    <a:pt x="16" y="0"/>
                  </a:cubicBezTo>
                  <a:cubicBezTo>
                    <a:pt x="14" y="0"/>
                    <a:pt x="13" y="8"/>
                    <a:pt x="11" y="9"/>
                  </a:cubicBezTo>
                  <a:cubicBezTo>
                    <a:pt x="8" y="9"/>
                    <a:pt x="1" y="0"/>
                    <a:pt x="0" y="3"/>
                  </a:cubicBezTo>
                  <a:cubicBezTo>
                    <a:pt x="0" y="22"/>
                    <a:pt x="2" y="67"/>
                    <a:pt x="2" y="67"/>
                  </a:cubicBezTo>
                  <a:cubicBezTo>
                    <a:pt x="2" y="67"/>
                    <a:pt x="10" y="73"/>
                    <a:pt x="12" y="73"/>
                  </a:cubicBezTo>
                  <a:cubicBezTo>
                    <a:pt x="14" y="73"/>
                    <a:pt x="27" y="32"/>
                    <a:pt x="27" y="5"/>
                  </a:cubicBezTo>
                  <a:cubicBezTo>
                    <a:pt x="25" y="7"/>
                    <a:pt x="23" y="9"/>
                    <a:pt x="22" y="9"/>
                  </a:cubicBezTo>
                  <a:close/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grpSp>
          <p:nvGrpSpPr>
            <p:cNvPr id="71" name="Group 293"/>
            <p:cNvGrpSpPr>
              <a:grpSpLocks/>
            </p:cNvGrpSpPr>
            <p:nvPr/>
          </p:nvGrpSpPr>
          <p:grpSpPr bwMode="auto">
            <a:xfrm rot="1639090">
              <a:off x="7149854" y="1817769"/>
              <a:ext cx="211470" cy="107934"/>
              <a:chOff x="4551889" y="3348159"/>
              <a:chExt cx="294498" cy="150310"/>
            </a:xfrm>
          </p:grpSpPr>
          <p:sp>
            <p:nvSpPr>
              <p:cNvPr id="158" name="Freeform 157"/>
              <p:cNvSpPr>
                <a:spLocks/>
              </p:cNvSpPr>
              <p:nvPr/>
            </p:nvSpPr>
            <p:spPr bwMode="auto">
              <a:xfrm>
                <a:off x="4746909" y="3348159"/>
                <a:ext cx="99478" cy="150310"/>
              </a:xfrm>
              <a:custGeom>
                <a:avLst/>
                <a:gdLst/>
                <a:ahLst/>
                <a:cxnLst>
                  <a:cxn ang="0">
                    <a:pos x="26" y="35"/>
                  </a:cxn>
                  <a:cxn ang="0">
                    <a:pos x="18" y="29"/>
                  </a:cxn>
                  <a:cxn ang="0">
                    <a:pos x="24" y="21"/>
                  </a:cxn>
                  <a:cxn ang="0">
                    <a:pos x="14" y="18"/>
                  </a:cxn>
                  <a:cxn ang="0">
                    <a:pos x="16" y="8"/>
                  </a:cxn>
                  <a:cxn ang="0">
                    <a:pos x="6" y="1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17" y="40"/>
                  </a:cxn>
                  <a:cxn ang="0">
                    <a:pos x="26" y="35"/>
                  </a:cxn>
                </a:cxnLst>
                <a:rect l="0" t="0" r="r" b="b"/>
                <a:pathLst>
                  <a:path w="26" h="40">
                    <a:moveTo>
                      <a:pt x="26" y="35"/>
                    </a:moveTo>
                    <a:cubicBezTo>
                      <a:pt x="26" y="33"/>
                      <a:pt x="18" y="31"/>
                      <a:pt x="18" y="29"/>
                    </a:cubicBezTo>
                    <a:cubicBezTo>
                      <a:pt x="18" y="27"/>
                      <a:pt x="25" y="23"/>
                      <a:pt x="24" y="21"/>
                    </a:cubicBezTo>
                    <a:cubicBezTo>
                      <a:pt x="24" y="19"/>
                      <a:pt x="15" y="20"/>
                      <a:pt x="14" y="18"/>
                    </a:cubicBezTo>
                    <a:cubicBezTo>
                      <a:pt x="13" y="17"/>
                      <a:pt x="18" y="10"/>
                      <a:pt x="16" y="8"/>
                    </a:cubicBezTo>
                    <a:cubicBezTo>
                      <a:pt x="15" y="7"/>
                      <a:pt x="8" y="12"/>
                      <a:pt x="6" y="10"/>
                    </a:cubicBezTo>
                    <a:cubicBezTo>
                      <a:pt x="4" y="9"/>
                      <a:pt x="6" y="1"/>
                      <a:pt x="4" y="0"/>
                    </a:cubicBezTo>
                    <a:cubicBezTo>
                      <a:pt x="3" y="0"/>
                      <a:pt x="2" y="1"/>
                      <a:pt x="0" y="3"/>
                    </a:cubicBezTo>
                    <a:cubicBezTo>
                      <a:pt x="5" y="15"/>
                      <a:pt x="11" y="28"/>
                      <a:pt x="17" y="40"/>
                    </a:cubicBezTo>
                    <a:cubicBezTo>
                      <a:pt x="19" y="38"/>
                      <a:pt x="26" y="37"/>
                      <a:pt x="26" y="3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59" name="Freeform 158"/>
              <p:cNvSpPr>
                <a:spLocks/>
              </p:cNvSpPr>
              <p:nvPr/>
            </p:nvSpPr>
            <p:spPr bwMode="auto">
              <a:xfrm>
                <a:off x="4551889" y="3372622"/>
                <a:ext cx="77373" cy="112732"/>
              </a:xfrm>
              <a:custGeom>
                <a:avLst/>
                <a:gdLst/>
                <a:ahLst/>
                <a:cxnLst>
                  <a:cxn ang="0">
                    <a:pos x="14" y="1"/>
                  </a:cxn>
                  <a:cxn ang="0">
                    <a:pos x="15" y="11"/>
                  </a:cxn>
                  <a:cxn ang="0">
                    <a:pos x="5" y="12"/>
                  </a:cxn>
                  <a:cxn ang="0">
                    <a:pos x="10" y="21"/>
                  </a:cxn>
                  <a:cxn ang="0">
                    <a:pos x="0" y="26"/>
                  </a:cxn>
                  <a:cxn ang="0">
                    <a:pos x="6" y="30"/>
                  </a:cxn>
                  <a:cxn ang="0">
                    <a:pos x="20" y="3"/>
                  </a:cxn>
                  <a:cxn ang="0">
                    <a:pos x="14" y="1"/>
                  </a:cxn>
                </a:cxnLst>
                <a:rect l="0" t="0" r="r" b="b"/>
                <a:pathLst>
                  <a:path w="20" h="30">
                    <a:moveTo>
                      <a:pt x="14" y="1"/>
                    </a:moveTo>
                    <a:cubicBezTo>
                      <a:pt x="12" y="2"/>
                      <a:pt x="16" y="10"/>
                      <a:pt x="15" y="11"/>
                    </a:cubicBezTo>
                    <a:cubicBezTo>
                      <a:pt x="14" y="13"/>
                      <a:pt x="6" y="10"/>
                      <a:pt x="5" y="12"/>
                    </a:cubicBezTo>
                    <a:cubicBezTo>
                      <a:pt x="3" y="14"/>
                      <a:pt x="10" y="19"/>
                      <a:pt x="10" y="21"/>
                    </a:cubicBezTo>
                    <a:cubicBezTo>
                      <a:pt x="9" y="24"/>
                      <a:pt x="0" y="24"/>
                      <a:pt x="0" y="26"/>
                    </a:cubicBezTo>
                    <a:cubicBezTo>
                      <a:pt x="0" y="28"/>
                      <a:pt x="3" y="29"/>
                      <a:pt x="6" y="30"/>
                    </a:cubicBezTo>
                    <a:cubicBezTo>
                      <a:pt x="11" y="22"/>
                      <a:pt x="16" y="12"/>
                      <a:pt x="20" y="3"/>
                    </a:cubicBezTo>
                    <a:cubicBezTo>
                      <a:pt x="18" y="2"/>
                      <a:pt x="15" y="0"/>
                      <a:pt x="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</p:grpSp>
        <p:grpSp>
          <p:nvGrpSpPr>
            <p:cNvPr id="72" name="Group 290"/>
            <p:cNvGrpSpPr>
              <a:grpSpLocks/>
            </p:cNvGrpSpPr>
            <p:nvPr/>
          </p:nvGrpSpPr>
          <p:grpSpPr bwMode="auto">
            <a:xfrm rot="1639090">
              <a:off x="6569477" y="1810745"/>
              <a:ext cx="342835" cy="267498"/>
              <a:chOff x="3870091" y="3655973"/>
              <a:chExt cx="477440" cy="372514"/>
            </a:xfrm>
          </p:grpSpPr>
          <p:sp>
            <p:nvSpPr>
              <p:cNvPr id="130" name="Freeform 129"/>
              <p:cNvSpPr>
                <a:spLocks/>
              </p:cNvSpPr>
              <p:nvPr/>
            </p:nvSpPr>
            <p:spPr bwMode="auto">
              <a:xfrm>
                <a:off x="3929793" y="3986370"/>
                <a:ext cx="112742" cy="41999"/>
              </a:xfrm>
              <a:custGeom>
                <a:avLst/>
                <a:gdLst/>
                <a:ahLst/>
                <a:cxnLst>
                  <a:cxn ang="0">
                    <a:pos x="27" y="1"/>
                  </a:cxn>
                  <a:cxn ang="0">
                    <a:pos x="9" y="7"/>
                  </a:cxn>
                  <a:cxn ang="0">
                    <a:pos x="0" y="11"/>
                  </a:cxn>
                  <a:cxn ang="0">
                    <a:pos x="19" y="8"/>
                  </a:cxn>
                  <a:cxn ang="0">
                    <a:pos x="30" y="0"/>
                  </a:cxn>
                  <a:cxn ang="0">
                    <a:pos x="27" y="1"/>
                  </a:cxn>
                </a:cxnLst>
                <a:rect l="0" t="0" r="r" b="b"/>
                <a:pathLst>
                  <a:path w="30" h="11">
                    <a:moveTo>
                      <a:pt x="27" y="1"/>
                    </a:moveTo>
                    <a:cubicBezTo>
                      <a:pt x="21" y="3"/>
                      <a:pt x="15" y="5"/>
                      <a:pt x="9" y="7"/>
                    </a:cubicBezTo>
                    <a:cubicBezTo>
                      <a:pt x="6" y="9"/>
                      <a:pt x="3" y="10"/>
                      <a:pt x="0" y="11"/>
                    </a:cubicBezTo>
                    <a:cubicBezTo>
                      <a:pt x="6" y="10"/>
                      <a:pt x="12" y="9"/>
                      <a:pt x="19" y="8"/>
                    </a:cubicBezTo>
                    <a:cubicBezTo>
                      <a:pt x="23" y="5"/>
                      <a:pt x="27" y="2"/>
                      <a:pt x="30" y="0"/>
                    </a:cubicBezTo>
                    <a:cubicBezTo>
                      <a:pt x="29" y="0"/>
                      <a:pt x="28" y="0"/>
                      <a:pt x="27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31" name="Freeform 19"/>
              <p:cNvSpPr>
                <a:spLocks/>
              </p:cNvSpPr>
              <p:nvPr/>
            </p:nvSpPr>
            <p:spPr bwMode="auto">
              <a:xfrm>
                <a:off x="4243203" y="3877113"/>
                <a:ext cx="15475" cy="4421"/>
              </a:xfrm>
              <a:custGeom>
                <a:avLst/>
                <a:gdLst/>
                <a:ahLst/>
                <a:cxnLst>
                  <a:cxn ang="0">
                    <a:pos x="2" y="2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2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3" y="1"/>
                      <a:pt x="3" y="0"/>
                      <a:pt x="4" y="0"/>
                    </a:cubicBezTo>
                    <a:cubicBezTo>
                      <a:pt x="2" y="1"/>
                      <a:pt x="1" y="1"/>
                      <a:pt x="0" y="2"/>
                    </a:cubicBezTo>
                    <a:cubicBezTo>
                      <a:pt x="1" y="2"/>
                      <a:pt x="1" y="2"/>
                      <a:pt x="2" y="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32" name="Freeform 131"/>
              <p:cNvSpPr>
                <a:spLocks/>
              </p:cNvSpPr>
              <p:nvPr/>
            </p:nvSpPr>
            <p:spPr bwMode="auto">
              <a:xfrm>
                <a:off x="3870091" y="3869944"/>
                <a:ext cx="205590" cy="59682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1" y="5"/>
                  </a:cxn>
                  <a:cxn ang="0">
                    <a:pos x="43" y="16"/>
                  </a:cxn>
                  <a:cxn ang="0">
                    <a:pos x="55" y="14"/>
                  </a:cxn>
                  <a:cxn ang="0">
                    <a:pos x="44" y="8"/>
                  </a:cxn>
                </a:cxnLst>
                <a:rect l="0" t="0" r="r" b="b"/>
                <a:pathLst>
                  <a:path w="55" h="16">
                    <a:moveTo>
                      <a:pt x="44" y="8"/>
                    </a:moveTo>
                    <a:cubicBezTo>
                      <a:pt x="26" y="5"/>
                      <a:pt x="2" y="0"/>
                      <a:pt x="1" y="5"/>
                    </a:cubicBezTo>
                    <a:cubicBezTo>
                      <a:pt x="0" y="10"/>
                      <a:pt x="25" y="12"/>
                      <a:pt x="43" y="16"/>
                    </a:cubicBezTo>
                    <a:cubicBezTo>
                      <a:pt x="48" y="15"/>
                      <a:pt x="52" y="15"/>
                      <a:pt x="55" y="14"/>
                    </a:cubicBezTo>
                    <a:cubicBezTo>
                      <a:pt x="52" y="12"/>
                      <a:pt x="48" y="10"/>
                      <a:pt x="44" y="8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33" name="Freeform 132"/>
              <p:cNvSpPr>
                <a:spLocks/>
              </p:cNvSpPr>
              <p:nvPr/>
            </p:nvSpPr>
            <p:spPr bwMode="auto">
              <a:xfrm>
                <a:off x="4186113" y="3713281"/>
                <a:ext cx="150324" cy="174624"/>
              </a:xfrm>
              <a:custGeom>
                <a:avLst/>
                <a:gdLst/>
                <a:ahLst/>
                <a:cxnLst>
                  <a:cxn ang="0">
                    <a:pos x="9" y="40"/>
                  </a:cxn>
                  <a:cxn ang="0">
                    <a:pos x="36" y="3"/>
                  </a:cxn>
                  <a:cxn ang="0">
                    <a:pos x="4" y="33"/>
                  </a:cxn>
                  <a:cxn ang="0">
                    <a:pos x="0" y="46"/>
                  </a:cxn>
                  <a:cxn ang="0">
                    <a:pos x="9" y="40"/>
                  </a:cxn>
                </a:cxnLst>
                <a:rect l="0" t="0" r="r" b="b"/>
                <a:pathLst>
                  <a:path w="40" h="46">
                    <a:moveTo>
                      <a:pt x="9" y="40"/>
                    </a:moveTo>
                    <a:cubicBezTo>
                      <a:pt x="20" y="26"/>
                      <a:pt x="40" y="6"/>
                      <a:pt x="36" y="3"/>
                    </a:cubicBezTo>
                    <a:cubicBezTo>
                      <a:pt x="32" y="0"/>
                      <a:pt x="17" y="20"/>
                      <a:pt x="4" y="33"/>
                    </a:cubicBezTo>
                    <a:cubicBezTo>
                      <a:pt x="2" y="38"/>
                      <a:pt x="0" y="42"/>
                      <a:pt x="0" y="46"/>
                    </a:cubicBezTo>
                    <a:cubicBezTo>
                      <a:pt x="2" y="44"/>
                      <a:pt x="5" y="43"/>
                      <a:pt x="9" y="4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34" name="Freeform 133"/>
              <p:cNvSpPr>
                <a:spLocks/>
              </p:cNvSpPr>
              <p:nvPr/>
            </p:nvSpPr>
            <p:spPr bwMode="auto">
              <a:xfrm>
                <a:off x="4030871" y="3665175"/>
                <a:ext cx="86216" cy="205568"/>
              </a:xfrm>
              <a:custGeom>
                <a:avLst/>
                <a:gdLst/>
                <a:ahLst/>
                <a:cxnLst>
                  <a:cxn ang="0">
                    <a:pos x="19" y="50"/>
                  </a:cxn>
                  <a:cxn ang="0">
                    <a:pos x="22" y="53"/>
                  </a:cxn>
                  <a:cxn ang="0">
                    <a:pos x="23" y="55"/>
                  </a:cxn>
                  <a:cxn ang="0">
                    <a:pos x="23" y="42"/>
                  </a:cxn>
                  <a:cxn ang="0">
                    <a:pos x="5" y="2"/>
                  </a:cxn>
                  <a:cxn ang="0">
                    <a:pos x="17" y="47"/>
                  </a:cxn>
                  <a:cxn ang="0">
                    <a:pos x="18" y="48"/>
                  </a:cxn>
                  <a:cxn ang="0">
                    <a:pos x="19" y="50"/>
                  </a:cxn>
                </a:cxnLst>
                <a:rect l="0" t="0" r="r" b="b"/>
                <a:pathLst>
                  <a:path w="23" h="55">
                    <a:moveTo>
                      <a:pt x="19" y="50"/>
                    </a:moveTo>
                    <a:cubicBezTo>
                      <a:pt x="20" y="51"/>
                      <a:pt x="21" y="52"/>
                      <a:pt x="22" y="53"/>
                    </a:cubicBezTo>
                    <a:cubicBezTo>
                      <a:pt x="22" y="54"/>
                      <a:pt x="23" y="54"/>
                      <a:pt x="23" y="55"/>
                    </a:cubicBezTo>
                    <a:cubicBezTo>
                      <a:pt x="23" y="51"/>
                      <a:pt x="23" y="47"/>
                      <a:pt x="23" y="42"/>
                    </a:cubicBezTo>
                    <a:cubicBezTo>
                      <a:pt x="17" y="25"/>
                      <a:pt x="10" y="0"/>
                      <a:pt x="5" y="2"/>
                    </a:cubicBezTo>
                    <a:cubicBezTo>
                      <a:pt x="0" y="4"/>
                      <a:pt x="11" y="29"/>
                      <a:pt x="17" y="47"/>
                    </a:cubicBezTo>
                    <a:cubicBezTo>
                      <a:pt x="17" y="47"/>
                      <a:pt x="18" y="48"/>
                      <a:pt x="18" y="48"/>
                    </a:cubicBezTo>
                    <a:cubicBezTo>
                      <a:pt x="18" y="49"/>
                      <a:pt x="19" y="49"/>
                      <a:pt x="19" y="5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35" name="Freeform 134"/>
              <p:cNvSpPr>
                <a:spLocks/>
              </p:cNvSpPr>
              <p:nvPr/>
            </p:nvSpPr>
            <p:spPr bwMode="auto">
              <a:xfrm>
                <a:off x="4076470" y="3980970"/>
                <a:ext cx="26528" cy="15474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6" y="2"/>
                  </a:cxn>
                  <a:cxn ang="0">
                    <a:pos x="7" y="0"/>
                  </a:cxn>
                  <a:cxn ang="0">
                    <a:pos x="0" y="4"/>
                  </a:cxn>
                </a:cxnLst>
                <a:rect l="0" t="0" r="r" b="b"/>
                <a:pathLst>
                  <a:path w="7" h="4">
                    <a:moveTo>
                      <a:pt x="0" y="4"/>
                    </a:moveTo>
                    <a:cubicBezTo>
                      <a:pt x="2" y="3"/>
                      <a:pt x="4" y="3"/>
                      <a:pt x="6" y="2"/>
                    </a:cubicBezTo>
                    <a:cubicBezTo>
                      <a:pt x="6" y="1"/>
                      <a:pt x="7" y="1"/>
                      <a:pt x="7" y="0"/>
                    </a:cubicBezTo>
                    <a:cubicBezTo>
                      <a:pt x="5" y="1"/>
                      <a:pt x="3" y="3"/>
                      <a:pt x="0" y="4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36" name="Freeform 135"/>
              <p:cNvSpPr>
                <a:spLocks/>
              </p:cNvSpPr>
              <p:nvPr/>
            </p:nvSpPr>
            <p:spPr bwMode="auto">
              <a:xfrm>
                <a:off x="4182996" y="3686606"/>
                <a:ext cx="75162" cy="128204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20" y="0"/>
                  </a:cxn>
                  <a:cxn ang="0">
                    <a:pos x="0" y="34"/>
                  </a:cxn>
                </a:cxnLst>
                <a:rect l="0" t="0" r="r" b="b"/>
                <a:pathLst>
                  <a:path w="20" h="34">
                    <a:moveTo>
                      <a:pt x="0" y="34"/>
                    </a:moveTo>
                    <a:cubicBezTo>
                      <a:pt x="7" y="20"/>
                      <a:pt x="15" y="2"/>
                      <a:pt x="20" y="0"/>
                    </a:cubicBezTo>
                    <a:cubicBezTo>
                      <a:pt x="15" y="2"/>
                      <a:pt x="7" y="20"/>
                      <a:pt x="0" y="34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37" name="Freeform 136"/>
              <p:cNvSpPr>
                <a:spLocks/>
              </p:cNvSpPr>
              <p:nvPr/>
            </p:nvSpPr>
            <p:spPr bwMode="auto">
              <a:xfrm>
                <a:off x="3986081" y="3725452"/>
                <a:ext cx="88426" cy="1326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3" y="35"/>
                  </a:cxn>
                  <a:cxn ang="0">
                    <a:pos x="23" y="35"/>
                  </a:cxn>
                  <a:cxn ang="0">
                    <a:pos x="0" y="0"/>
                  </a:cxn>
                </a:cxnLst>
                <a:rect l="0" t="0" r="r" b="b"/>
                <a:pathLst>
                  <a:path w="23" h="35">
                    <a:moveTo>
                      <a:pt x="0" y="0"/>
                    </a:moveTo>
                    <a:cubicBezTo>
                      <a:pt x="3" y="7"/>
                      <a:pt x="15" y="23"/>
                      <a:pt x="23" y="35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15" y="23"/>
                      <a:pt x="3" y="7"/>
                      <a:pt x="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38" name="Freeform 137"/>
              <p:cNvSpPr>
                <a:spLocks/>
              </p:cNvSpPr>
              <p:nvPr/>
            </p:nvSpPr>
            <p:spPr bwMode="auto">
              <a:xfrm>
                <a:off x="4175176" y="3815432"/>
                <a:ext cx="6631" cy="1105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2" y="0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1" y="1"/>
                      <a:pt x="1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2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39" name="Freeform 138"/>
              <p:cNvSpPr>
                <a:spLocks/>
              </p:cNvSpPr>
              <p:nvPr/>
            </p:nvSpPr>
            <p:spPr bwMode="auto">
              <a:xfrm>
                <a:off x="3983623" y="3693740"/>
                <a:ext cx="134849" cy="194517"/>
              </a:xfrm>
              <a:custGeom>
                <a:avLst/>
                <a:gdLst/>
                <a:ahLst/>
                <a:cxnLst>
                  <a:cxn ang="0">
                    <a:pos x="35" y="51"/>
                  </a:cxn>
                  <a:cxn ang="0">
                    <a:pos x="36" y="47"/>
                  </a:cxn>
                  <a:cxn ang="0">
                    <a:pos x="35" y="45"/>
                  </a:cxn>
                  <a:cxn ang="0">
                    <a:pos x="32" y="42"/>
                  </a:cxn>
                  <a:cxn ang="0">
                    <a:pos x="31" y="40"/>
                  </a:cxn>
                  <a:cxn ang="0">
                    <a:pos x="30" y="39"/>
                  </a:cxn>
                  <a:cxn ang="0">
                    <a:pos x="1" y="3"/>
                  </a:cxn>
                  <a:cxn ang="0">
                    <a:pos x="1" y="8"/>
                  </a:cxn>
                  <a:cxn ang="0">
                    <a:pos x="24" y="43"/>
                  </a:cxn>
                  <a:cxn ang="0">
                    <a:pos x="35" y="51"/>
                  </a:cxn>
                </a:cxnLst>
                <a:rect l="0" t="0" r="r" b="b"/>
                <a:pathLst>
                  <a:path w="36" h="51">
                    <a:moveTo>
                      <a:pt x="35" y="51"/>
                    </a:moveTo>
                    <a:cubicBezTo>
                      <a:pt x="36" y="50"/>
                      <a:pt x="36" y="48"/>
                      <a:pt x="36" y="47"/>
                    </a:cubicBezTo>
                    <a:cubicBezTo>
                      <a:pt x="36" y="46"/>
                      <a:pt x="35" y="46"/>
                      <a:pt x="35" y="45"/>
                    </a:cubicBezTo>
                    <a:cubicBezTo>
                      <a:pt x="34" y="44"/>
                      <a:pt x="33" y="43"/>
                      <a:pt x="32" y="42"/>
                    </a:cubicBezTo>
                    <a:cubicBezTo>
                      <a:pt x="32" y="41"/>
                      <a:pt x="31" y="41"/>
                      <a:pt x="31" y="40"/>
                    </a:cubicBezTo>
                    <a:cubicBezTo>
                      <a:pt x="31" y="40"/>
                      <a:pt x="30" y="39"/>
                      <a:pt x="30" y="39"/>
                    </a:cubicBezTo>
                    <a:cubicBezTo>
                      <a:pt x="19" y="24"/>
                      <a:pt x="5" y="0"/>
                      <a:pt x="1" y="3"/>
                    </a:cubicBezTo>
                    <a:cubicBezTo>
                      <a:pt x="0" y="4"/>
                      <a:pt x="0" y="5"/>
                      <a:pt x="1" y="8"/>
                    </a:cubicBezTo>
                    <a:cubicBezTo>
                      <a:pt x="4" y="15"/>
                      <a:pt x="16" y="31"/>
                      <a:pt x="24" y="43"/>
                    </a:cubicBezTo>
                    <a:cubicBezTo>
                      <a:pt x="29" y="47"/>
                      <a:pt x="33" y="50"/>
                      <a:pt x="35" y="5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40" name="Freeform 139"/>
              <p:cNvSpPr>
                <a:spLocks/>
              </p:cNvSpPr>
              <p:nvPr/>
            </p:nvSpPr>
            <p:spPr bwMode="auto">
              <a:xfrm>
                <a:off x="3871580" y="3920360"/>
                <a:ext cx="216644" cy="48629"/>
              </a:xfrm>
              <a:custGeom>
                <a:avLst/>
                <a:gdLst/>
                <a:ahLst/>
                <a:cxnLst>
                  <a:cxn ang="0">
                    <a:pos x="58" y="2"/>
                  </a:cxn>
                  <a:cxn ang="0">
                    <a:pos x="55" y="0"/>
                  </a:cxn>
                  <a:cxn ang="0">
                    <a:pos x="43" y="2"/>
                  </a:cxn>
                  <a:cxn ang="0">
                    <a:pos x="18" y="4"/>
                  </a:cxn>
                  <a:cxn ang="0">
                    <a:pos x="15" y="4"/>
                  </a:cxn>
                  <a:cxn ang="0">
                    <a:pos x="11" y="5"/>
                  </a:cxn>
                  <a:cxn ang="0">
                    <a:pos x="0" y="10"/>
                  </a:cxn>
                  <a:cxn ang="0">
                    <a:pos x="3" y="12"/>
                  </a:cxn>
                  <a:cxn ang="0">
                    <a:pos x="44" y="9"/>
                  </a:cxn>
                  <a:cxn ang="0">
                    <a:pos x="58" y="2"/>
                  </a:cxn>
                </a:cxnLst>
                <a:rect l="0" t="0" r="r" b="b"/>
                <a:pathLst>
                  <a:path w="58" h="13">
                    <a:moveTo>
                      <a:pt x="58" y="2"/>
                    </a:moveTo>
                    <a:cubicBezTo>
                      <a:pt x="57" y="2"/>
                      <a:pt x="56" y="1"/>
                      <a:pt x="55" y="0"/>
                    </a:cubicBezTo>
                    <a:cubicBezTo>
                      <a:pt x="52" y="1"/>
                      <a:pt x="48" y="1"/>
                      <a:pt x="43" y="2"/>
                    </a:cubicBezTo>
                    <a:cubicBezTo>
                      <a:pt x="35" y="3"/>
                      <a:pt x="26" y="3"/>
                      <a:pt x="18" y="4"/>
                    </a:cubicBezTo>
                    <a:cubicBezTo>
                      <a:pt x="17" y="4"/>
                      <a:pt x="16" y="4"/>
                      <a:pt x="15" y="4"/>
                    </a:cubicBezTo>
                    <a:cubicBezTo>
                      <a:pt x="14" y="5"/>
                      <a:pt x="12" y="5"/>
                      <a:pt x="11" y="5"/>
                    </a:cubicBezTo>
                    <a:cubicBezTo>
                      <a:pt x="4" y="6"/>
                      <a:pt x="0" y="8"/>
                      <a:pt x="0" y="10"/>
                    </a:cubicBezTo>
                    <a:cubicBezTo>
                      <a:pt x="0" y="11"/>
                      <a:pt x="1" y="11"/>
                      <a:pt x="3" y="12"/>
                    </a:cubicBezTo>
                    <a:cubicBezTo>
                      <a:pt x="10" y="13"/>
                      <a:pt x="29" y="10"/>
                      <a:pt x="44" y="9"/>
                    </a:cubicBezTo>
                    <a:cubicBezTo>
                      <a:pt x="50" y="7"/>
                      <a:pt x="55" y="4"/>
                      <a:pt x="58" y="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41" name="Freeform 140"/>
              <p:cNvSpPr>
                <a:spLocks/>
              </p:cNvSpPr>
              <p:nvPr/>
            </p:nvSpPr>
            <p:spPr bwMode="auto">
              <a:xfrm>
                <a:off x="4170955" y="3682364"/>
                <a:ext cx="106111" cy="207779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0" y="55"/>
                  </a:cxn>
                  <a:cxn ang="0">
                    <a:pos x="4" y="54"/>
                  </a:cxn>
                  <a:cxn ang="0">
                    <a:pos x="8" y="41"/>
                  </a:cxn>
                  <a:cxn ang="0">
                    <a:pos x="24" y="1"/>
                  </a:cxn>
                  <a:cxn ang="0">
                    <a:pos x="23" y="1"/>
                  </a:cxn>
                  <a:cxn ang="0">
                    <a:pos x="3" y="35"/>
                  </a:cxn>
                  <a:cxn ang="0">
                    <a:pos x="1" y="38"/>
                  </a:cxn>
                  <a:cxn ang="0">
                    <a:pos x="0" y="45"/>
                  </a:cxn>
                </a:cxnLst>
                <a:rect l="0" t="0" r="r" b="b"/>
                <a:pathLst>
                  <a:path w="28" h="55">
                    <a:moveTo>
                      <a:pt x="0" y="45"/>
                    </a:moveTo>
                    <a:cubicBezTo>
                      <a:pt x="0" y="49"/>
                      <a:pt x="0" y="53"/>
                      <a:pt x="0" y="55"/>
                    </a:cubicBezTo>
                    <a:cubicBezTo>
                      <a:pt x="1" y="55"/>
                      <a:pt x="2" y="54"/>
                      <a:pt x="4" y="54"/>
                    </a:cubicBezTo>
                    <a:cubicBezTo>
                      <a:pt x="4" y="50"/>
                      <a:pt x="6" y="46"/>
                      <a:pt x="8" y="41"/>
                    </a:cubicBezTo>
                    <a:cubicBezTo>
                      <a:pt x="16" y="25"/>
                      <a:pt x="28" y="3"/>
                      <a:pt x="24" y="1"/>
                    </a:cubicBezTo>
                    <a:cubicBezTo>
                      <a:pt x="24" y="0"/>
                      <a:pt x="23" y="0"/>
                      <a:pt x="23" y="1"/>
                    </a:cubicBezTo>
                    <a:cubicBezTo>
                      <a:pt x="18" y="3"/>
                      <a:pt x="10" y="21"/>
                      <a:pt x="3" y="35"/>
                    </a:cubicBezTo>
                    <a:cubicBezTo>
                      <a:pt x="2" y="36"/>
                      <a:pt x="2" y="37"/>
                      <a:pt x="1" y="38"/>
                    </a:cubicBezTo>
                    <a:cubicBezTo>
                      <a:pt x="1" y="41"/>
                      <a:pt x="1" y="43"/>
                      <a:pt x="0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42" name="Freeform 141"/>
              <p:cNvSpPr>
                <a:spLocks/>
              </p:cNvSpPr>
              <p:nvPr/>
            </p:nvSpPr>
            <p:spPr bwMode="auto">
              <a:xfrm>
                <a:off x="4098633" y="3978994"/>
                <a:ext cx="17685" cy="11051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0" y="3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1" y="1"/>
                  </a:cxn>
                </a:cxnLst>
                <a:rect l="0" t="0" r="r" b="b"/>
                <a:pathLst>
                  <a:path w="4" h="3">
                    <a:moveTo>
                      <a:pt x="1" y="1"/>
                    </a:moveTo>
                    <a:cubicBezTo>
                      <a:pt x="1" y="2"/>
                      <a:pt x="0" y="2"/>
                      <a:pt x="0" y="3"/>
                    </a:cubicBezTo>
                    <a:cubicBezTo>
                      <a:pt x="2" y="3"/>
                      <a:pt x="3" y="2"/>
                      <a:pt x="4" y="2"/>
                    </a:cubicBezTo>
                    <a:cubicBezTo>
                      <a:pt x="4" y="1"/>
                      <a:pt x="4" y="1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43" name="Freeform 142"/>
              <p:cNvSpPr>
                <a:spLocks/>
              </p:cNvSpPr>
              <p:nvPr/>
            </p:nvSpPr>
            <p:spPr bwMode="auto">
              <a:xfrm>
                <a:off x="3930193" y="3761490"/>
                <a:ext cx="123796" cy="11494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3" y="30"/>
                  </a:cxn>
                  <a:cxn ang="0">
                    <a:pos x="33" y="30"/>
                  </a:cxn>
                  <a:cxn ang="0">
                    <a:pos x="0" y="0"/>
                  </a:cxn>
                </a:cxnLst>
                <a:rect l="0" t="0" r="r" b="b"/>
                <a:pathLst>
                  <a:path w="33" h="30">
                    <a:moveTo>
                      <a:pt x="0" y="0"/>
                    </a:moveTo>
                    <a:cubicBezTo>
                      <a:pt x="3" y="6"/>
                      <a:pt x="21" y="2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21" y="20"/>
                      <a:pt x="3" y="6"/>
                      <a:pt x="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44" name="Freeform 143"/>
              <p:cNvSpPr>
                <a:spLocks/>
              </p:cNvSpPr>
              <p:nvPr/>
            </p:nvSpPr>
            <p:spPr bwMode="auto">
              <a:xfrm>
                <a:off x="4242116" y="3881736"/>
                <a:ext cx="8843" cy="22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45" name="Freeform 144"/>
              <p:cNvSpPr>
                <a:spLocks/>
              </p:cNvSpPr>
              <p:nvPr/>
            </p:nvSpPr>
            <p:spPr bwMode="auto">
              <a:xfrm>
                <a:off x="3875826" y="3928046"/>
                <a:ext cx="210011" cy="99469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56" y="0"/>
                  </a:cxn>
                  <a:cxn ang="0">
                    <a:pos x="42" y="7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56" y="0"/>
                  </a:cxn>
                </a:cxnLst>
                <a:rect l="0" t="0" r="r" b="b"/>
                <a:pathLst>
                  <a:path w="56" h="26">
                    <a:moveTo>
                      <a:pt x="56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53" y="2"/>
                      <a:pt x="48" y="5"/>
                      <a:pt x="42" y="7"/>
                    </a:cubicBezTo>
                    <a:cubicBezTo>
                      <a:pt x="25" y="14"/>
                      <a:pt x="0" y="22"/>
                      <a:pt x="2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0" y="20"/>
                      <a:pt x="47" y="8"/>
                      <a:pt x="56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46" name="Freeform 145"/>
              <p:cNvSpPr>
                <a:spLocks/>
              </p:cNvSpPr>
              <p:nvPr/>
            </p:nvSpPr>
            <p:spPr bwMode="auto">
              <a:xfrm>
                <a:off x="4149817" y="3819736"/>
                <a:ext cx="0" cy="22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47" name="Freeform 146"/>
              <p:cNvSpPr>
                <a:spLocks/>
              </p:cNvSpPr>
              <p:nvPr/>
            </p:nvSpPr>
            <p:spPr bwMode="auto">
              <a:xfrm>
                <a:off x="4032277" y="3984708"/>
                <a:ext cx="11053" cy="4421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0" y="1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1" y="0"/>
                      <a:pt x="2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48" name="Freeform 147"/>
              <p:cNvSpPr>
                <a:spLocks/>
              </p:cNvSpPr>
              <p:nvPr/>
            </p:nvSpPr>
            <p:spPr bwMode="auto">
              <a:xfrm>
                <a:off x="3929223" y="4013015"/>
                <a:ext cx="33160" cy="15472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9" y="0"/>
                  </a:cxn>
                </a:cxnLst>
                <a:rect l="0" t="0" r="r" b="b"/>
                <a:pathLst>
                  <a:path w="9" h="4">
                    <a:moveTo>
                      <a:pt x="9" y="0"/>
                    </a:moveTo>
                    <a:cubicBezTo>
                      <a:pt x="6" y="2"/>
                      <a:pt x="3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3" y="3"/>
                      <a:pt x="6" y="2"/>
                      <a:pt x="9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49" name="Freeform 148"/>
              <p:cNvSpPr>
                <a:spLocks/>
              </p:cNvSpPr>
              <p:nvPr/>
            </p:nvSpPr>
            <p:spPr bwMode="auto">
              <a:xfrm>
                <a:off x="3930674" y="3750302"/>
                <a:ext cx="4421" cy="4421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0" y="1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1" y="1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50" name="Freeform 149"/>
              <p:cNvSpPr>
                <a:spLocks/>
              </p:cNvSpPr>
              <p:nvPr/>
            </p:nvSpPr>
            <p:spPr bwMode="auto">
              <a:xfrm>
                <a:off x="4148159" y="3658797"/>
                <a:ext cx="48634" cy="161361"/>
              </a:xfrm>
              <a:custGeom>
                <a:avLst/>
                <a:gdLst/>
                <a:ahLst/>
                <a:cxnLst>
                  <a:cxn ang="0">
                    <a:pos x="12" y="1"/>
                  </a:cxn>
                  <a:cxn ang="0">
                    <a:pos x="13" y="2"/>
                  </a:cxn>
                  <a:cxn ang="0">
                    <a:pos x="12" y="1"/>
                  </a:cxn>
                  <a:cxn ang="0">
                    <a:pos x="0" y="42"/>
                  </a:cxn>
                  <a:cxn ang="0">
                    <a:pos x="12" y="1"/>
                  </a:cxn>
                </a:cxnLst>
                <a:rect l="0" t="0" r="r" b="b"/>
                <a:pathLst>
                  <a:path w="13" h="42">
                    <a:moveTo>
                      <a:pt x="12" y="1"/>
                    </a:moveTo>
                    <a:cubicBezTo>
                      <a:pt x="12" y="1"/>
                      <a:pt x="13" y="1"/>
                      <a:pt x="13" y="2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7" y="0"/>
                      <a:pt x="4" y="24"/>
                      <a:pt x="0" y="42"/>
                    </a:cubicBezTo>
                    <a:cubicBezTo>
                      <a:pt x="4" y="24"/>
                      <a:pt x="7" y="0"/>
                      <a:pt x="12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51" name="Freeform 150"/>
              <p:cNvSpPr>
                <a:spLocks/>
              </p:cNvSpPr>
              <p:nvPr/>
            </p:nvSpPr>
            <p:spPr bwMode="auto">
              <a:xfrm>
                <a:off x="4116347" y="3979110"/>
                <a:ext cx="0" cy="66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52" name="Freeform 151"/>
              <p:cNvSpPr>
                <a:spLocks/>
              </p:cNvSpPr>
              <p:nvPr/>
            </p:nvSpPr>
            <p:spPr bwMode="auto">
              <a:xfrm>
                <a:off x="3876594" y="3928996"/>
                <a:ext cx="214432" cy="99468"/>
              </a:xfrm>
              <a:custGeom>
                <a:avLst/>
                <a:gdLst/>
                <a:ahLst/>
                <a:cxnLst>
                  <a:cxn ang="0">
                    <a:pos x="41" y="16"/>
                  </a:cxn>
                  <a:cxn ang="0">
                    <a:pos x="44" y="15"/>
                  </a:cxn>
                  <a:cxn ang="0">
                    <a:pos x="57" y="2"/>
                  </a:cxn>
                  <a:cxn ang="0">
                    <a:pos x="56" y="0"/>
                  </a:cxn>
                  <a:cxn ang="0">
                    <a:pos x="2" y="26"/>
                  </a:cxn>
                  <a:cxn ang="0">
                    <a:pos x="14" y="26"/>
                  </a:cxn>
                  <a:cxn ang="0">
                    <a:pos x="23" y="22"/>
                  </a:cxn>
                  <a:cxn ang="0">
                    <a:pos x="41" y="16"/>
                  </a:cxn>
                </a:cxnLst>
                <a:rect l="0" t="0" r="r" b="b"/>
                <a:pathLst>
                  <a:path w="57" h="26">
                    <a:moveTo>
                      <a:pt x="41" y="16"/>
                    </a:moveTo>
                    <a:cubicBezTo>
                      <a:pt x="42" y="15"/>
                      <a:pt x="43" y="15"/>
                      <a:pt x="44" y="15"/>
                    </a:cubicBezTo>
                    <a:cubicBezTo>
                      <a:pt x="51" y="9"/>
                      <a:pt x="57" y="5"/>
                      <a:pt x="57" y="2"/>
                    </a:cubicBezTo>
                    <a:cubicBezTo>
                      <a:pt x="57" y="1"/>
                      <a:pt x="56" y="1"/>
                      <a:pt x="56" y="0"/>
                    </a:cubicBezTo>
                    <a:cubicBezTo>
                      <a:pt x="47" y="8"/>
                      <a:pt x="0" y="20"/>
                      <a:pt x="2" y="26"/>
                    </a:cubicBezTo>
                    <a:cubicBezTo>
                      <a:pt x="6" y="26"/>
                      <a:pt x="10" y="26"/>
                      <a:pt x="14" y="26"/>
                    </a:cubicBezTo>
                    <a:cubicBezTo>
                      <a:pt x="17" y="25"/>
                      <a:pt x="20" y="24"/>
                      <a:pt x="23" y="22"/>
                    </a:cubicBezTo>
                    <a:cubicBezTo>
                      <a:pt x="29" y="20"/>
                      <a:pt x="35" y="18"/>
                      <a:pt x="41" y="16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53" name="Freeform 152"/>
              <p:cNvSpPr>
                <a:spLocks/>
              </p:cNvSpPr>
              <p:nvPr/>
            </p:nvSpPr>
            <p:spPr bwMode="auto">
              <a:xfrm>
                <a:off x="3930929" y="3745133"/>
                <a:ext cx="185694" cy="154729"/>
              </a:xfrm>
              <a:custGeom>
                <a:avLst/>
                <a:gdLst/>
                <a:ahLst/>
                <a:cxnLst>
                  <a:cxn ang="0">
                    <a:pos x="48" y="40"/>
                  </a:cxn>
                  <a:cxn ang="0">
                    <a:pos x="49" y="38"/>
                  </a:cxn>
                  <a:cxn ang="0">
                    <a:pos x="38" y="30"/>
                  </a:cxn>
                  <a:cxn ang="0">
                    <a:pos x="38" y="30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33" y="35"/>
                  </a:cxn>
                  <a:cxn ang="0">
                    <a:pos x="48" y="40"/>
                  </a:cxn>
                </a:cxnLst>
                <a:rect l="0" t="0" r="r" b="b"/>
                <a:pathLst>
                  <a:path w="49" h="41">
                    <a:moveTo>
                      <a:pt x="48" y="40"/>
                    </a:moveTo>
                    <a:cubicBezTo>
                      <a:pt x="49" y="39"/>
                      <a:pt x="49" y="39"/>
                      <a:pt x="49" y="38"/>
                    </a:cubicBezTo>
                    <a:cubicBezTo>
                      <a:pt x="47" y="37"/>
                      <a:pt x="43" y="34"/>
                      <a:pt x="38" y="30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24" y="19"/>
                      <a:pt x="6" y="0"/>
                      <a:pt x="1" y="2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3" y="11"/>
                      <a:pt x="21" y="25"/>
                      <a:pt x="33" y="35"/>
                    </a:cubicBezTo>
                    <a:cubicBezTo>
                      <a:pt x="40" y="39"/>
                      <a:pt x="46" y="41"/>
                      <a:pt x="48" y="4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54" name="Freeform 153"/>
              <p:cNvSpPr>
                <a:spLocks/>
              </p:cNvSpPr>
              <p:nvPr/>
            </p:nvSpPr>
            <p:spPr bwMode="auto">
              <a:xfrm>
                <a:off x="4149259" y="3658469"/>
                <a:ext cx="55266" cy="232093"/>
              </a:xfrm>
              <a:custGeom>
                <a:avLst/>
                <a:gdLst/>
                <a:ahLst/>
                <a:cxnLst>
                  <a:cxn ang="0">
                    <a:pos x="4" y="61"/>
                  </a:cxn>
                  <a:cxn ang="0">
                    <a:pos x="6" y="61"/>
                  </a:cxn>
                  <a:cxn ang="0">
                    <a:pos x="6" y="51"/>
                  </a:cxn>
                  <a:cxn ang="0">
                    <a:pos x="7" y="44"/>
                  </a:cxn>
                  <a:cxn ang="0">
                    <a:pos x="7" y="44"/>
                  </a:cxn>
                  <a:cxn ang="0">
                    <a:pos x="13" y="2"/>
                  </a:cxn>
                  <a:cxn ang="0">
                    <a:pos x="12" y="1"/>
                  </a:cxn>
                  <a:cxn ang="0">
                    <a:pos x="0" y="42"/>
                  </a:cxn>
                  <a:cxn ang="0">
                    <a:pos x="0" y="43"/>
                  </a:cxn>
                  <a:cxn ang="0">
                    <a:pos x="4" y="61"/>
                  </a:cxn>
                </a:cxnLst>
                <a:rect l="0" t="0" r="r" b="b"/>
                <a:pathLst>
                  <a:path w="15" h="61">
                    <a:moveTo>
                      <a:pt x="4" y="61"/>
                    </a:moveTo>
                    <a:cubicBezTo>
                      <a:pt x="5" y="61"/>
                      <a:pt x="5" y="61"/>
                      <a:pt x="6" y="61"/>
                    </a:cubicBezTo>
                    <a:cubicBezTo>
                      <a:pt x="6" y="59"/>
                      <a:pt x="6" y="55"/>
                      <a:pt x="6" y="51"/>
                    </a:cubicBezTo>
                    <a:cubicBezTo>
                      <a:pt x="7" y="49"/>
                      <a:pt x="7" y="47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10" y="29"/>
                      <a:pt x="15" y="8"/>
                      <a:pt x="13" y="2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7" y="0"/>
                      <a:pt x="4" y="24"/>
                      <a:pt x="0" y="42"/>
                    </a:cubicBezTo>
                    <a:cubicBezTo>
                      <a:pt x="0" y="42"/>
                      <a:pt x="0" y="43"/>
                      <a:pt x="0" y="43"/>
                    </a:cubicBezTo>
                    <a:cubicBezTo>
                      <a:pt x="1" y="52"/>
                      <a:pt x="2" y="60"/>
                      <a:pt x="4" y="6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55" name="Freeform 154"/>
              <p:cNvSpPr>
                <a:spLocks/>
              </p:cNvSpPr>
              <p:nvPr/>
            </p:nvSpPr>
            <p:spPr bwMode="auto">
              <a:xfrm>
                <a:off x="4193411" y="3880247"/>
                <a:ext cx="57477" cy="55261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1" y="14"/>
                  </a:cxn>
                  <a:cxn ang="0">
                    <a:pos x="15" y="0"/>
                  </a:cxn>
                  <a:cxn ang="0">
                    <a:pos x="13" y="0"/>
                  </a:cxn>
                  <a:cxn ang="0">
                    <a:pos x="0" y="13"/>
                  </a:cxn>
                </a:cxnLst>
                <a:rect l="0" t="0" r="r" b="b"/>
                <a:pathLst>
                  <a:path w="15" h="14">
                    <a:moveTo>
                      <a:pt x="0" y="13"/>
                    </a:moveTo>
                    <a:cubicBezTo>
                      <a:pt x="0" y="13"/>
                      <a:pt x="1" y="14"/>
                      <a:pt x="1" y="14"/>
                    </a:cubicBezTo>
                    <a:cubicBezTo>
                      <a:pt x="7" y="9"/>
                      <a:pt x="11" y="4"/>
                      <a:pt x="15" y="0"/>
                    </a:cubicBezTo>
                    <a:cubicBezTo>
                      <a:pt x="14" y="0"/>
                      <a:pt x="14" y="0"/>
                      <a:pt x="13" y="0"/>
                    </a:cubicBezTo>
                    <a:cubicBezTo>
                      <a:pt x="6" y="6"/>
                      <a:pt x="0" y="11"/>
                      <a:pt x="0" y="13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56" name="Freeform 155"/>
              <p:cNvSpPr>
                <a:spLocks/>
              </p:cNvSpPr>
              <p:nvPr/>
            </p:nvSpPr>
            <p:spPr bwMode="auto">
              <a:xfrm>
                <a:off x="4116992" y="3979552"/>
                <a:ext cx="6633" cy="66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57" name="Freeform 156"/>
              <p:cNvSpPr>
                <a:spLocks/>
              </p:cNvSpPr>
              <p:nvPr/>
            </p:nvSpPr>
            <p:spPr bwMode="auto">
              <a:xfrm>
                <a:off x="3883295" y="3655973"/>
                <a:ext cx="464236" cy="360299"/>
              </a:xfrm>
              <a:custGeom>
                <a:avLst/>
                <a:gdLst/>
                <a:ahLst/>
                <a:cxnLst>
                  <a:cxn ang="0">
                    <a:pos x="80" y="61"/>
                  </a:cxn>
                  <a:cxn ang="0">
                    <a:pos x="76" y="62"/>
                  </a:cxn>
                  <a:cxn ang="0">
                    <a:pos x="74" y="62"/>
                  </a:cxn>
                  <a:cxn ang="0">
                    <a:pos x="70" y="44"/>
                  </a:cxn>
                  <a:cxn ang="0">
                    <a:pos x="70" y="44"/>
                  </a:cxn>
                  <a:cxn ang="0">
                    <a:pos x="63" y="1"/>
                  </a:cxn>
                  <a:cxn ang="0">
                    <a:pos x="62" y="44"/>
                  </a:cxn>
                  <a:cxn ang="0">
                    <a:pos x="62" y="57"/>
                  </a:cxn>
                  <a:cxn ang="0">
                    <a:pos x="61" y="61"/>
                  </a:cxn>
                  <a:cxn ang="0">
                    <a:pos x="60" y="63"/>
                  </a:cxn>
                  <a:cxn ang="0">
                    <a:pos x="45" y="58"/>
                  </a:cxn>
                  <a:cxn ang="0">
                    <a:pos x="45" y="58"/>
                  </a:cxn>
                  <a:cxn ang="0">
                    <a:pos x="2" y="42"/>
                  </a:cxn>
                  <a:cxn ang="0">
                    <a:pos x="40" y="64"/>
                  </a:cxn>
                  <a:cxn ang="0">
                    <a:pos x="51" y="70"/>
                  </a:cxn>
                  <a:cxn ang="0">
                    <a:pos x="54" y="72"/>
                  </a:cxn>
                  <a:cxn ang="0">
                    <a:pos x="54" y="72"/>
                  </a:cxn>
                  <a:cxn ang="0">
                    <a:pos x="55" y="74"/>
                  </a:cxn>
                  <a:cxn ang="0">
                    <a:pos x="42" y="87"/>
                  </a:cxn>
                  <a:cxn ang="0">
                    <a:pos x="42" y="87"/>
                  </a:cxn>
                  <a:cxn ang="0">
                    <a:pos x="31" y="95"/>
                  </a:cxn>
                  <a:cxn ang="0">
                    <a:pos x="33" y="95"/>
                  </a:cxn>
                  <a:cxn ang="0">
                    <a:pos x="51" y="90"/>
                  </a:cxn>
                  <a:cxn ang="0">
                    <a:pos x="58" y="86"/>
                  </a:cxn>
                  <a:cxn ang="0">
                    <a:pos x="61" y="85"/>
                  </a:cxn>
                  <a:cxn ang="0">
                    <a:pos x="61" y="85"/>
                  </a:cxn>
                  <a:cxn ang="0">
                    <a:pos x="63" y="85"/>
                  </a:cxn>
                  <a:cxn ang="0">
                    <a:pos x="63" y="86"/>
                  </a:cxn>
                  <a:cxn ang="0">
                    <a:pos x="83" y="74"/>
                  </a:cxn>
                  <a:cxn ang="0">
                    <a:pos x="82" y="73"/>
                  </a:cxn>
                  <a:cxn ang="0">
                    <a:pos x="95" y="60"/>
                  </a:cxn>
                  <a:cxn ang="0">
                    <a:pos x="95" y="60"/>
                  </a:cxn>
                  <a:cxn ang="0">
                    <a:pos x="99" y="58"/>
                  </a:cxn>
                  <a:cxn ang="0">
                    <a:pos x="110" y="45"/>
                  </a:cxn>
                  <a:cxn ang="0">
                    <a:pos x="123" y="33"/>
                  </a:cxn>
                  <a:cxn ang="0">
                    <a:pos x="89" y="55"/>
                  </a:cxn>
                  <a:cxn ang="0">
                    <a:pos x="80" y="61"/>
                  </a:cxn>
                </a:cxnLst>
                <a:rect l="0" t="0" r="r" b="b"/>
                <a:pathLst>
                  <a:path w="123" h="95">
                    <a:moveTo>
                      <a:pt x="80" y="61"/>
                    </a:moveTo>
                    <a:cubicBezTo>
                      <a:pt x="78" y="61"/>
                      <a:pt x="77" y="62"/>
                      <a:pt x="76" y="62"/>
                    </a:cubicBezTo>
                    <a:cubicBezTo>
                      <a:pt x="75" y="62"/>
                      <a:pt x="75" y="62"/>
                      <a:pt x="74" y="62"/>
                    </a:cubicBezTo>
                    <a:cubicBezTo>
                      <a:pt x="72" y="61"/>
                      <a:pt x="71" y="53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68" y="26"/>
                      <a:pt x="68" y="0"/>
                      <a:pt x="63" y="1"/>
                    </a:cubicBezTo>
                    <a:cubicBezTo>
                      <a:pt x="58" y="1"/>
                      <a:pt x="61" y="26"/>
                      <a:pt x="62" y="44"/>
                    </a:cubicBezTo>
                    <a:cubicBezTo>
                      <a:pt x="62" y="49"/>
                      <a:pt x="62" y="53"/>
                      <a:pt x="62" y="57"/>
                    </a:cubicBezTo>
                    <a:cubicBezTo>
                      <a:pt x="62" y="58"/>
                      <a:pt x="62" y="60"/>
                      <a:pt x="61" y="61"/>
                    </a:cubicBezTo>
                    <a:cubicBezTo>
                      <a:pt x="61" y="62"/>
                      <a:pt x="61" y="62"/>
                      <a:pt x="60" y="63"/>
                    </a:cubicBezTo>
                    <a:cubicBezTo>
                      <a:pt x="58" y="64"/>
                      <a:pt x="52" y="62"/>
                      <a:pt x="45" y="58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29" y="51"/>
                      <a:pt x="4" y="37"/>
                      <a:pt x="2" y="42"/>
                    </a:cubicBezTo>
                    <a:cubicBezTo>
                      <a:pt x="0" y="47"/>
                      <a:pt x="24" y="56"/>
                      <a:pt x="40" y="64"/>
                    </a:cubicBezTo>
                    <a:cubicBezTo>
                      <a:pt x="44" y="66"/>
                      <a:pt x="48" y="68"/>
                      <a:pt x="51" y="70"/>
                    </a:cubicBezTo>
                    <a:cubicBezTo>
                      <a:pt x="52" y="71"/>
                      <a:pt x="53" y="72"/>
                      <a:pt x="54" y="72"/>
                    </a:cubicBezTo>
                    <a:cubicBezTo>
                      <a:pt x="54" y="72"/>
                      <a:pt x="54" y="72"/>
                      <a:pt x="54" y="72"/>
                    </a:cubicBezTo>
                    <a:cubicBezTo>
                      <a:pt x="54" y="73"/>
                      <a:pt x="55" y="73"/>
                      <a:pt x="55" y="74"/>
                    </a:cubicBezTo>
                    <a:cubicBezTo>
                      <a:pt x="55" y="77"/>
                      <a:pt x="49" y="81"/>
                      <a:pt x="42" y="87"/>
                    </a:cubicBezTo>
                    <a:cubicBezTo>
                      <a:pt x="42" y="87"/>
                      <a:pt x="42" y="87"/>
                      <a:pt x="42" y="87"/>
                    </a:cubicBezTo>
                    <a:cubicBezTo>
                      <a:pt x="39" y="89"/>
                      <a:pt x="35" y="92"/>
                      <a:pt x="31" y="95"/>
                    </a:cubicBezTo>
                    <a:cubicBezTo>
                      <a:pt x="31" y="95"/>
                      <a:pt x="32" y="95"/>
                      <a:pt x="33" y="95"/>
                    </a:cubicBezTo>
                    <a:cubicBezTo>
                      <a:pt x="40" y="93"/>
                      <a:pt x="46" y="92"/>
                      <a:pt x="51" y="90"/>
                    </a:cubicBezTo>
                    <a:cubicBezTo>
                      <a:pt x="54" y="89"/>
                      <a:pt x="56" y="87"/>
                      <a:pt x="58" y="86"/>
                    </a:cubicBezTo>
                    <a:cubicBezTo>
                      <a:pt x="59" y="86"/>
                      <a:pt x="60" y="85"/>
                      <a:pt x="61" y="85"/>
                    </a:cubicBezTo>
                    <a:cubicBezTo>
                      <a:pt x="61" y="85"/>
                      <a:pt x="61" y="85"/>
                      <a:pt x="61" y="85"/>
                    </a:cubicBezTo>
                    <a:cubicBezTo>
                      <a:pt x="62" y="85"/>
                      <a:pt x="63" y="85"/>
                      <a:pt x="63" y="85"/>
                    </a:cubicBezTo>
                    <a:cubicBezTo>
                      <a:pt x="63" y="85"/>
                      <a:pt x="63" y="86"/>
                      <a:pt x="63" y="86"/>
                    </a:cubicBezTo>
                    <a:cubicBezTo>
                      <a:pt x="72" y="82"/>
                      <a:pt x="78" y="78"/>
                      <a:pt x="83" y="74"/>
                    </a:cubicBezTo>
                    <a:cubicBezTo>
                      <a:pt x="83" y="74"/>
                      <a:pt x="82" y="73"/>
                      <a:pt x="82" y="73"/>
                    </a:cubicBezTo>
                    <a:cubicBezTo>
                      <a:pt x="82" y="71"/>
                      <a:pt x="88" y="66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6" y="59"/>
                      <a:pt x="97" y="59"/>
                      <a:pt x="99" y="58"/>
                    </a:cubicBezTo>
                    <a:cubicBezTo>
                      <a:pt x="102" y="53"/>
                      <a:pt x="106" y="49"/>
                      <a:pt x="110" y="45"/>
                    </a:cubicBezTo>
                    <a:cubicBezTo>
                      <a:pt x="113" y="42"/>
                      <a:pt x="118" y="38"/>
                      <a:pt x="123" y="33"/>
                    </a:cubicBezTo>
                    <a:cubicBezTo>
                      <a:pt x="114" y="37"/>
                      <a:pt x="100" y="48"/>
                      <a:pt x="89" y="55"/>
                    </a:cubicBezTo>
                    <a:cubicBezTo>
                      <a:pt x="85" y="58"/>
                      <a:pt x="82" y="59"/>
                      <a:pt x="80" y="6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</p:grpSp>
        <p:grpSp>
          <p:nvGrpSpPr>
            <p:cNvPr id="73" name="Group 289"/>
            <p:cNvGrpSpPr>
              <a:grpSpLocks/>
            </p:cNvGrpSpPr>
            <p:nvPr/>
          </p:nvGrpSpPr>
          <p:grpSpPr bwMode="auto">
            <a:xfrm rot="1639090">
              <a:off x="7207332" y="711618"/>
              <a:ext cx="128857" cy="84571"/>
              <a:chOff x="3915017" y="1971069"/>
              <a:chExt cx="179451" cy="117778"/>
            </a:xfrm>
          </p:grpSpPr>
          <p:sp>
            <p:nvSpPr>
              <p:cNvPr id="126" name="Freeform 125"/>
              <p:cNvSpPr>
                <a:spLocks/>
              </p:cNvSpPr>
              <p:nvPr/>
            </p:nvSpPr>
            <p:spPr bwMode="auto">
              <a:xfrm>
                <a:off x="3959977" y="2005675"/>
                <a:ext cx="30950" cy="26526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8" y="3"/>
                  </a:cxn>
                  <a:cxn ang="0">
                    <a:pos x="3" y="0"/>
                  </a:cxn>
                  <a:cxn ang="0">
                    <a:pos x="1" y="6"/>
                  </a:cxn>
                </a:cxnLst>
                <a:rect l="0" t="0" r="r" b="b"/>
                <a:pathLst>
                  <a:path w="8" h="7">
                    <a:moveTo>
                      <a:pt x="1" y="6"/>
                    </a:moveTo>
                    <a:cubicBezTo>
                      <a:pt x="3" y="7"/>
                      <a:pt x="5" y="6"/>
                      <a:pt x="8" y="3"/>
                    </a:cubicBezTo>
                    <a:cubicBezTo>
                      <a:pt x="7" y="2"/>
                      <a:pt x="5" y="1"/>
                      <a:pt x="3" y="0"/>
                    </a:cubicBezTo>
                    <a:cubicBezTo>
                      <a:pt x="1" y="3"/>
                      <a:pt x="0" y="5"/>
                      <a:pt x="1" y="6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27" name="Freeform 126"/>
              <p:cNvSpPr>
                <a:spLocks/>
              </p:cNvSpPr>
              <p:nvPr/>
            </p:nvSpPr>
            <p:spPr bwMode="auto">
              <a:xfrm>
                <a:off x="4020747" y="2041398"/>
                <a:ext cx="22107" cy="28737"/>
              </a:xfrm>
              <a:custGeom>
                <a:avLst/>
                <a:gdLst/>
                <a:ahLst/>
                <a:cxnLst>
                  <a:cxn ang="0">
                    <a:pos x="1" y="7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1" y="7"/>
                  </a:cxn>
                </a:cxnLst>
                <a:rect l="0" t="0" r="r" b="b"/>
                <a:pathLst>
                  <a:path w="6" h="8">
                    <a:moveTo>
                      <a:pt x="1" y="7"/>
                    </a:moveTo>
                    <a:cubicBezTo>
                      <a:pt x="3" y="8"/>
                      <a:pt x="4" y="7"/>
                      <a:pt x="6" y="4"/>
                    </a:cubicBezTo>
                    <a:cubicBezTo>
                      <a:pt x="5" y="3"/>
                      <a:pt x="3" y="2"/>
                      <a:pt x="2" y="0"/>
                    </a:cubicBezTo>
                    <a:cubicBezTo>
                      <a:pt x="0" y="4"/>
                      <a:pt x="0" y="7"/>
                      <a:pt x="1" y="7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28" name="Freeform 127"/>
              <p:cNvSpPr>
                <a:spLocks/>
              </p:cNvSpPr>
              <p:nvPr/>
            </p:nvSpPr>
            <p:spPr bwMode="auto">
              <a:xfrm>
                <a:off x="4085625" y="2084426"/>
                <a:ext cx="8843" cy="4421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29" name="Freeform 128"/>
              <p:cNvSpPr>
                <a:spLocks/>
              </p:cNvSpPr>
              <p:nvPr/>
            </p:nvSpPr>
            <p:spPr bwMode="auto">
              <a:xfrm>
                <a:off x="3915017" y="1971069"/>
                <a:ext cx="19895" cy="11053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5" y="2"/>
                  </a:cxn>
                  <a:cxn ang="0">
                    <a:pos x="1" y="0"/>
                  </a:cxn>
                  <a:cxn ang="0">
                    <a:pos x="1" y="2"/>
                  </a:cxn>
                </a:cxnLst>
                <a:rect l="0" t="0" r="r" b="b"/>
                <a:pathLst>
                  <a:path w="5" h="3">
                    <a:moveTo>
                      <a:pt x="1" y="2"/>
                    </a:moveTo>
                    <a:cubicBezTo>
                      <a:pt x="1" y="3"/>
                      <a:pt x="3" y="3"/>
                      <a:pt x="5" y="2"/>
                    </a:cubicBezTo>
                    <a:cubicBezTo>
                      <a:pt x="3" y="1"/>
                      <a:pt x="2" y="1"/>
                      <a:pt x="1" y="0"/>
                    </a:cubicBezTo>
                    <a:cubicBezTo>
                      <a:pt x="0" y="1"/>
                      <a:pt x="0" y="2"/>
                      <a:pt x="1" y="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</p:grpSp>
        <p:grpSp>
          <p:nvGrpSpPr>
            <p:cNvPr id="74" name="Group 288"/>
            <p:cNvGrpSpPr/>
            <p:nvPr/>
          </p:nvGrpSpPr>
          <p:grpSpPr>
            <a:xfrm rot="1639090">
              <a:off x="6580574" y="684537"/>
              <a:ext cx="524367" cy="395553"/>
              <a:chOff x="3190875" y="2187575"/>
              <a:chExt cx="730250" cy="550863"/>
            </a:xfrm>
            <a:solidFill>
              <a:schemeClr val="accent1">
                <a:alpha val="20000"/>
              </a:schemeClr>
            </a:solidFill>
          </p:grpSpPr>
          <p:sp>
            <p:nvSpPr>
              <p:cNvPr id="82" name="Freeform 134"/>
              <p:cNvSpPr>
                <a:spLocks/>
              </p:cNvSpPr>
              <p:nvPr/>
            </p:nvSpPr>
            <p:spPr bwMode="auto">
              <a:xfrm>
                <a:off x="3521075" y="2343150"/>
                <a:ext cx="52388" cy="44450"/>
              </a:xfrm>
              <a:custGeom>
                <a:avLst/>
                <a:gdLst/>
                <a:ahLst/>
                <a:cxnLst>
                  <a:cxn ang="0">
                    <a:pos x="7" y="2"/>
                  </a:cxn>
                  <a:cxn ang="0">
                    <a:pos x="0" y="0"/>
                  </a:cxn>
                  <a:cxn ang="0">
                    <a:pos x="14" y="12"/>
                  </a:cxn>
                  <a:cxn ang="0">
                    <a:pos x="7" y="2"/>
                  </a:cxn>
                </a:cxnLst>
                <a:rect l="0" t="0" r="r" b="b"/>
                <a:pathLst>
                  <a:path w="14" h="12">
                    <a:moveTo>
                      <a:pt x="7" y="2"/>
                    </a:moveTo>
                    <a:cubicBezTo>
                      <a:pt x="5" y="1"/>
                      <a:pt x="2" y="0"/>
                      <a:pt x="0" y="0"/>
                    </a:cubicBezTo>
                    <a:cubicBezTo>
                      <a:pt x="4" y="4"/>
                      <a:pt x="9" y="8"/>
                      <a:pt x="14" y="12"/>
                    </a:cubicBezTo>
                    <a:cubicBezTo>
                      <a:pt x="12" y="9"/>
                      <a:pt x="9" y="5"/>
                      <a:pt x="7" y="2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83" name="Freeform 135"/>
              <p:cNvSpPr>
                <a:spLocks/>
              </p:cNvSpPr>
              <p:nvPr/>
            </p:nvSpPr>
            <p:spPr bwMode="auto">
              <a:xfrm>
                <a:off x="3413125" y="2327275"/>
                <a:ext cx="142875" cy="79375"/>
              </a:xfrm>
              <a:custGeom>
                <a:avLst/>
                <a:gdLst/>
                <a:ahLst/>
                <a:cxnLst>
                  <a:cxn ang="0">
                    <a:pos x="38" y="21"/>
                  </a:cxn>
                  <a:cxn ang="0">
                    <a:pos x="34" y="18"/>
                  </a:cxn>
                  <a:cxn ang="0">
                    <a:pos x="13" y="0"/>
                  </a:cxn>
                  <a:cxn ang="0">
                    <a:pos x="9" y="0"/>
                  </a:cxn>
                  <a:cxn ang="0">
                    <a:pos x="0" y="4"/>
                  </a:cxn>
                  <a:cxn ang="0">
                    <a:pos x="38" y="21"/>
                  </a:cxn>
                </a:cxnLst>
                <a:rect l="0" t="0" r="r" b="b"/>
                <a:pathLst>
                  <a:path w="38" h="21">
                    <a:moveTo>
                      <a:pt x="38" y="21"/>
                    </a:moveTo>
                    <a:cubicBezTo>
                      <a:pt x="36" y="20"/>
                      <a:pt x="35" y="19"/>
                      <a:pt x="34" y="18"/>
                    </a:cubicBezTo>
                    <a:cubicBezTo>
                      <a:pt x="27" y="12"/>
                      <a:pt x="19" y="6"/>
                      <a:pt x="13" y="0"/>
                    </a:cubicBezTo>
                    <a:cubicBezTo>
                      <a:pt x="12" y="0"/>
                      <a:pt x="10" y="0"/>
                      <a:pt x="9" y="0"/>
                    </a:cubicBezTo>
                    <a:cubicBezTo>
                      <a:pt x="5" y="0"/>
                      <a:pt x="2" y="2"/>
                      <a:pt x="0" y="4"/>
                    </a:cubicBezTo>
                    <a:cubicBezTo>
                      <a:pt x="9" y="6"/>
                      <a:pt x="25" y="16"/>
                      <a:pt x="38" y="21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84" name="Freeform 136"/>
              <p:cNvSpPr>
                <a:spLocks/>
              </p:cNvSpPr>
              <p:nvPr/>
            </p:nvSpPr>
            <p:spPr bwMode="auto">
              <a:xfrm>
                <a:off x="3556000" y="2535238"/>
                <a:ext cx="11113" cy="635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2"/>
                  </a:cxn>
                  <a:cxn ang="0">
                    <a:pos x="3" y="0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2" y="0"/>
                      <a:pt x="1" y="1"/>
                      <a:pt x="0" y="2"/>
                    </a:cubicBezTo>
                    <a:cubicBezTo>
                      <a:pt x="1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85" name="Freeform 137"/>
              <p:cNvSpPr>
                <a:spLocks/>
              </p:cNvSpPr>
              <p:nvPr/>
            </p:nvSpPr>
            <p:spPr bwMode="auto">
              <a:xfrm>
                <a:off x="3416300" y="2516188"/>
                <a:ext cx="128588" cy="49213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3" y="12"/>
                  </a:cxn>
                  <a:cxn ang="0">
                    <a:pos x="18" y="11"/>
                  </a:cxn>
                  <a:cxn ang="0">
                    <a:pos x="34" y="0"/>
                  </a:cxn>
                  <a:cxn ang="0">
                    <a:pos x="0" y="12"/>
                  </a:cxn>
                </a:cxnLst>
                <a:rect l="0" t="0" r="r" b="b"/>
                <a:pathLst>
                  <a:path w="34" h="13">
                    <a:moveTo>
                      <a:pt x="0" y="12"/>
                    </a:moveTo>
                    <a:cubicBezTo>
                      <a:pt x="1" y="12"/>
                      <a:pt x="2" y="12"/>
                      <a:pt x="3" y="12"/>
                    </a:cubicBezTo>
                    <a:cubicBezTo>
                      <a:pt x="9" y="13"/>
                      <a:pt x="16" y="11"/>
                      <a:pt x="18" y="11"/>
                    </a:cubicBezTo>
                    <a:cubicBezTo>
                      <a:pt x="23" y="7"/>
                      <a:pt x="29" y="3"/>
                      <a:pt x="34" y="0"/>
                    </a:cubicBezTo>
                    <a:cubicBezTo>
                      <a:pt x="22" y="4"/>
                      <a:pt x="8" y="9"/>
                      <a:pt x="0" y="12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86" name="Freeform 138"/>
              <p:cNvSpPr>
                <a:spLocks/>
              </p:cNvSpPr>
              <p:nvPr/>
            </p:nvSpPr>
            <p:spPr bwMode="auto">
              <a:xfrm>
                <a:off x="3578225" y="2338388"/>
                <a:ext cx="19050" cy="34925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0" y="2"/>
                  </a:cxn>
                  <a:cxn ang="0">
                    <a:pos x="5" y="9"/>
                  </a:cxn>
                  <a:cxn ang="0">
                    <a:pos x="2" y="1"/>
                  </a:cxn>
                </a:cxnLst>
                <a:rect l="0" t="0" r="r" b="b"/>
                <a:pathLst>
                  <a:path w="5" h="9">
                    <a:moveTo>
                      <a:pt x="2" y="1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2" y="4"/>
                      <a:pt x="3" y="7"/>
                      <a:pt x="5" y="9"/>
                    </a:cubicBezTo>
                    <a:cubicBezTo>
                      <a:pt x="4" y="6"/>
                      <a:pt x="3" y="4"/>
                      <a:pt x="2" y="1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87" name="Freeform 139"/>
              <p:cNvSpPr>
                <a:spLocks/>
              </p:cNvSpPr>
              <p:nvPr/>
            </p:nvSpPr>
            <p:spPr bwMode="auto">
              <a:xfrm>
                <a:off x="3190875" y="2365375"/>
                <a:ext cx="346075" cy="200025"/>
              </a:xfrm>
              <a:custGeom>
                <a:avLst/>
                <a:gdLst/>
                <a:ahLst/>
                <a:cxnLst>
                  <a:cxn ang="0">
                    <a:pos x="8" y="33"/>
                  </a:cxn>
                  <a:cxn ang="0">
                    <a:pos x="20" y="44"/>
                  </a:cxn>
                  <a:cxn ang="0">
                    <a:pos x="41" y="49"/>
                  </a:cxn>
                  <a:cxn ang="0">
                    <a:pos x="50" y="46"/>
                  </a:cxn>
                  <a:cxn ang="0">
                    <a:pos x="53" y="48"/>
                  </a:cxn>
                  <a:cxn ang="0">
                    <a:pos x="91" y="32"/>
                  </a:cxn>
                  <a:cxn ang="0">
                    <a:pos x="48" y="33"/>
                  </a:cxn>
                  <a:cxn ang="0">
                    <a:pos x="48" y="33"/>
                  </a:cxn>
                  <a:cxn ang="0">
                    <a:pos x="48" y="33"/>
                  </a:cxn>
                  <a:cxn ang="0">
                    <a:pos x="48" y="32"/>
                  </a:cxn>
                  <a:cxn ang="0">
                    <a:pos x="33" y="33"/>
                  </a:cxn>
                  <a:cxn ang="0">
                    <a:pos x="2" y="26"/>
                  </a:cxn>
                  <a:cxn ang="0">
                    <a:pos x="37" y="31"/>
                  </a:cxn>
                  <a:cxn ang="0">
                    <a:pos x="68" y="25"/>
                  </a:cxn>
                  <a:cxn ang="0">
                    <a:pos x="82" y="23"/>
                  </a:cxn>
                  <a:cxn ang="0">
                    <a:pos x="48" y="14"/>
                  </a:cxn>
                  <a:cxn ang="0">
                    <a:pos x="92" y="17"/>
                  </a:cxn>
                  <a:cxn ang="0">
                    <a:pos x="57" y="0"/>
                  </a:cxn>
                  <a:cxn ang="0">
                    <a:pos x="57" y="0"/>
                  </a:cxn>
                  <a:cxn ang="0">
                    <a:pos x="51" y="5"/>
                  </a:cxn>
                  <a:cxn ang="0">
                    <a:pos x="32" y="7"/>
                  </a:cxn>
                  <a:cxn ang="0">
                    <a:pos x="16" y="16"/>
                  </a:cxn>
                  <a:cxn ang="0">
                    <a:pos x="4" y="23"/>
                  </a:cxn>
                  <a:cxn ang="0">
                    <a:pos x="0" y="24"/>
                  </a:cxn>
                  <a:cxn ang="0">
                    <a:pos x="3" y="31"/>
                  </a:cxn>
                  <a:cxn ang="0">
                    <a:pos x="8" y="33"/>
                  </a:cxn>
                </a:cxnLst>
                <a:rect l="0" t="0" r="r" b="b"/>
                <a:pathLst>
                  <a:path w="92" h="53">
                    <a:moveTo>
                      <a:pt x="8" y="33"/>
                    </a:moveTo>
                    <a:cubicBezTo>
                      <a:pt x="14" y="34"/>
                      <a:pt x="18" y="42"/>
                      <a:pt x="20" y="44"/>
                    </a:cubicBezTo>
                    <a:cubicBezTo>
                      <a:pt x="27" y="53"/>
                      <a:pt x="41" y="49"/>
                      <a:pt x="41" y="49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0" y="46"/>
                      <a:pt x="51" y="47"/>
                      <a:pt x="53" y="48"/>
                    </a:cubicBezTo>
                    <a:cubicBezTo>
                      <a:pt x="58" y="44"/>
                      <a:pt x="77" y="38"/>
                      <a:pt x="91" y="32"/>
                    </a:cubicBezTo>
                    <a:cubicBezTo>
                      <a:pt x="73" y="34"/>
                      <a:pt x="48" y="37"/>
                      <a:pt x="48" y="33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2" y="33"/>
                      <a:pt x="36" y="34"/>
                      <a:pt x="33" y="33"/>
                    </a:cubicBezTo>
                    <a:cubicBezTo>
                      <a:pt x="25" y="31"/>
                      <a:pt x="2" y="26"/>
                      <a:pt x="2" y="26"/>
                    </a:cubicBezTo>
                    <a:cubicBezTo>
                      <a:pt x="2" y="26"/>
                      <a:pt x="34" y="32"/>
                      <a:pt x="37" y="31"/>
                    </a:cubicBezTo>
                    <a:cubicBezTo>
                      <a:pt x="41" y="31"/>
                      <a:pt x="65" y="25"/>
                      <a:pt x="68" y="25"/>
                    </a:cubicBezTo>
                    <a:cubicBezTo>
                      <a:pt x="70" y="25"/>
                      <a:pt x="76" y="24"/>
                      <a:pt x="82" y="23"/>
                    </a:cubicBezTo>
                    <a:cubicBezTo>
                      <a:pt x="66" y="20"/>
                      <a:pt x="48" y="18"/>
                      <a:pt x="48" y="14"/>
                    </a:cubicBezTo>
                    <a:cubicBezTo>
                      <a:pt x="49" y="9"/>
                      <a:pt x="74" y="14"/>
                      <a:pt x="92" y="17"/>
                    </a:cubicBezTo>
                    <a:cubicBezTo>
                      <a:pt x="80" y="11"/>
                      <a:pt x="64" y="5"/>
                      <a:pt x="57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7" y="4"/>
                      <a:pt x="57" y="4"/>
                      <a:pt x="51" y="5"/>
                    </a:cubicBezTo>
                    <a:cubicBezTo>
                      <a:pt x="44" y="6"/>
                      <a:pt x="38" y="5"/>
                      <a:pt x="32" y="7"/>
                    </a:cubicBezTo>
                    <a:cubicBezTo>
                      <a:pt x="26" y="8"/>
                      <a:pt x="21" y="15"/>
                      <a:pt x="16" y="16"/>
                    </a:cubicBezTo>
                    <a:cubicBezTo>
                      <a:pt x="11" y="17"/>
                      <a:pt x="10" y="22"/>
                      <a:pt x="4" y="23"/>
                    </a:cubicBezTo>
                    <a:cubicBezTo>
                      <a:pt x="3" y="24"/>
                      <a:pt x="2" y="24"/>
                      <a:pt x="0" y="24"/>
                    </a:cubicBezTo>
                    <a:cubicBezTo>
                      <a:pt x="1" y="26"/>
                      <a:pt x="2" y="29"/>
                      <a:pt x="3" y="31"/>
                    </a:cubicBezTo>
                    <a:cubicBezTo>
                      <a:pt x="5" y="32"/>
                      <a:pt x="6" y="32"/>
                      <a:pt x="8" y="33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88" name="Freeform 140"/>
              <p:cNvSpPr>
                <a:spLocks/>
              </p:cNvSpPr>
              <p:nvPr/>
            </p:nvSpPr>
            <p:spPr bwMode="auto">
              <a:xfrm>
                <a:off x="3435350" y="2466975"/>
                <a:ext cx="14288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4">
                    <a:moveTo>
                      <a:pt x="0" y="0"/>
                    </a:moveTo>
                    <a:cubicBezTo>
                      <a:pt x="1" y="0"/>
                      <a:pt x="3" y="0"/>
                      <a:pt x="4" y="0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89" name="Freeform 141"/>
              <p:cNvSpPr>
                <a:spLocks/>
              </p:cNvSpPr>
              <p:nvPr/>
            </p:nvSpPr>
            <p:spPr bwMode="auto">
              <a:xfrm>
                <a:off x="3460750" y="2455863"/>
                <a:ext cx="71438" cy="7938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19" y="1"/>
                  </a:cxn>
                  <a:cxn ang="0">
                    <a:pos x="14" y="0"/>
                  </a:cxn>
                  <a:cxn ang="0">
                    <a:pos x="0" y="2"/>
                  </a:cxn>
                </a:cxnLst>
                <a:rect l="0" t="0" r="r" b="b"/>
                <a:pathLst>
                  <a:path w="19" h="2">
                    <a:moveTo>
                      <a:pt x="0" y="2"/>
                    </a:moveTo>
                    <a:cubicBezTo>
                      <a:pt x="6" y="2"/>
                      <a:pt x="13" y="1"/>
                      <a:pt x="19" y="1"/>
                    </a:cubicBezTo>
                    <a:cubicBezTo>
                      <a:pt x="17" y="0"/>
                      <a:pt x="16" y="0"/>
                      <a:pt x="14" y="0"/>
                    </a:cubicBezTo>
                    <a:cubicBezTo>
                      <a:pt x="9" y="1"/>
                      <a:pt x="4" y="2"/>
                      <a:pt x="0" y="2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90" name="Freeform 142"/>
              <p:cNvSpPr>
                <a:spLocks/>
              </p:cNvSpPr>
              <p:nvPr/>
            </p:nvSpPr>
            <p:spPr bwMode="auto">
              <a:xfrm>
                <a:off x="3197225" y="2451100"/>
                <a:ext cx="317500" cy="42863"/>
              </a:xfrm>
              <a:custGeom>
                <a:avLst/>
                <a:gdLst/>
                <a:ahLst/>
                <a:cxnLst>
                  <a:cxn ang="0">
                    <a:pos x="63" y="4"/>
                  </a:cxn>
                  <a:cxn ang="0">
                    <a:pos x="64" y="4"/>
                  </a:cxn>
                  <a:cxn ang="0">
                    <a:pos x="67" y="4"/>
                  </a:cxn>
                  <a:cxn ang="0">
                    <a:pos x="70" y="3"/>
                  </a:cxn>
                  <a:cxn ang="0">
                    <a:pos x="84" y="1"/>
                  </a:cxn>
                  <a:cxn ang="0">
                    <a:pos x="80" y="0"/>
                  </a:cxn>
                  <a:cxn ang="0">
                    <a:pos x="66" y="2"/>
                  </a:cxn>
                  <a:cxn ang="0">
                    <a:pos x="35" y="8"/>
                  </a:cxn>
                  <a:cxn ang="0">
                    <a:pos x="0" y="3"/>
                  </a:cxn>
                  <a:cxn ang="0">
                    <a:pos x="31" y="10"/>
                  </a:cxn>
                  <a:cxn ang="0">
                    <a:pos x="46" y="9"/>
                  </a:cxn>
                  <a:cxn ang="0">
                    <a:pos x="63" y="4"/>
                  </a:cxn>
                </a:cxnLst>
                <a:rect l="0" t="0" r="r" b="b"/>
                <a:pathLst>
                  <a:path w="84" h="11">
                    <a:moveTo>
                      <a:pt x="63" y="4"/>
                    </a:moveTo>
                    <a:cubicBezTo>
                      <a:pt x="64" y="4"/>
                      <a:pt x="64" y="4"/>
                      <a:pt x="64" y="4"/>
                    </a:cubicBezTo>
                    <a:cubicBezTo>
                      <a:pt x="65" y="4"/>
                      <a:pt x="66" y="4"/>
                      <a:pt x="67" y="4"/>
                    </a:cubicBezTo>
                    <a:cubicBezTo>
                      <a:pt x="68" y="4"/>
                      <a:pt x="69" y="3"/>
                      <a:pt x="70" y="3"/>
                    </a:cubicBezTo>
                    <a:cubicBezTo>
                      <a:pt x="74" y="3"/>
                      <a:pt x="79" y="2"/>
                      <a:pt x="84" y="1"/>
                    </a:cubicBezTo>
                    <a:cubicBezTo>
                      <a:pt x="83" y="0"/>
                      <a:pt x="82" y="0"/>
                      <a:pt x="80" y="0"/>
                    </a:cubicBezTo>
                    <a:cubicBezTo>
                      <a:pt x="74" y="1"/>
                      <a:pt x="68" y="2"/>
                      <a:pt x="66" y="2"/>
                    </a:cubicBezTo>
                    <a:cubicBezTo>
                      <a:pt x="63" y="2"/>
                      <a:pt x="39" y="8"/>
                      <a:pt x="35" y="8"/>
                    </a:cubicBezTo>
                    <a:cubicBezTo>
                      <a:pt x="32" y="9"/>
                      <a:pt x="0" y="3"/>
                      <a:pt x="0" y="3"/>
                    </a:cubicBezTo>
                    <a:cubicBezTo>
                      <a:pt x="0" y="3"/>
                      <a:pt x="23" y="8"/>
                      <a:pt x="31" y="10"/>
                    </a:cubicBezTo>
                    <a:cubicBezTo>
                      <a:pt x="34" y="11"/>
                      <a:pt x="40" y="10"/>
                      <a:pt x="46" y="9"/>
                    </a:cubicBezTo>
                    <a:cubicBezTo>
                      <a:pt x="47" y="6"/>
                      <a:pt x="54" y="5"/>
                      <a:pt x="63" y="4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91" name="Freeform 90"/>
              <p:cNvSpPr>
                <a:spLocks/>
              </p:cNvSpPr>
              <p:nvPr/>
            </p:nvSpPr>
            <p:spPr bwMode="auto">
              <a:xfrm>
                <a:off x="3709988" y="2470150"/>
                <a:ext cx="206375" cy="60325"/>
              </a:xfrm>
              <a:custGeom>
                <a:avLst/>
                <a:gdLst/>
                <a:ahLst/>
                <a:cxnLst>
                  <a:cxn ang="0">
                    <a:pos x="11" y="8"/>
                  </a:cxn>
                  <a:cxn ang="0">
                    <a:pos x="54" y="11"/>
                  </a:cxn>
                  <a:cxn ang="0">
                    <a:pos x="12" y="0"/>
                  </a:cxn>
                  <a:cxn ang="0">
                    <a:pos x="0" y="2"/>
                  </a:cxn>
                  <a:cxn ang="0">
                    <a:pos x="11" y="8"/>
                  </a:cxn>
                </a:cxnLst>
                <a:rect l="0" t="0" r="r" b="b"/>
                <a:pathLst>
                  <a:path w="55" h="16">
                    <a:moveTo>
                      <a:pt x="11" y="8"/>
                    </a:moveTo>
                    <a:cubicBezTo>
                      <a:pt x="29" y="11"/>
                      <a:pt x="53" y="16"/>
                      <a:pt x="54" y="11"/>
                    </a:cubicBezTo>
                    <a:cubicBezTo>
                      <a:pt x="55" y="6"/>
                      <a:pt x="30" y="4"/>
                      <a:pt x="12" y="0"/>
                    </a:cubicBezTo>
                    <a:cubicBezTo>
                      <a:pt x="7" y="1"/>
                      <a:pt x="3" y="1"/>
                      <a:pt x="0" y="2"/>
                    </a:cubicBezTo>
                    <a:cubicBezTo>
                      <a:pt x="3" y="4"/>
                      <a:pt x="7" y="6"/>
                      <a:pt x="11" y="8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92" name="Freeform 91"/>
              <p:cNvSpPr>
                <a:spLocks/>
              </p:cNvSpPr>
              <p:nvPr/>
            </p:nvSpPr>
            <p:spPr bwMode="auto">
              <a:xfrm>
                <a:off x="3449638" y="2511425"/>
                <a:ext cx="150813" cy="174625"/>
              </a:xfrm>
              <a:custGeom>
                <a:avLst/>
                <a:gdLst/>
                <a:ahLst/>
                <a:cxnLst>
                  <a:cxn ang="0">
                    <a:pos x="31" y="6"/>
                  </a:cxn>
                  <a:cxn ang="0">
                    <a:pos x="4" y="43"/>
                  </a:cxn>
                  <a:cxn ang="0">
                    <a:pos x="36" y="12"/>
                  </a:cxn>
                  <a:cxn ang="0">
                    <a:pos x="40" y="0"/>
                  </a:cxn>
                  <a:cxn ang="0">
                    <a:pos x="31" y="6"/>
                  </a:cxn>
                </a:cxnLst>
                <a:rect l="0" t="0" r="r" b="b"/>
                <a:pathLst>
                  <a:path w="40" h="46">
                    <a:moveTo>
                      <a:pt x="31" y="6"/>
                    </a:moveTo>
                    <a:cubicBezTo>
                      <a:pt x="20" y="20"/>
                      <a:pt x="0" y="40"/>
                      <a:pt x="4" y="43"/>
                    </a:cubicBezTo>
                    <a:cubicBezTo>
                      <a:pt x="8" y="46"/>
                      <a:pt x="23" y="26"/>
                      <a:pt x="36" y="12"/>
                    </a:cubicBezTo>
                    <a:cubicBezTo>
                      <a:pt x="38" y="8"/>
                      <a:pt x="40" y="3"/>
                      <a:pt x="40" y="0"/>
                    </a:cubicBezTo>
                    <a:cubicBezTo>
                      <a:pt x="38" y="1"/>
                      <a:pt x="35" y="3"/>
                      <a:pt x="31" y="6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93" name="Freeform 92"/>
              <p:cNvSpPr>
                <a:spLocks/>
              </p:cNvSpPr>
              <p:nvPr/>
            </p:nvSpPr>
            <p:spPr bwMode="auto">
              <a:xfrm>
                <a:off x="3668713" y="2527300"/>
                <a:ext cx="85725" cy="206375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18" y="53"/>
                  </a:cxn>
                  <a:cxn ang="0">
                    <a:pos x="6" y="8"/>
                  </a:cxn>
                  <a:cxn ang="0">
                    <a:pos x="0" y="0"/>
                  </a:cxn>
                  <a:cxn ang="0">
                    <a:pos x="0" y="13"/>
                  </a:cxn>
                </a:cxnLst>
                <a:rect l="0" t="0" r="r" b="b"/>
                <a:pathLst>
                  <a:path w="23" h="55">
                    <a:moveTo>
                      <a:pt x="0" y="13"/>
                    </a:moveTo>
                    <a:cubicBezTo>
                      <a:pt x="6" y="30"/>
                      <a:pt x="13" y="55"/>
                      <a:pt x="18" y="53"/>
                    </a:cubicBezTo>
                    <a:cubicBezTo>
                      <a:pt x="23" y="51"/>
                      <a:pt x="12" y="25"/>
                      <a:pt x="6" y="8"/>
                    </a:cubicBezTo>
                    <a:cubicBezTo>
                      <a:pt x="4" y="5"/>
                      <a:pt x="2" y="2"/>
                      <a:pt x="0" y="0"/>
                    </a:cubicBezTo>
                    <a:cubicBezTo>
                      <a:pt x="0" y="4"/>
                      <a:pt x="0" y="8"/>
                      <a:pt x="0" y="13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94" name="Freeform 93"/>
              <p:cNvSpPr>
                <a:spLocks/>
              </p:cNvSpPr>
              <p:nvPr/>
            </p:nvSpPr>
            <p:spPr bwMode="auto">
              <a:xfrm>
                <a:off x="3683000" y="2241550"/>
                <a:ext cx="153988" cy="173038"/>
              </a:xfrm>
              <a:custGeom>
                <a:avLst/>
                <a:gdLst/>
                <a:ahLst/>
                <a:cxnLst>
                  <a:cxn ang="0">
                    <a:pos x="9" y="41"/>
                  </a:cxn>
                  <a:cxn ang="0">
                    <a:pos x="37" y="4"/>
                  </a:cxn>
                  <a:cxn ang="0">
                    <a:pos x="5" y="34"/>
                  </a:cxn>
                  <a:cxn ang="0">
                    <a:pos x="0" y="46"/>
                  </a:cxn>
                  <a:cxn ang="0">
                    <a:pos x="9" y="41"/>
                  </a:cxn>
                </a:cxnLst>
                <a:rect l="0" t="0" r="r" b="b"/>
                <a:pathLst>
                  <a:path w="41" h="46">
                    <a:moveTo>
                      <a:pt x="9" y="41"/>
                    </a:moveTo>
                    <a:cubicBezTo>
                      <a:pt x="21" y="27"/>
                      <a:pt x="41" y="7"/>
                      <a:pt x="37" y="4"/>
                    </a:cubicBezTo>
                    <a:cubicBezTo>
                      <a:pt x="33" y="0"/>
                      <a:pt x="17" y="21"/>
                      <a:pt x="5" y="34"/>
                    </a:cubicBezTo>
                    <a:cubicBezTo>
                      <a:pt x="3" y="39"/>
                      <a:pt x="1" y="43"/>
                      <a:pt x="0" y="46"/>
                    </a:cubicBezTo>
                    <a:cubicBezTo>
                      <a:pt x="3" y="45"/>
                      <a:pt x="6" y="43"/>
                      <a:pt x="9" y="41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95" name="Freeform 94"/>
              <p:cNvSpPr>
                <a:spLocks/>
              </p:cNvSpPr>
              <p:nvPr/>
            </p:nvSpPr>
            <p:spPr bwMode="auto">
              <a:xfrm>
                <a:off x="3370263" y="2398713"/>
                <a:ext cx="207963" cy="60325"/>
              </a:xfrm>
              <a:custGeom>
                <a:avLst/>
                <a:gdLst/>
                <a:ahLst/>
                <a:cxnLst>
                  <a:cxn ang="0">
                    <a:pos x="43" y="16"/>
                  </a:cxn>
                  <a:cxn ang="0">
                    <a:pos x="55" y="14"/>
                  </a:cxn>
                  <a:cxn ang="0">
                    <a:pos x="44" y="8"/>
                  </a:cxn>
                  <a:cxn ang="0">
                    <a:pos x="0" y="5"/>
                  </a:cxn>
                  <a:cxn ang="0">
                    <a:pos x="34" y="14"/>
                  </a:cxn>
                  <a:cxn ang="0">
                    <a:pos x="38" y="15"/>
                  </a:cxn>
                  <a:cxn ang="0">
                    <a:pos x="43" y="16"/>
                  </a:cxn>
                </a:cxnLst>
                <a:rect l="0" t="0" r="r" b="b"/>
                <a:pathLst>
                  <a:path w="55" h="16">
                    <a:moveTo>
                      <a:pt x="43" y="16"/>
                    </a:moveTo>
                    <a:cubicBezTo>
                      <a:pt x="47" y="15"/>
                      <a:pt x="51" y="14"/>
                      <a:pt x="55" y="14"/>
                    </a:cubicBezTo>
                    <a:cubicBezTo>
                      <a:pt x="52" y="12"/>
                      <a:pt x="48" y="10"/>
                      <a:pt x="44" y="8"/>
                    </a:cubicBezTo>
                    <a:cubicBezTo>
                      <a:pt x="26" y="5"/>
                      <a:pt x="1" y="0"/>
                      <a:pt x="0" y="5"/>
                    </a:cubicBezTo>
                    <a:cubicBezTo>
                      <a:pt x="0" y="9"/>
                      <a:pt x="18" y="11"/>
                      <a:pt x="34" y="14"/>
                    </a:cubicBezTo>
                    <a:cubicBezTo>
                      <a:pt x="36" y="14"/>
                      <a:pt x="37" y="14"/>
                      <a:pt x="38" y="15"/>
                    </a:cubicBezTo>
                    <a:cubicBezTo>
                      <a:pt x="40" y="15"/>
                      <a:pt x="41" y="15"/>
                      <a:pt x="43" y="16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96" name="Freeform 95"/>
              <p:cNvSpPr>
                <a:spLocks/>
              </p:cNvSpPr>
              <p:nvPr/>
            </p:nvSpPr>
            <p:spPr bwMode="auto">
              <a:xfrm>
                <a:off x="3532188" y="2195513"/>
                <a:ext cx="87313" cy="203200"/>
              </a:xfrm>
              <a:custGeom>
                <a:avLst/>
                <a:gdLst/>
                <a:ahLst/>
                <a:cxnLst>
                  <a:cxn ang="0">
                    <a:pos x="17" y="47"/>
                  </a:cxn>
                  <a:cxn ang="0">
                    <a:pos x="23" y="54"/>
                  </a:cxn>
                  <a:cxn ang="0">
                    <a:pos x="23" y="42"/>
                  </a:cxn>
                  <a:cxn ang="0">
                    <a:pos x="4" y="2"/>
                  </a:cxn>
                  <a:cxn ang="0">
                    <a:pos x="14" y="39"/>
                  </a:cxn>
                  <a:cxn ang="0">
                    <a:pos x="17" y="47"/>
                  </a:cxn>
                </a:cxnLst>
                <a:rect l="0" t="0" r="r" b="b"/>
                <a:pathLst>
                  <a:path w="23" h="54">
                    <a:moveTo>
                      <a:pt x="17" y="47"/>
                    </a:moveTo>
                    <a:cubicBezTo>
                      <a:pt x="19" y="50"/>
                      <a:pt x="21" y="52"/>
                      <a:pt x="23" y="54"/>
                    </a:cubicBezTo>
                    <a:cubicBezTo>
                      <a:pt x="23" y="51"/>
                      <a:pt x="23" y="47"/>
                      <a:pt x="23" y="42"/>
                    </a:cubicBezTo>
                    <a:cubicBezTo>
                      <a:pt x="16" y="25"/>
                      <a:pt x="9" y="0"/>
                      <a:pt x="4" y="2"/>
                    </a:cubicBezTo>
                    <a:cubicBezTo>
                      <a:pt x="0" y="4"/>
                      <a:pt x="8" y="23"/>
                      <a:pt x="14" y="39"/>
                    </a:cubicBezTo>
                    <a:cubicBezTo>
                      <a:pt x="15" y="42"/>
                      <a:pt x="16" y="44"/>
                      <a:pt x="17" y="47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97" name="Freeform 96"/>
              <p:cNvSpPr>
                <a:spLocks/>
              </p:cNvSpPr>
              <p:nvPr/>
            </p:nvSpPr>
            <p:spPr bwMode="auto">
              <a:xfrm>
                <a:off x="3525838" y="2689225"/>
                <a:ext cx="25400" cy="2698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7" y="0"/>
                  </a:cxn>
                  <a:cxn ang="0">
                    <a:pos x="0" y="6"/>
                  </a:cxn>
                </a:cxnLst>
                <a:rect l="0" t="0" r="r" b="b"/>
                <a:pathLst>
                  <a:path w="7" h="7">
                    <a:moveTo>
                      <a:pt x="0" y="6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2" y="7"/>
                      <a:pt x="4" y="4"/>
                      <a:pt x="7" y="0"/>
                    </a:cubicBezTo>
                    <a:cubicBezTo>
                      <a:pt x="4" y="4"/>
                      <a:pt x="2" y="7"/>
                      <a:pt x="0" y="6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98" name="Freeform 97"/>
              <p:cNvSpPr>
                <a:spLocks/>
              </p:cNvSpPr>
              <p:nvPr/>
            </p:nvSpPr>
            <p:spPr bwMode="auto">
              <a:xfrm>
                <a:off x="3487738" y="2259013"/>
                <a:ext cx="7938" cy="15875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0" y="0"/>
                  </a:cxn>
                  <a:cxn ang="0">
                    <a:pos x="2" y="4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1" y="3"/>
                      <a:pt x="1" y="1"/>
                      <a:pt x="0" y="0"/>
                    </a:cubicBezTo>
                    <a:cubicBezTo>
                      <a:pt x="1" y="1"/>
                      <a:pt x="1" y="3"/>
                      <a:pt x="2" y="4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99" name="Freeform 98"/>
              <p:cNvSpPr>
                <a:spLocks/>
              </p:cNvSpPr>
              <p:nvPr/>
            </p:nvSpPr>
            <p:spPr bwMode="auto">
              <a:xfrm>
                <a:off x="3735388" y="2228850"/>
                <a:ext cx="7938" cy="12700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2" y="0"/>
                  </a:cxn>
                  <a:cxn ang="0">
                    <a:pos x="0" y="3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0" y="2"/>
                      <a:pt x="1" y="1"/>
                      <a:pt x="2" y="0"/>
                    </a:cubicBezTo>
                    <a:cubicBezTo>
                      <a:pt x="1" y="1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00" name="Freeform 99"/>
              <p:cNvSpPr>
                <a:spLocks/>
              </p:cNvSpPr>
              <p:nvPr/>
            </p:nvSpPr>
            <p:spPr bwMode="auto">
              <a:xfrm>
                <a:off x="3484563" y="2247900"/>
                <a:ext cx="1588" cy="4763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0"/>
                  </a:cxn>
                  <a:cxn ang="0">
                    <a:pos x="0" y="1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01" name="Freeform 100"/>
              <p:cNvSpPr>
                <a:spLocks/>
              </p:cNvSpPr>
              <p:nvPr/>
            </p:nvSpPr>
            <p:spPr bwMode="auto">
              <a:xfrm>
                <a:off x="3751263" y="2428875"/>
                <a:ext cx="153988" cy="11113"/>
              </a:xfrm>
              <a:custGeom>
                <a:avLst/>
                <a:gdLst/>
                <a:ahLst/>
                <a:cxnLst>
                  <a:cxn ang="0">
                    <a:pos x="41" y="1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41" y="1"/>
                  </a:cxn>
                </a:cxnLst>
                <a:rect l="0" t="0" r="r" b="b"/>
                <a:pathLst>
                  <a:path w="41" h="3">
                    <a:moveTo>
                      <a:pt x="41" y="1"/>
                    </a:moveTo>
                    <a:cubicBezTo>
                      <a:pt x="34" y="0"/>
                      <a:pt x="15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5" y="2"/>
                      <a:pt x="34" y="0"/>
                      <a:pt x="41" y="1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02" name="Freeform 101"/>
              <p:cNvSpPr>
                <a:spLocks/>
              </p:cNvSpPr>
              <p:nvPr/>
            </p:nvSpPr>
            <p:spPr bwMode="auto">
              <a:xfrm>
                <a:off x="3717925" y="2255838"/>
                <a:ext cx="6350" cy="15875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2" y="0"/>
                  </a:cxn>
                  <a:cxn ang="0">
                    <a:pos x="0" y="4"/>
                  </a:cxn>
                </a:cxnLst>
                <a:rect l="0" t="0" r="r" b="b"/>
                <a:pathLst>
                  <a:path w="2" h="4">
                    <a:moveTo>
                      <a:pt x="0" y="4"/>
                    </a:moveTo>
                    <a:cubicBezTo>
                      <a:pt x="1" y="3"/>
                      <a:pt x="2" y="1"/>
                      <a:pt x="2" y="0"/>
                    </a:cubicBezTo>
                    <a:cubicBezTo>
                      <a:pt x="2" y="1"/>
                      <a:pt x="1" y="3"/>
                      <a:pt x="0" y="4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03" name="Freeform 102"/>
              <p:cNvSpPr>
                <a:spLocks/>
              </p:cNvSpPr>
              <p:nvPr/>
            </p:nvSpPr>
            <p:spPr bwMode="auto">
              <a:xfrm>
                <a:off x="3675063" y="2271713"/>
                <a:ext cx="42863" cy="85725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11" y="0"/>
                  </a:cxn>
                </a:cxnLst>
                <a:rect l="0" t="0" r="r" b="b"/>
                <a:pathLst>
                  <a:path w="11" h="23">
                    <a:moveTo>
                      <a:pt x="11" y="0"/>
                    </a:moveTo>
                    <a:cubicBezTo>
                      <a:pt x="8" y="7"/>
                      <a:pt x="4" y="16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4" y="16"/>
                      <a:pt x="8" y="7"/>
                      <a:pt x="11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04" name="Freeform 103"/>
              <p:cNvSpPr>
                <a:spLocks/>
              </p:cNvSpPr>
              <p:nvPr/>
            </p:nvSpPr>
            <p:spPr bwMode="auto">
              <a:xfrm>
                <a:off x="3506788" y="2289175"/>
                <a:ext cx="7938" cy="11113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0" y="0"/>
                  </a:cxn>
                  <a:cxn ang="0">
                    <a:pos x="2" y="3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cubicBezTo>
                      <a:pt x="1" y="2"/>
                      <a:pt x="0" y="1"/>
                      <a:pt x="0" y="0"/>
                    </a:cubicBezTo>
                    <a:cubicBezTo>
                      <a:pt x="0" y="1"/>
                      <a:pt x="1" y="2"/>
                      <a:pt x="2" y="3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05" name="Freeform 104"/>
              <p:cNvSpPr>
                <a:spLocks/>
              </p:cNvSpPr>
              <p:nvPr/>
            </p:nvSpPr>
            <p:spPr bwMode="auto">
              <a:xfrm>
                <a:off x="3367088" y="2451100"/>
                <a:ext cx="211138" cy="38100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56" y="0"/>
                  </a:cxn>
                  <a:cxn ang="0">
                    <a:pos x="44" y="2"/>
                  </a:cxn>
                  <a:cxn ang="0">
                    <a:pos x="25" y="3"/>
                  </a:cxn>
                  <a:cxn ang="0">
                    <a:pos x="22" y="4"/>
                  </a:cxn>
                  <a:cxn ang="0">
                    <a:pos x="18" y="4"/>
                  </a:cxn>
                  <a:cxn ang="0">
                    <a:pos x="1" y="9"/>
                  </a:cxn>
                  <a:cxn ang="0">
                    <a:pos x="1" y="10"/>
                  </a:cxn>
                  <a:cxn ang="0">
                    <a:pos x="1" y="10"/>
                  </a:cxn>
                  <a:cxn ang="0">
                    <a:pos x="56" y="0"/>
                  </a:cxn>
                </a:cxnLst>
                <a:rect l="0" t="0" r="r" b="b"/>
                <a:pathLst>
                  <a:path w="56" h="10">
                    <a:moveTo>
                      <a:pt x="56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52" y="0"/>
                      <a:pt x="48" y="1"/>
                      <a:pt x="44" y="2"/>
                    </a:cubicBezTo>
                    <a:cubicBezTo>
                      <a:pt x="38" y="2"/>
                      <a:pt x="31" y="3"/>
                      <a:pt x="25" y="3"/>
                    </a:cubicBezTo>
                    <a:cubicBezTo>
                      <a:pt x="24" y="3"/>
                      <a:pt x="23" y="4"/>
                      <a:pt x="22" y="4"/>
                    </a:cubicBezTo>
                    <a:cubicBezTo>
                      <a:pt x="21" y="4"/>
                      <a:pt x="19" y="4"/>
                      <a:pt x="18" y="4"/>
                    </a:cubicBezTo>
                    <a:cubicBezTo>
                      <a:pt x="9" y="5"/>
                      <a:pt x="2" y="6"/>
                      <a:pt x="1" y="9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3"/>
                      <a:pt x="40" y="3"/>
                      <a:pt x="56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06" name="Freeform 105"/>
              <p:cNvSpPr>
                <a:spLocks/>
              </p:cNvSpPr>
              <p:nvPr/>
            </p:nvSpPr>
            <p:spPr bwMode="auto">
              <a:xfrm>
                <a:off x="3532188" y="2330450"/>
                <a:ext cx="41275" cy="57150"/>
              </a:xfrm>
              <a:custGeom>
                <a:avLst/>
                <a:gdLst/>
                <a:ahLst/>
                <a:cxnLst>
                  <a:cxn ang="0">
                    <a:pos x="11" y="15"/>
                  </a:cxn>
                  <a:cxn ang="0">
                    <a:pos x="0" y="0"/>
                  </a:cxn>
                  <a:cxn ang="0">
                    <a:pos x="4" y="5"/>
                  </a:cxn>
                  <a:cxn ang="0">
                    <a:pos x="11" y="15"/>
                  </a:cxn>
                </a:cxnLst>
                <a:rect l="0" t="0" r="r" b="b"/>
                <a:pathLst>
                  <a:path w="11" h="15">
                    <a:moveTo>
                      <a:pt x="11" y="15"/>
                    </a:moveTo>
                    <a:cubicBezTo>
                      <a:pt x="8" y="10"/>
                      <a:pt x="4" y="5"/>
                      <a:pt x="0" y="0"/>
                    </a:cubicBezTo>
                    <a:cubicBezTo>
                      <a:pt x="2" y="2"/>
                      <a:pt x="3" y="3"/>
                      <a:pt x="4" y="5"/>
                    </a:cubicBezTo>
                    <a:cubicBezTo>
                      <a:pt x="6" y="8"/>
                      <a:pt x="9" y="12"/>
                      <a:pt x="11" y="1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07" name="Freeform 106"/>
              <p:cNvSpPr>
                <a:spLocks/>
              </p:cNvSpPr>
              <p:nvPr/>
            </p:nvSpPr>
            <p:spPr bwMode="auto">
              <a:xfrm>
                <a:off x="3586163" y="2511425"/>
                <a:ext cx="14288" cy="49213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0" y="12"/>
                  </a:cxn>
                  <a:cxn ang="0">
                    <a:pos x="0" y="13"/>
                  </a:cxn>
                  <a:cxn ang="0">
                    <a:pos x="4" y="0"/>
                  </a:cxn>
                </a:cxnLst>
                <a:rect l="0" t="0" r="r" b="b"/>
                <a:pathLst>
                  <a:path w="4" h="13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3"/>
                      <a:pt x="2" y="8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2" y="8"/>
                      <a:pt x="4" y="4"/>
                      <a:pt x="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08" name="Freeform 107"/>
              <p:cNvSpPr>
                <a:spLocks/>
              </p:cNvSpPr>
              <p:nvPr/>
            </p:nvSpPr>
            <p:spPr bwMode="auto">
              <a:xfrm>
                <a:off x="3668713" y="2214563"/>
                <a:ext cx="107950" cy="206375"/>
              </a:xfrm>
              <a:custGeom>
                <a:avLst/>
                <a:gdLst/>
                <a:ahLst/>
                <a:cxnLst>
                  <a:cxn ang="0">
                    <a:pos x="1" y="55"/>
                  </a:cxn>
                  <a:cxn ang="0">
                    <a:pos x="4" y="53"/>
                  </a:cxn>
                  <a:cxn ang="0">
                    <a:pos x="9" y="41"/>
                  </a:cxn>
                  <a:cxn ang="0">
                    <a:pos x="25" y="0"/>
                  </a:cxn>
                  <a:cxn ang="0">
                    <a:pos x="20" y="4"/>
                  </a:cxn>
                  <a:cxn ang="0">
                    <a:pos x="18" y="7"/>
                  </a:cxn>
                  <a:cxn ang="0">
                    <a:pos x="15" y="11"/>
                  </a:cxn>
                  <a:cxn ang="0">
                    <a:pos x="13" y="15"/>
                  </a:cxn>
                  <a:cxn ang="0">
                    <a:pos x="2" y="38"/>
                  </a:cxn>
                  <a:cxn ang="0">
                    <a:pos x="1" y="55"/>
                  </a:cxn>
                </a:cxnLst>
                <a:rect l="0" t="0" r="r" b="b"/>
                <a:pathLst>
                  <a:path w="29" h="55">
                    <a:moveTo>
                      <a:pt x="1" y="55"/>
                    </a:moveTo>
                    <a:cubicBezTo>
                      <a:pt x="2" y="54"/>
                      <a:pt x="3" y="54"/>
                      <a:pt x="4" y="53"/>
                    </a:cubicBezTo>
                    <a:cubicBezTo>
                      <a:pt x="5" y="50"/>
                      <a:pt x="7" y="46"/>
                      <a:pt x="9" y="41"/>
                    </a:cubicBezTo>
                    <a:cubicBezTo>
                      <a:pt x="17" y="25"/>
                      <a:pt x="29" y="3"/>
                      <a:pt x="25" y="0"/>
                    </a:cubicBezTo>
                    <a:cubicBezTo>
                      <a:pt x="23" y="0"/>
                      <a:pt x="22" y="1"/>
                      <a:pt x="20" y="4"/>
                    </a:cubicBezTo>
                    <a:cubicBezTo>
                      <a:pt x="19" y="5"/>
                      <a:pt x="18" y="6"/>
                      <a:pt x="18" y="7"/>
                    </a:cubicBezTo>
                    <a:cubicBezTo>
                      <a:pt x="17" y="8"/>
                      <a:pt x="16" y="10"/>
                      <a:pt x="15" y="11"/>
                    </a:cubicBezTo>
                    <a:cubicBezTo>
                      <a:pt x="15" y="12"/>
                      <a:pt x="14" y="14"/>
                      <a:pt x="13" y="15"/>
                    </a:cubicBezTo>
                    <a:cubicBezTo>
                      <a:pt x="10" y="22"/>
                      <a:pt x="6" y="31"/>
                      <a:pt x="2" y="38"/>
                    </a:cubicBezTo>
                    <a:cubicBezTo>
                      <a:pt x="1" y="45"/>
                      <a:pt x="0" y="52"/>
                      <a:pt x="1" y="5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09" name="Freeform 108"/>
              <p:cNvSpPr>
                <a:spLocks/>
              </p:cNvSpPr>
              <p:nvPr/>
            </p:nvSpPr>
            <p:spPr bwMode="auto">
              <a:xfrm>
                <a:off x="3514725" y="2508250"/>
                <a:ext cx="104775" cy="207963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3" y="1"/>
                  </a:cxn>
                  <a:cxn ang="0">
                    <a:pos x="19" y="14"/>
                  </a:cxn>
                  <a:cxn ang="0">
                    <a:pos x="3" y="54"/>
                  </a:cxn>
                  <a:cxn ang="0">
                    <a:pos x="3" y="54"/>
                  </a:cxn>
                  <a:cxn ang="0">
                    <a:pos x="10" y="48"/>
                  </a:cxn>
                  <a:cxn ang="0">
                    <a:pos x="26" y="17"/>
                  </a:cxn>
                  <a:cxn ang="0">
                    <a:pos x="27" y="0"/>
                  </a:cxn>
                </a:cxnLst>
                <a:rect l="0" t="0" r="r" b="b"/>
                <a:pathLst>
                  <a:path w="28" h="55">
                    <a:moveTo>
                      <a:pt x="27" y="0"/>
                    </a:moveTo>
                    <a:cubicBezTo>
                      <a:pt x="26" y="0"/>
                      <a:pt x="25" y="1"/>
                      <a:pt x="23" y="1"/>
                    </a:cubicBezTo>
                    <a:cubicBezTo>
                      <a:pt x="23" y="5"/>
                      <a:pt x="21" y="9"/>
                      <a:pt x="19" y="14"/>
                    </a:cubicBezTo>
                    <a:cubicBezTo>
                      <a:pt x="11" y="29"/>
                      <a:pt x="0" y="50"/>
                      <a:pt x="3" y="54"/>
                    </a:cubicBezTo>
                    <a:cubicBezTo>
                      <a:pt x="3" y="54"/>
                      <a:pt x="3" y="54"/>
                      <a:pt x="3" y="54"/>
                    </a:cubicBezTo>
                    <a:cubicBezTo>
                      <a:pt x="5" y="55"/>
                      <a:pt x="7" y="52"/>
                      <a:pt x="10" y="48"/>
                    </a:cubicBezTo>
                    <a:cubicBezTo>
                      <a:pt x="15" y="40"/>
                      <a:pt x="21" y="27"/>
                      <a:pt x="26" y="17"/>
                    </a:cubicBezTo>
                    <a:cubicBezTo>
                      <a:pt x="27" y="9"/>
                      <a:pt x="28" y="3"/>
                      <a:pt x="27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10" name="Freeform 109"/>
              <p:cNvSpPr>
                <a:spLocks/>
              </p:cNvSpPr>
              <p:nvPr/>
            </p:nvSpPr>
            <p:spPr bwMode="auto">
              <a:xfrm>
                <a:off x="3698875" y="2428875"/>
                <a:ext cx="222250" cy="49213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3" y="13"/>
                  </a:cxn>
                  <a:cxn ang="0">
                    <a:pos x="15" y="11"/>
                  </a:cxn>
                  <a:cxn ang="0">
                    <a:pos x="58" y="3"/>
                  </a:cxn>
                  <a:cxn ang="0">
                    <a:pos x="55" y="1"/>
                  </a:cxn>
                  <a:cxn ang="0">
                    <a:pos x="14" y="3"/>
                  </a:cxn>
                  <a:cxn ang="0">
                    <a:pos x="0" y="11"/>
                  </a:cxn>
                </a:cxnLst>
                <a:rect l="0" t="0" r="r" b="b"/>
                <a:pathLst>
                  <a:path w="59" h="13">
                    <a:moveTo>
                      <a:pt x="0" y="11"/>
                    </a:moveTo>
                    <a:cubicBezTo>
                      <a:pt x="1" y="11"/>
                      <a:pt x="2" y="12"/>
                      <a:pt x="3" y="13"/>
                    </a:cubicBezTo>
                    <a:cubicBezTo>
                      <a:pt x="6" y="12"/>
                      <a:pt x="10" y="12"/>
                      <a:pt x="15" y="11"/>
                    </a:cubicBezTo>
                    <a:cubicBezTo>
                      <a:pt x="33" y="9"/>
                      <a:pt x="59" y="8"/>
                      <a:pt x="58" y="3"/>
                    </a:cubicBezTo>
                    <a:cubicBezTo>
                      <a:pt x="58" y="2"/>
                      <a:pt x="57" y="2"/>
                      <a:pt x="55" y="1"/>
                    </a:cubicBezTo>
                    <a:cubicBezTo>
                      <a:pt x="48" y="0"/>
                      <a:pt x="29" y="2"/>
                      <a:pt x="14" y="3"/>
                    </a:cubicBezTo>
                    <a:cubicBezTo>
                      <a:pt x="8" y="6"/>
                      <a:pt x="2" y="8"/>
                      <a:pt x="0" y="11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11" name="Freeform 110"/>
              <p:cNvSpPr>
                <a:spLocks/>
              </p:cNvSpPr>
              <p:nvPr/>
            </p:nvSpPr>
            <p:spPr bwMode="auto">
              <a:xfrm>
                <a:off x="3479800" y="2233613"/>
                <a:ext cx="139700" cy="180975"/>
              </a:xfrm>
              <a:custGeom>
                <a:avLst/>
                <a:gdLst/>
                <a:ahLst/>
                <a:cxnLst>
                  <a:cxn ang="0">
                    <a:pos x="25" y="41"/>
                  </a:cxn>
                  <a:cxn ang="0">
                    <a:pos x="36" y="48"/>
                  </a:cxn>
                  <a:cxn ang="0">
                    <a:pos x="37" y="44"/>
                  </a:cxn>
                  <a:cxn ang="0">
                    <a:pos x="31" y="37"/>
                  </a:cxn>
                  <a:cxn ang="0">
                    <a:pos x="26" y="30"/>
                  </a:cxn>
                  <a:cxn ang="0">
                    <a:pos x="5" y="1"/>
                  </a:cxn>
                  <a:cxn ang="0">
                    <a:pos x="1" y="1"/>
                  </a:cxn>
                  <a:cxn ang="0">
                    <a:pos x="1" y="4"/>
                  </a:cxn>
                  <a:cxn ang="0">
                    <a:pos x="1" y="5"/>
                  </a:cxn>
                  <a:cxn ang="0">
                    <a:pos x="2" y="7"/>
                  </a:cxn>
                  <a:cxn ang="0">
                    <a:pos x="4" y="11"/>
                  </a:cxn>
                  <a:cxn ang="0">
                    <a:pos x="7" y="15"/>
                  </a:cxn>
                  <a:cxn ang="0">
                    <a:pos x="9" y="18"/>
                  </a:cxn>
                  <a:cxn ang="0">
                    <a:pos x="14" y="26"/>
                  </a:cxn>
                  <a:cxn ang="0">
                    <a:pos x="25" y="41"/>
                  </a:cxn>
                </a:cxnLst>
                <a:rect l="0" t="0" r="r" b="b"/>
                <a:pathLst>
                  <a:path w="37" h="48">
                    <a:moveTo>
                      <a:pt x="25" y="41"/>
                    </a:moveTo>
                    <a:cubicBezTo>
                      <a:pt x="29" y="45"/>
                      <a:pt x="33" y="48"/>
                      <a:pt x="36" y="48"/>
                    </a:cubicBezTo>
                    <a:cubicBezTo>
                      <a:pt x="36" y="47"/>
                      <a:pt x="37" y="46"/>
                      <a:pt x="37" y="44"/>
                    </a:cubicBezTo>
                    <a:cubicBezTo>
                      <a:pt x="35" y="42"/>
                      <a:pt x="33" y="40"/>
                      <a:pt x="31" y="37"/>
                    </a:cubicBezTo>
                    <a:cubicBezTo>
                      <a:pt x="29" y="35"/>
                      <a:pt x="28" y="32"/>
                      <a:pt x="26" y="30"/>
                    </a:cubicBezTo>
                    <a:cubicBezTo>
                      <a:pt x="18" y="19"/>
                      <a:pt x="10" y="5"/>
                      <a:pt x="5" y="1"/>
                    </a:cubicBezTo>
                    <a:cubicBezTo>
                      <a:pt x="3" y="1"/>
                      <a:pt x="2" y="0"/>
                      <a:pt x="1" y="1"/>
                    </a:cubicBezTo>
                    <a:cubicBezTo>
                      <a:pt x="1" y="1"/>
                      <a:pt x="0" y="2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6"/>
                      <a:pt x="2" y="6"/>
                      <a:pt x="2" y="7"/>
                    </a:cubicBezTo>
                    <a:cubicBezTo>
                      <a:pt x="3" y="8"/>
                      <a:pt x="3" y="10"/>
                      <a:pt x="4" y="11"/>
                    </a:cubicBezTo>
                    <a:cubicBezTo>
                      <a:pt x="5" y="12"/>
                      <a:pt x="6" y="14"/>
                      <a:pt x="7" y="15"/>
                    </a:cubicBezTo>
                    <a:cubicBezTo>
                      <a:pt x="7" y="16"/>
                      <a:pt x="8" y="17"/>
                      <a:pt x="9" y="18"/>
                    </a:cubicBezTo>
                    <a:cubicBezTo>
                      <a:pt x="10" y="21"/>
                      <a:pt x="12" y="23"/>
                      <a:pt x="14" y="26"/>
                    </a:cubicBezTo>
                    <a:cubicBezTo>
                      <a:pt x="18" y="31"/>
                      <a:pt x="22" y="36"/>
                      <a:pt x="25" y="41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12" name="Freeform 111"/>
              <p:cNvSpPr>
                <a:spLocks/>
              </p:cNvSpPr>
              <p:nvPr/>
            </p:nvSpPr>
            <p:spPr bwMode="auto">
              <a:xfrm>
                <a:off x="3367088" y="2451100"/>
                <a:ext cx="222250" cy="53975"/>
              </a:xfrm>
              <a:custGeom>
                <a:avLst/>
                <a:gdLst/>
                <a:ahLst/>
                <a:cxnLst>
                  <a:cxn ang="0">
                    <a:pos x="59" y="2"/>
                  </a:cxn>
                  <a:cxn ang="0">
                    <a:pos x="56" y="0"/>
                  </a:cxn>
                  <a:cxn ang="0">
                    <a:pos x="1" y="10"/>
                  </a:cxn>
                  <a:cxn ang="0">
                    <a:pos x="1" y="10"/>
                  </a:cxn>
                  <a:cxn ang="0">
                    <a:pos x="44" y="9"/>
                  </a:cxn>
                  <a:cxn ang="0">
                    <a:pos x="59" y="2"/>
                  </a:cxn>
                </a:cxnLst>
                <a:rect l="0" t="0" r="r" b="b"/>
                <a:pathLst>
                  <a:path w="59" h="14">
                    <a:moveTo>
                      <a:pt x="59" y="2"/>
                    </a:moveTo>
                    <a:cubicBezTo>
                      <a:pt x="58" y="1"/>
                      <a:pt x="57" y="1"/>
                      <a:pt x="56" y="0"/>
                    </a:cubicBezTo>
                    <a:cubicBezTo>
                      <a:pt x="40" y="3"/>
                      <a:pt x="0" y="3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4"/>
                      <a:pt x="26" y="11"/>
                      <a:pt x="44" y="9"/>
                    </a:cubicBezTo>
                    <a:cubicBezTo>
                      <a:pt x="51" y="7"/>
                      <a:pt x="56" y="4"/>
                      <a:pt x="59" y="2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13" name="Freeform 112"/>
              <p:cNvSpPr>
                <a:spLocks/>
              </p:cNvSpPr>
              <p:nvPr/>
            </p:nvSpPr>
            <p:spPr bwMode="auto">
              <a:xfrm>
                <a:off x="3668713" y="2511425"/>
                <a:ext cx="150813" cy="1857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4"/>
                  </a:cxn>
                  <a:cxn ang="0">
                    <a:pos x="6" y="12"/>
                  </a:cxn>
                  <a:cxn ang="0">
                    <a:pos x="32" y="47"/>
                  </a:cxn>
                  <a:cxn ang="0">
                    <a:pos x="35" y="48"/>
                  </a:cxn>
                  <a:cxn ang="0">
                    <a:pos x="12" y="8"/>
                  </a:cxn>
                  <a:cxn ang="0">
                    <a:pos x="1" y="0"/>
                  </a:cxn>
                </a:cxnLst>
                <a:rect l="0" t="0" r="r" b="b"/>
                <a:pathLst>
                  <a:path w="40" h="49">
                    <a:moveTo>
                      <a:pt x="1" y="0"/>
                    </a:moveTo>
                    <a:cubicBezTo>
                      <a:pt x="0" y="1"/>
                      <a:pt x="0" y="3"/>
                      <a:pt x="0" y="4"/>
                    </a:cubicBezTo>
                    <a:cubicBezTo>
                      <a:pt x="2" y="6"/>
                      <a:pt x="4" y="9"/>
                      <a:pt x="6" y="12"/>
                    </a:cubicBezTo>
                    <a:cubicBezTo>
                      <a:pt x="15" y="24"/>
                      <a:pt x="26" y="43"/>
                      <a:pt x="32" y="47"/>
                    </a:cubicBezTo>
                    <a:cubicBezTo>
                      <a:pt x="33" y="48"/>
                      <a:pt x="35" y="49"/>
                      <a:pt x="35" y="48"/>
                    </a:cubicBezTo>
                    <a:cubicBezTo>
                      <a:pt x="40" y="45"/>
                      <a:pt x="22" y="23"/>
                      <a:pt x="12" y="8"/>
                    </a:cubicBezTo>
                    <a:cubicBezTo>
                      <a:pt x="7" y="4"/>
                      <a:pt x="3" y="1"/>
                      <a:pt x="1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14" name="Freeform 113"/>
              <p:cNvSpPr>
                <a:spLocks/>
              </p:cNvSpPr>
              <p:nvPr/>
            </p:nvSpPr>
            <p:spPr bwMode="auto">
              <a:xfrm>
                <a:off x="3649663" y="2195513"/>
                <a:ext cx="41275" cy="142875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38"/>
                  </a:cxn>
                  <a:cxn ang="0">
                    <a:pos x="11" y="0"/>
                  </a:cxn>
                </a:cxnLst>
                <a:rect l="0" t="0" r="r" b="b"/>
                <a:pathLst>
                  <a:path w="11" h="38">
                    <a:moveTo>
                      <a:pt x="11" y="0"/>
                    </a:moveTo>
                    <a:cubicBezTo>
                      <a:pt x="7" y="1"/>
                      <a:pt x="3" y="22"/>
                      <a:pt x="0" y="38"/>
                    </a:cubicBezTo>
                    <a:cubicBezTo>
                      <a:pt x="3" y="22"/>
                      <a:pt x="7" y="1"/>
                      <a:pt x="11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15" name="Freeform 114"/>
              <p:cNvSpPr>
                <a:spLocks/>
              </p:cNvSpPr>
              <p:nvPr/>
            </p:nvSpPr>
            <p:spPr bwMode="auto">
              <a:xfrm>
                <a:off x="3646488" y="2338388"/>
                <a:ext cx="3175" cy="158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1" y="0"/>
                  </a:cxn>
                </a:cxnLst>
                <a:rect l="0" t="0" r="r" b="b"/>
                <a:pathLst>
                  <a:path w="1" h="4">
                    <a:moveTo>
                      <a:pt x="1" y="0"/>
                    </a:moveTo>
                    <a:cubicBezTo>
                      <a:pt x="1" y="2"/>
                      <a:pt x="1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3"/>
                      <a:pt x="1" y="2"/>
                      <a:pt x="1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16" name="Freeform 115"/>
              <p:cNvSpPr>
                <a:spLocks/>
              </p:cNvSpPr>
              <p:nvPr/>
            </p:nvSpPr>
            <p:spPr bwMode="auto">
              <a:xfrm>
                <a:off x="3540125" y="2395538"/>
                <a:ext cx="15875" cy="11113"/>
              </a:xfrm>
              <a:custGeom>
                <a:avLst/>
                <a:gdLst/>
                <a:ahLst/>
                <a:cxnLst>
                  <a:cxn ang="0">
                    <a:pos x="4" y="3"/>
                  </a:cxn>
                  <a:cxn ang="0">
                    <a:pos x="4" y="3"/>
                  </a:cxn>
                  <a:cxn ang="0">
                    <a:pos x="0" y="0"/>
                  </a:cxn>
                  <a:cxn ang="0">
                    <a:pos x="4" y="3"/>
                  </a:cxn>
                </a:cxnLst>
                <a:rect l="0" t="0" r="r" b="b"/>
                <a:pathLst>
                  <a:path w="4" h="3">
                    <a:moveTo>
                      <a:pt x="4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2" y="2"/>
                      <a:pt x="1" y="1"/>
                      <a:pt x="0" y="0"/>
                    </a:cubicBezTo>
                    <a:cubicBezTo>
                      <a:pt x="1" y="1"/>
                      <a:pt x="2" y="2"/>
                      <a:pt x="4" y="3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17" name="Freeform 116"/>
              <p:cNvSpPr>
                <a:spLocks/>
              </p:cNvSpPr>
              <p:nvPr/>
            </p:nvSpPr>
            <p:spPr bwMode="auto">
              <a:xfrm>
                <a:off x="3386138" y="2459038"/>
                <a:ext cx="203200" cy="90488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4" y="0"/>
                  </a:cxn>
                  <a:cxn ang="0">
                    <a:pos x="39" y="7"/>
                  </a:cxn>
                  <a:cxn ang="0">
                    <a:pos x="1" y="23"/>
                  </a:cxn>
                  <a:cxn ang="0">
                    <a:pos x="0" y="24"/>
                  </a:cxn>
                  <a:cxn ang="0">
                    <a:pos x="54" y="0"/>
                  </a:cxn>
                </a:cxnLst>
                <a:rect l="0" t="0" r="r" b="b"/>
                <a:pathLst>
                  <a:path w="54" h="24">
                    <a:moveTo>
                      <a:pt x="54" y="0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51" y="2"/>
                      <a:pt x="46" y="5"/>
                      <a:pt x="39" y="7"/>
                    </a:cubicBezTo>
                    <a:cubicBezTo>
                      <a:pt x="25" y="13"/>
                      <a:pt x="6" y="19"/>
                      <a:pt x="1" y="23"/>
                    </a:cubicBezTo>
                    <a:cubicBezTo>
                      <a:pt x="1" y="24"/>
                      <a:pt x="1" y="24"/>
                      <a:pt x="0" y="24"/>
                    </a:cubicBezTo>
                    <a:cubicBezTo>
                      <a:pt x="7" y="17"/>
                      <a:pt x="46" y="7"/>
                      <a:pt x="5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18" name="Freeform 117"/>
              <p:cNvSpPr>
                <a:spLocks/>
              </p:cNvSpPr>
              <p:nvPr/>
            </p:nvSpPr>
            <p:spPr bwMode="auto">
              <a:xfrm>
                <a:off x="3578225" y="2508250"/>
                <a:ext cx="44450" cy="2190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9" y="17"/>
                  </a:cxn>
                  <a:cxn ang="0">
                    <a:pos x="3" y="58"/>
                  </a:cxn>
                  <a:cxn ang="0">
                    <a:pos x="10" y="0"/>
                  </a:cxn>
                </a:cxnLst>
                <a:rect l="0" t="0" r="r" b="b"/>
                <a:pathLst>
                  <a:path w="12" h="58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1" y="3"/>
                      <a:pt x="10" y="9"/>
                      <a:pt x="9" y="17"/>
                    </a:cubicBezTo>
                    <a:cubicBezTo>
                      <a:pt x="6" y="32"/>
                      <a:pt x="1" y="52"/>
                      <a:pt x="3" y="58"/>
                    </a:cubicBezTo>
                    <a:cubicBezTo>
                      <a:pt x="0" y="50"/>
                      <a:pt x="12" y="10"/>
                      <a:pt x="10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19" name="Freeform 118"/>
              <p:cNvSpPr>
                <a:spLocks/>
              </p:cNvSpPr>
              <p:nvPr/>
            </p:nvSpPr>
            <p:spPr bwMode="auto">
              <a:xfrm>
                <a:off x="3646488" y="2192338"/>
                <a:ext cx="63500" cy="228600"/>
              </a:xfrm>
              <a:custGeom>
                <a:avLst/>
                <a:gdLst/>
                <a:ahLst/>
                <a:cxnLst>
                  <a:cxn ang="0">
                    <a:pos x="5" y="61"/>
                  </a:cxn>
                  <a:cxn ang="0">
                    <a:pos x="7" y="61"/>
                  </a:cxn>
                  <a:cxn ang="0">
                    <a:pos x="8" y="44"/>
                  </a:cxn>
                  <a:cxn ang="0">
                    <a:pos x="8" y="44"/>
                  </a:cxn>
                  <a:cxn ang="0">
                    <a:pos x="13" y="1"/>
                  </a:cxn>
                  <a:cxn ang="0">
                    <a:pos x="12" y="1"/>
                  </a:cxn>
                  <a:cxn ang="0">
                    <a:pos x="1" y="39"/>
                  </a:cxn>
                  <a:cxn ang="0">
                    <a:pos x="0" y="43"/>
                  </a:cxn>
                  <a:cxn ang="0">
                    <a:pos x="5" y="61"/>
                  </a:cxn>
                </a:cxnLst>
                <a:rect l="0" t="0" r="r" b="b"/>
                <a:pathLst>
                  <a:path w="17" h="61">
                    <a:moveTo>
                      <a:pt x="5" y="61"/>
                    </a:moveTo>
                    <a:cubicBezTo>
                      <a:pt x="5" y="61"/>
                      <a:pt x="6" y="61"/>
                      <a:pt x="7" y="61"/>
                    </a:cubicBezTo>
                    <a:cubicBezTo>
                      <a:pt x="6" y="58"/>
                      <a:pt x="7" y="51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11" y="26"/>
                      <a:pt x="17" y="1"/>
                      <a:pt x="13" y="1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8" y="2"/>
                      <a:pt x="4" y="23"/>
                      <a:pt x="1" y="39"/>
                    </a:cubicBezTo>
                    <a:cubicBezTo>
                      <a:pt x="1" y="41"/>
                      <a:pt x="1" y="42"/>
                      <a:pt x="0" y="43"/>
                    </a:cubicBezTo>
                    <a:cubicBezTo>
                      <a:pt x="1" y="52"/>
                      <a:pt x="2" y="59"/>
                      <a:pt x="5" y="61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20" name="Freeform 119"/>
              <p:cNvSpPr>
                <a:spLocks/>
              </p:cNvSpPr>
              <p:nvPr/>
            </p:nvSpPr>
            <p:spPr bwMode="auto">
              <a:xfrm>
                <a:off x="3578225" y="2508250"/>
                <a:ext cx="60325" cy="2254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0" y="0"/>
                  </a:cxn>
                  <a:cxn ang="0">
                    <a:pos x="3" y="58"/>
                  </a:cxn>
                  <a:cxn ang="0">
                    <a:pos x="4" y="60"/>
                  </a:cxn>
                  <a:cxn ang="0">
                    <a:pos x="6" y="60"/>
                  </a:cxn>
                  <a:cxn ang="0">
                    <a:pos x="16" y="18"/>
                  </a:cxn>
                  <a:cxn ang="0">
                    <a:pos x="12" y="0"/>
                  </a:cxn>
                </a:cxnLst>
                <a:rect l="0" t="0" r="r" b="b"/>
                <a:pathLst>
                  <a:path w="16" h="60">
                    <a:moveTo>
                      <a:pt x="12" y="0"/>
                    </a:moveTo>
                    <a:cubicBezTo>
                      <a:pt x="11" y="0"/>
                      <a:pt x="11" y="0"/>
                      <a:pt x="10" y="0"/>
                    </a:cubicBezTo>
                    <a:cubicBezTo>
                      <a:pt x="12" y="10"/>
                      <a:pt x="0" y="50"/>
                      <a:pt x="3" y="58"/>
                    </a:cubicBezTo>
                    <a:cubicBezTo>
                      <a:pt x="3" y="59"/>
                      <a:pt x="3" y="60"/>
                      <a:pt x="4" y="60"/>
                    </a:cubicBezTo>
                    <a:cubicBezTo>
                      <a:pt x="5" y="60"/>
                      <a:pt x="5" y="60"/>
                      <a:pt x="6" y="60"/>
                    </a:cubicBezTo>
                    <a:cubicBezTo>
                      <a:pt x="10" y="56"/>
                      <a:pt x="13" y="34"/>
                      <a:pt x="16" y="18"/>
                    </a:cubicBezTo>
                    <a:cubicBezTo>
                      <a:pt x="15" y="9"/>
                      <a:pt x="14" y="1"/>
                      <a:pt x="12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21" name="Freeform 120"/>
              <p:cNvSpPr>
                <a:spLocks/>
              </p:cNvSpPr>
              <p:nvPr/>
            </p:nvSpPr>
            <p:spPr bwMode="auto">
              <a:xfrm>
                <a:off x="3424238" y="2274888"/>
                <a:ext cx="192088" cy="153988"/>
              </a:xfrm>
              <a:custGeom>
                <a:avLst/>
                <a:gdLst/>
                <a:ahLst/>
                <a:cxnLst>
                  <a:cxn ang="0">
                    <a:pos x="35" y="35"/>
                  </a:cxn>
                  <a:cxn ang="0">
                    <a:pos x="50" y="39"/>
                  </a:cxn>
                  <a:cxn ang="0">
                    <a:pos x="51" y="37"/>
                  </a:cxn>
                  <a:cxn ang="0">
                    <a:pos x="40" y="30"/>
                  </a:cxn>
                  <a:cxn ang="0">
                    <a:pos x="40" y="30"/>
                  </a:cxn>
                  <a:cxn ang="0">
                    <a:pos x="26" y="18"/>
                  </a:cxn>
                  <a:cxn ang="0">
                    <a:pos x="2" y="3"/>
                  </a:cxn>
                  <a:cxn ang="0">
                    <a:pos x="10" y="14"/>
                  </a:cxn>
                  <a:cxn ang="0">
                    <a:pos x="31" y="32"/>
                  </a:cxn>
                  <a:cxn ang="0">
                    <a:pos x="35" y="35"/>
                  </a:cxn>
                </a:cxnLst>
                <a:rect l="0" t="0" r="r" b="b"/>
                <a:pathLst>
                  <a:path w="51" h="41">
                    <a:moveTo>
                      <a:pt x="35" y="35"/>
                    </a:moveTo>
                    <a:cubicBezTo>
                      <a:pt x="42" y="39"/>
                      <a:pt x="48" y="41"/>
                      <a:pt x="50" y="39"/>
                    </a:cubicBezTo>
                    <a:cubicBezTo>
                      <a:pt x="50" y="39"/>
                      <a:pt x="51" y="38"/>
                      <a:pt x="51" y="37"/>
                    </a:cubicBezTo>
                    <a:cubicBezTo>
                      <a:pt x="48" y="37"/>
                      <a:pt x="44" y="34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35" y="26"/>
                      <a:pt x="30" y="22"/>
                      <a:pt x="26" y="18"/>
                    </a:cubicBezTo>
                    <a:cubicBezTo>
                      <a:pt x="15" y="8"/>
                      <a:pt x="5" y="0"/>
                      <a:pt x="2" y="3"/>
                    </a:cubicBezTo>
                    <a:cubicBezTo>
                      <a:pt x="0" y="5"/>
                      <a:pt x="4" y="9"/>
                      <a:pt x="10" y="14"/>
                    </a:cubicBezTo>
                    <a:cubicBezTo>
                      <a:pt x="16" y="20"/>
                      <a:pt x="24" y="26"/>
                      <a:pt x="31" y="32"/>
                    </a:cubicBezTo>
                    <a:cubicBezTo>
                      <a:pt x="32" y="33"/>
                      <a:pt x="33" y="34"/>
                      <a:pt x="35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22" name="Freeform 121"/>
              <p:cNvSpPr>
                <a:spLocks/>
              </p:cNvSpPr>
              <p:nvPr/>
            </p:nvSpPr>
            <p:spPr bwMode="auto">
              <a:xfrm>
                <a:off x="3382963" y="2459038"/>
                <a:ext cx="209550" cy="106363"/>
              </a:xfrm>
              <a:custGeom>
                <a:avLst/>
                <a:gdLst/>
                <a:ahLst/>
                <a:cxnLst>
                  <a:cxn ang="0">
                    <a:pos x="43" y="15"/>
                  </a:cxn>
                  <a:cxn ang="0">
                    <a:pos x="56" y="2"/>
                  </a:cxn>
                  <a:cxn ang="0">
                    <a:pos x="55" y="0"/>
                  </a:cxn>
                  <a:cxn ang="0">
                    <a:pos x="1" y="24"/>
                  </a:cxn>
                  <a:cxn ang="0">
                    <a:pos x="1" y="26"/>
                  </a:cxn>
                  <a:cxn ang="0">
                    <a:pos x="9" y="27"/>
                  </a:cxn>
                  <a:cxn ang="0">
                    <a:pos x="43" y="15"/>
                  </a:cxn>
                </a:cxnLst>
                <a:rect l="0" t="0" r="r" b="b"/>
                <a:pathLst>
                  <a:path w="56" h="28">
                    <a:moveTo>
                      <a:pt x="43" y="15"/>
                    </a:moveTo>
                    <a:cubicBezTo>
                      <a:pt x="50" y="9"/>
                      <a:pt x="56" y="4"/>
                      <a:pt x="56" y="2"/>
                    </a:cubicBezTo>
                    <a:cubicBezTo>
                      <a:pt x="55" y="1"/>
                      <a:pt x="55" y="1"/>
                      <a:pt x="55" y="0"/>
                    </a:cubicBezTo>
                    <a:cubicBezTo>
                      <a:pt x="47" y="7"/>
                      <a:pt x="8" y="17"/>
                      <a:pt x="1" y="24"/>
                    </a:cubicBezTo>
                    <a:cubicBezTo>
                      <a:pt x="1" y="25"/>
                      <a:pt x="0" y="26"/>
                      <a:pt x="1" y="26"/>
                    </a:cubicBezTo>
                    <a:cubicBezTo>
                      <a:pt x="1" y="28"/>
                      <a:pt x="4" y="28"/>
                      <a:pt x="9" y="27"/>
                    </a:cubicBezTo>
                    <a:cubicBezTo>
                      <a:pt x="17" y="24"/>
                      <a:pt x="31" y="19"/>
                      <a:pt x="43" y="1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23" name="Freeform 122"/>
              <p:cNvSpPr>
                <a:spLocks/>
              </p:cNvSpPr>
              <p:nvPr/>
            </p:nvSpPr>
            <p:spPr bwMode="auto">
              <a:xfrm>
                <a:off x="3694113" y="2354263"/>
                <a:ext cx="214313" cy="115888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1" y="31"/>
                  </a:cxn>
                  <a:cxn ang="0">
                    <a:pos x="15" y="23"/>
                  </a:cxn>
                  <a:cxn ang="0">
                    <a:pos x="15" y="23"/>
                  </a:cxn>
                  <a:cxn ang="0">
                    <a:pos x="55" y="5"/>
                  </a:cxn>
                  <a:cxn ang="0">
                    <a:pos x="13" y="16"/>
                  </a:cxn>
                  <a:cxn ang="0">
                    <a:pos x="0" y="29"/>
                  </a:cxn>
                </a:cxnLst>
                <a:rect l="0" t="0" r="r" b="b"/>
                <a:pathLst>
                  <a:path w="57" h="31">
                    <a:moveTo>
                      <a:pt x="0" y="29"/>
                    </a:moveTo>
                    <a:cubicBezTo>
                      <a:pt x="0" y="29"/>
                      <a:pt x="1" y="30"/>
                      <a:pt x="1" y="31"/>
                    </a:cubicBezTo>
                    <a:cubicBezTo>
                      <a:pt x="3" y="28"/>
                      <a:pt x="9" y="26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32" y="17"/>
                      <a:pt x="57" y="9"/>
                      <a:pt x="55" y="5"/>
                    </a:cubicBezTo>
                    <a:cubicBezTo>
                      <a:pt x="53" y="0"/>
                      <a:pt x="30" y="10"/>
                      <a:pt x="13" y="16"/>
                    </a:cubicBezTo>
                    <a:cubicBezTo>
                      <a:pt x="5" y="22"/>
                      <a:pt x="0" y="26"/>
                      <a:pt x="0" y="29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24" name="Freeform 123"/>
              <p:cNvSpPr>
                <a:spLocks/>
              </p:cNvSpPr>
              <p:nvPr/>
            </p:nvSpPr>
            <p:spPr bwMode="auto">
              <a:xfrm>
                <a:off x="3671888" y="2500313"/>
                <a:ext cx="195263" cy="147638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0" y="3"/>
                  </a:cxn>
                  <a:cxn ang="0">
                    <a:pos x="11" y="11"/>
                  </a:cxn>
                  <a:cxn ang="0">
                    <a:pos x="46" y="38"/>
                  </a:cxn>
                  <a:cxn ang="0">
                    <a:pos x="49" y="38"/>
                  </a:cxn>
                  <a:cxn ang="0">
                    <a:pos x="16" y="5"/>
                  </a:cxn>
                  <a:cxn ang="0">
                    <a:pos x="1" y="1"/>
                  </a:cxn>
                </a:cxnLst>
                <a:rect l="0" t="0" r="r" b="b"/>
                <a:pathLst>
                  <a:path w="52" h="39">
                    <a:moveTo>
                      <a:pt x="1" y="1"/>
                    </a:moveTo>
                    <a:cubicBezTo>
                      <a:pt x="0" y="2"/>
                      <a:pt x="0" y="2"/>
                      <a:pt x="0" y="3"/>
                    </a:cubicBezTo>
                    <a:cubicBezTo>
                      <a:pt x="2" y="4"/>
                      <a:pt x="6" y="7"/>
                      <a:pt x="11" y="11"/>
                    </a:cubicBezTo>
                    <a:cubicBezTo>
                      <a:pt x="23" y="21"/>
                      <a:pt x="40" y="37"/>
                      <a:pt x="46" y="38"/>
                    </a:cubicBezTo>
                    <a:cubicBezTo>
                      <a:pt x="47" y="39"/>
                      <a:pt x="48" y="39"/>
                      <a:pt x="49" y="38"/>
                    </a:cubicBezTo>
                    <a:cubicBezTo>
                      <a:pt x="52" y="34"/>
                      <a:pt x="30" y="17"/>
                      <a:pt x="16" y="5"/>
                    </a:cubicBezTo>
                    <a:cubicBezTo>
                      <a:pt x="8" y="2"/>
                      <a:pt x="3" y="0"/>
                      <a:pt x="1" y="1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25" name="Freeform 124"/>
              <p:cNvSpPr>
                <a:spLocks/>
              </p:cNvSpPr>
              <p:nvPr/>
            </p:nvSpPr>
            <p:spPr bwMode="auto">
              <a:xfrm>
                <a:off x="3389313" y="2187575"/>
                <a:ext cx="512763" cy="550863"/>
              </a:xfrm>
              <a:custGeom>
                <a:avLst/>
                <a:gdLst/>
                <a:ahLst/>
                <a:cxnLst>
                  <a:cxn ang="0">
                    <a:pos x="39" y="64"/>
                  </a:cxn>
                  <a:cxn ang="0">
                    <a:pos x="50" y="70"/>
                  </a:cxn>
                  <a:cxn ang="0">
                    <a:pos x="50" y="70"/>
                  </a:cxn>
                  <a:cxn ang="0">
                    <a:pos x="53" y="72"/>
                  </a:cxn>
                  <a:cxn ang="0">
                    <a:pos x="53" y="72"/>
                  </a:cxn>
                  <a:cxn ang="0">
                    <a:pos x="54" y="74"/>
                  </a:cxn>
                  <a:cxn ang="0">
                    <a:pos x="41" y="87"/>
                  </a:cxn>
                  <a:cxn ang="0">
                    <a:pos x="25" y="98"/>
                  </a:cxn>
                  <a:cxn ang="0">
                    <a:pos x="7" y="115"/>
                  </a:cxn>
                  <a:cxn ang="0">
                    <a:pos x="44" y="94"/>
                  </a:cxn>
                  <a:cxn ang="0">
                    <a:pos x="47" y="92"/>
                  </a:cxn>
                  <a:cxn ang="0">
                    <a:pos x="47" y="92"/>
                  </a:cxn>
                  <a:cxn ang="0">
                    <a:pos x="56" y="86"/>
                  </a:cxn>
                  <a:cxn ang="0">
                    <a:pos x="56" y="86"/>
                  </a:cxn>
                  <a:cxn ang="0">
                    <a:pos x="60" y="85"/>
                  </a:cxn>
                  <a:cxn ang="0">
                    <a:pos x="60" y="85"/>
                  </a:cxn>
                  <a:cxn ang="0">
                    <a:pos x="62" y="85"/>
                  </a:cxn>
                  <a:cxn ang="0">
                    <a:pos x="66" y="103"/>
                  </a:cxn>
                  <a:cxn ang="0">
                    <a:pos x="73" y="146"/>
                  </a:cxn>
                  <a:cxn ang="0">
                    <a:pos x="74" y="103"/>
                  </a:cxn>
                  <a:cxn ang="0">
                    <a:pos x="74" y="90"/>
                  </a:cxn>
                  <a:cxn ang="0">
                    <a:pos x="75" y="86"/>
                  </a:cxn>
                  <a:cxn ang="0">
                    <a:pos x="76" y="84"/>
                  </a:cxn>
                  <a:cxn ang="0">
                    <a:pos x="91" y="88"/>
                  </a:cxn>
                  <a:cxn ang="0">
                    <a:pos x="134" y="105"/>
                  </a:cxn>
                  <a:cxn ang="0">
                    <a:pos x="96" y="83"/>
                  </a:cxn>
                  <a:cxn ang="0">
                    <a:pos x="85" y="77"/>
                  </a:cxn>
                  <a:cxn ang="0">
                    <a:pos x="82" y="75"/>
                  </a:cxn>
                  <a:cxn ang="0">
                    <a:pos x="81" y="73"/>
                  </a:cxn>
                  <a:cxn ang="0">
                    <a:pos x="94" y="60"/>
                  </a:cxn>
                  <a:cxn ang="0">
                    <a:pos x="127" y="32"/>
                  </a:cxn>
                  <a:cxn ang="0">
                    <a:pos x="87" y="55"/>
                  </a:cxn>
                  <a:cxn ang="0">
                    <a:pos x="78" y="60"/>
                  </a:cxn>
                  <a:cxn ang="0">
                    <a:pos x="75" y="62"/>
                  </a:cxn>
                  <a:cxn ang="0">
                    <a:pos x="73" y="62"/>
                  </a:cxn>
                  <a:cxn ang="0">
                    <a:pos x="68" y="44"/>
                  </a:cxn>
                  <a:cxn ang="0">
                    <a:pos x="68" y="44"/>
                  </a:cxn>
                  <a:cxn ang="0">
                    <a:pos x="61" y="1"/>
                  </a:cxn>
                  <a:cxn ang="0">
                    <a:pos x="61" y="44"/>
                  </a:cxn>
                  <a:cxn ang="0">
                    <a:pos x="61" y="56"/>
                  </a:cxn>
                  <a:cxn ang="0">
                    <a:pos x="60" y="60"/>
                  </a:cxn>
                  <a:cxn ang="0">
                    <a:pos x="59" y="62"/>
                  </a:cxn>
                  <a:cxn ang="0">
                    <a:pos x="44" y="58"/>
                  </a:cxn>
                  <a:cxn ang="0">
                    <a:pos x="44" y="58"/>
                  </a:cxn>
                  <a:cxn ang="0">
                    <a:pos x="6" y="41"/>
                  </a:cxn>
                  <a:cxn ang="0">
                    <a:pos x="1" y="42"/>
                  </a:cxn>
                  <a:cxn ang="0">
                    <a:pos x="4" y="47"/>
                  </a:cxn>
                  <a:cxn ang="0">
                    <a:pos x="39" y="64"/>
                  </a:cxn>
                </a:cxnLst>
                <a:rect l="0" t="0" r="r" b="b"/>
                <a:pathLst>
                  <a:path w="136" h="146">
                    <a:moveTo>
                      <a:pt x="39" y="64"/>
                    </a:moveTo>
                    <a:cubicBezTo>
                      <a:pt x="43" y="66"/>
                      <a:pt x="47" y="68"/>
                      <a:pt x="50" y="70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51" y="71"/>
                      <a:pt x="52" y="71"/>
                      <a:pt x="53" y="72"/>
                    </a:cubicBezTo>
                    <a:cubicBezTo>
                      <a:pt x="53" y="72"/>
                      <a:pt x="53" y="72"/>
                      <a:pt x="53" y="72"/>
                    </a:cubicBezTo>
                    <a:cubicBezTo>
                      <a:pt x="53" y="73"/>
                      <a:pt x="53" y="73"/>
                      <a:pt x="54" y="74"/>
                    </a:cubicBezTo>
                    <a:cubicBezTo>
                      <a:pt x="54" y="76"/>
                      <a:pt x="48" y="81"/>
                      <a:pt x="41" y="87"/>
                    </a:cubicBezTo>
                    <a:cubicBezTo>
                      <a:pt x="36" y="90"/>
                      <a:pt x="30" y="94"/>
                      <a:pt x="25" y="98"/>
                    </a:cubicBezTo>
                    <a:cubicBezTo>
                      <a:pt x="15" y="105"/>
                      <a:pt x="5" y="112"/>
                      <a:pt x="7" y="115"/>
                    </a:cubicBezTo>
                    <a:cubicBezTo>
                      <a:pt x="10" y="119"/>
                      <a:pt x="29" y="104"/>
                      <a:pt x="44" y="94"/>
                    </a:cubicBezTo>
                    <a:cubicBezTo>
                      <a:pt x="45" y="93"/>
                      <a:pt x="46" y="92"/>
                      <a:pt x="47" y="92"/>
                    </a:cubicBezTo>
                    <a:cubicBezTo>
                      <a:pt x="47" y="92"/>
                      <a:pt x="47" y="92"/>
                      <a:pt x="47" y="92"/>
                    </a:cubicBezTo>
                    <a:cubicBezTo>
                      <a:pt x="51" y="89"/>
                      <a:pt x="54" y="87"/>
                      <a:pt x="56" y="86"/>
                    </a:cubicBezTo>
                    <a:cubicBezTo>
                      <a:pt x="56" y="86"/>
                      <a:pt x="56" y="86"/>
                      <a:pt x="56" y="86"/>
                    </a:cubicBezTo>
                    <a:cubicBezTo>
                      <a:pt x="58" y="86"/>
                      <a:pt x="59" y="85"/>
                      <a:pt x="60" y="85"/>
                    </a:cubicBezTo>
                    <a:cubicBezTo>
                      <a:pt x="60" y="85"/>
                      <a:pt x="60" y="85"/>
                      <a:pt x="60" y="85"/>
                    </a:cubicBezTo>
                    <a:cubicBezTo>
                      <a:pt x="61" y="85"/>
                      <a:pt x="61" y="85"/>
                      <a:pt x="62" y="85"/>
                    </a:cubicBezTo>
                    <a:cubicBezTo>
                      <a:pt x="64" y="86"/>
                      <a:pt x="65" y="94"/>
                      <a:pt x="66" y="103"/>
                    </a:cubicBezTo>
                    <a:cubicBezTo>
                      <a:pt x="68" y="121"/>
                      <a:pt x="68" y="146"/>
                      <a:pt x="73" y="146"/>
                    </a:cubicBezTo>
                    <a:cubicBezTo>
                      <a:pt x="78" y="146"/>
                      <a:pt x="75" y="121"/>
                      <a:pt x="74" y="103"/>
                    </a:cubicBezTo>
                    <a:cubicBezTo>
                      <a:pt x="74" y="98"/>
                      <a:pt x="74" y="94"/>
                      <a:pt x="74" y="90"/>
                    </a:cubicBezTo>
                    <a:cubicBezTo>
                      <a:pt x="74" y="89"/>
                      <a:pt x="74" y="87"/>
                      <a:pt x="75" y="86"/>
                    </a:cubicBezTo>
                    <a:cubicBezTo>
                      <a:pt x="75" y="85"/>
                      <a:pt x="75" y="85"/>
                      <a:pt x="76" y="84"/>
                    </a:cubicBezTo>
                    <a:cubicBezTo>
                      <a:pt x="78" y="83"/>
                      <a:pt x="83" y="85"/>
                      <a:pt x="91" y="88"/>
                    </a:cubicBezTo>
                    <a:cubicBezTo>
                      <a:pt x="107" y="96"/>
                      <a:pt x="132" y="110"/>
                      <a:pt x="134" y="105"/>
                    </a:cubicBezTo>
                    <a:cubicBezTo>
                      <a:pt x="136" y="100"/>
                      <a:pt x="112" y="91"/>
                      <a:pt x="96" y="83"/>
                    </a:cubicBezTo>
                    <a:cubicBezTo>
                      <a:pt x="92" y="81"/>
                      <a:pt x="88" y="79"/>
                      <a:pt x="85" y="77"/>
                    </a:cubicBezTo>
                    <a:cubicBezTo>
                      <a:pt x="84" y="76"/>
                      <a:pt x="83" y="75"/>
                      <a:pt x="82" y="75"/>
                    </a:cubicBezTo>
                    <a:cubicBezTo>
                      <a:pt x="82" y="74"/>
                      <a:pt x="81" y="73"/>
                      <a:pt x="81" y="73"/>
                    </a:cubicBezTo>
                    <a:cubicBezTo>
                      <a:pt x="81" y="70"/>
                      <a:pt x="86" y="66"/>
                      <a:pt x="94" y="60"/>
                    </a:cubicBezTo>
                    <a:cubicBezTo>
                      <a:pt x="108" y="49"/>
                      <a:pt x="130" y="36"/>
                      <a:pt x="127" y="32"/>
                    </a:cubicBezTo>
                    <a:cubicBezTo>
                      <a:pt x="124" y="27"/>
                      <a:pt x="103" y="45"/>
                      <a:pt x="87" y="55"/>
                    </a:cubicBezTo>
                    <a:cubicBezTo>
                      <a:pt x="84" y="57"/>
                      <a:pt x="81" y="59"/>
                      <a:pt x="78" y="60"/>
                    </a:cubicBezTo>
                    <a:cubicBezTo>
                      <a:pt x="77" y="61"/>
                      <a:pt x="76" y="61"/>
                      <a:pt x="75" y="62"/>
                    </a:cubicBezTo>
                    <a:cubicBezTo>
                      <a:pt x="74" y="62"/>
                      <a:pt x="73" y="62"/>
                      <a:pt x="73" y="62"/>
                    </a:cubicBezTo>
                    <a:cubicBezTo>
                      <a:pt x="70" y="60"/>
                      <a:pt x="69" y="53"/>
                      <a:pt x="68" y="44"/>
                    </a:cubicBezTo>
                    <a:cubicBezTo>
                      <a:pt x="68" y="44"/>
                      <a:pt x="68" y="44"/>
                      <a:pt x="68" y="44"/>
                    </a:cubicBezTo>
                    <a:cubicBezTo>
                      <a:pt x="67" y="26"/>
                      <a:pt x="66" y="0"/>
                      <a:pt x="61" y="1"/>
                    </a:cubicBezTo>
                    <a:cubicBezTo>
                      <a:pt x="56" y="1"/>
                      <a:pt x="60" y="26"/>
                      <a:pt x="61" y="44"/>
                    </a:cubicBezTo>
                    <a:cubicBezTo>
                      <a:pt x="61" y="49"/>
                      <a:pt x="61" y="53"/>
                      <a:pt x="61" y="56"/>
                    </a:cubicBezTo>
                    <a:cubicBezTo>
                      <a:pt x="61" y="58"/>
                      <a:pt x="60" y="59"/>
                      <a:pt x="60" y="60"/>
                    </a:cubicBezTo>
                    <a:cubicBezTo>
                      <a:pt x="60" y="61"/>
                      <a:pt x="59" y="62"/>
                      <a:pt x="59" y="62"/>
                    </a:cubicBezTo>
                    <a:cubicBezTo>
                      <a:pt x="57" y="64"/>
                      <a:pt x="51" y="62"/>
                      <a:pt x="44" y="58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31" y="53"/>
                      <a:pt x="15" y="43"/>
                      <a:pt x="6" y="41"/>
                    </a:cubicBezTo>
                    <a:cubicBezTo>
                      <a:pt x="3" y="41"/>
                      <a:pt x="1" y="41"/>
                      <a:pt x="1" y="42"/>
                    </a:cubicBezTo>
                    <a:cubicBezTo>
                      <a:pt x="0" y="43"/>
                      <a:pt x="1" y="45"/>
                      <a:pt x="4" y="47"/>
                    </a:cubicBezTo>
                    <a:cubicBezTo>
                      <a:pt x="11" y="52"/>
                      <a:pt x="27" y="58"/>
                      <a:pt x="39" y="64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</p:grpSp>
        <p:grpSp>
          <p:nvGrpSpPr>
            <p:cNvPr id="75" name="Group 281"/>
            <p:cNvGrpSpPr/>
            <p:nvPr/>
          </p:nvGrpSpPr>
          <p:grpSpPr>
            <a:xfrm rot="1639090">
              <a:off x="7439047" y="1694081"/>
              <a:ext cx="288405" cy="246228"/>
              <a:chOff x="6294438" y="1638300"/>
              <a:chExt cx="401638" cy="342900"/>
            </a:xfrm>
            <a:solidFill>
              <a:schemeClr val="accent1">
                <a:alpha val="20000"/>
              </a:schemeClr>
            </a:solidFill>
          </p:grpSpPr>
          <p:sp>
            <p:nvSpPr>
              <p:cNvPr id="78" name="Freeform 50"/>
              <p:cNvSpPr>
                <a:spLocks noEditPoints="1"/>
              </p:cNvSpPr>
              <p:nvPr/>
            </p:nvSpPr>
            <p:spPr bwMode="auto">
              <a:xfrm>
                <a:off x="6475413" y="1774825"/>
                <a:ext cx="220663" cy="20637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24"/>
                  </a:cxn>
                  <a:cxn ang="0">
                    <a:pos x="11" y="34"/>
                  </a:cxn>
                  <a:cxn ang="0">
                    <a:pos x="16" y="35"/>
                  </a:cxn>
                  <a:cxn ang="0">
                    <a:pos x="19" y="44"/>
                  </a:cxn>
                  <a:cxn ang="0">
                    <a:pos x="27" y="49"/>
                  </a:cxn>
                  <a:cxn ang="0">
                    <a:pos x="33" y="49"/>
                  </a:cxn>
                  <a:cxn ang="0">
                    <a:pos x="32" y="53"/>
                  </a:cxn>
                  <a:cxn ang="0">
                    <a:pos x="59" y="47"/>
                  </a:cxn>
                  <a:cxn ang="0">
                    <a:pos x="56" y="21"/>
                  </a:cxn>
                  <a:cxn ang="0">
                    <a:pos x="53" y="21"/>
                  </a:cxn>
                  <a:cxn ang="0">
                    <a:pos x="42" y="4"/>
                  </a:cxn>
                  <a:cxn ang="0">
                    <a:pos x="34" y="7"/>
                  </a:cxn>
                  <a:cxn ang="0">
                    <a:pos x="29" y="8"/>
                  </a:cxn>
                  <a:cxn ang="0">
                    <a:pos x="21" y="3"/>
                  </a:cxn>
                  <a:cxn ang="0">
                    <a:pos x="11" y="3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15" y="21"/>
                  </a:cxn>
                  <a:cxn ang="0">
                    <a:pos x="31" y="28"/>
                  </a:cxn>
                  <a:cxn ang="0">
                    <a:pos x="44" y="36"/>
                  </a:cxn>
                  <a:cxn ang="0">
                    <a:pos x="29" y="28"/>
                  </a:cxn>
                  <a:cxn ang="0">
                    <a:pos x="13" y="21"/>
                  </a:cxn>
                  <a:cxn ang="0">
                    <a:pos x="2" y="5"/>
                  </a:cxn>
                  <a:cxn ang="0">
                    <a:pos x="15" y="21"/>
                  </a:cxn>
                </a:cxnLst>
                <a:rect l="0" t="0" r="r" b="b"/>
                <a:pathLst>
                  <a:path w="59" h="55">
                    <a:moveTo>
                      <a:pt x="2" y="11"/>
                    </a:moveTo>
                    <a:cubicBezTo>
                      <a:pt x="5" y="15"/>
                      <a:pt x="4" y="21"/>
                      <a:pt x="4" y="24"/>
                    </a:cubicBezTo>
                    <a:cubicBezTo>
                      <a:pt x="4" y="32"/>
                      <a:pt x="11" y="34"/>
                      <a:pt x="11" y="34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41"/>
                      <a:pt x="19" y="44"/>
                    </a:cubicBezTo>
                    <a:cubicBezTo>
                      <a:pt x="22" y="48"/>
                      <a:pt x="27" y="49"/>
                      <a:pt x="27" y="4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29" y="51"/>
                      <a:pt x="32" y="53"/>
                    </a:cubicBezTo>
                    <a:cubicBezTo>
                      <a:pt x="35" y="55"/>
                      <a:pt x="59" y="47"/>
                      <a:pt x="59" y="47"/>
                    </a:cubicBezTo>
                    <a:cubicBezTo>
                      <a:pt x="56" y="46"/>
                      <a:pt x="57" y="26"/>
                      <a:pt x="56" y="21"/>
                    </a:cubicBezTo>
                    <a:cubicBezTo>
                      <a:pt x="55" y="16"/>
                      <a:pt x="54" y="25"/>
                      <a:pt x="53" y="21"/>
                    </a:cubicBezTo>
                    <a:cubicBezTo>
                      <a:pt x="51" y="17"/>
                      <a:pt x="45" y="7"/>
                      <a:pt x="42" y="4"/>
                    </a:cubicBezTo>
                    <a:cubicBezTo>
                      <a:pt x="39" y="1"/>
                      <a:pt x="35" y="4"/>
                      <a:pt x="34" y="7"/>
                    </a:cubicBezTo>
                    <a:cubicBezTo>
                      <a:pt x="33" y="10"/>
                      <a:pt x="32" y="10"/>
                      <a:pt x="29" y="8"/>
                    </a:cubicBezTo>
                    <a:cubicBezTo>
                      <a:pt x="27" y="6"/>
                      <a:pt x="24" y="4"/>
                      <a:pt x="21" y="3"/>
                    </a:cubicBezTo>
                    <a:cubicBezTo>
                      <a:pt x="18" y="1"/>
                      <a:pt x="14" y="4"/>
                      <a:pt x="11" y="3"/>
                    </a:cubicBezTo>
                    <a:cubicBezTo>
                      <a:pt x="9" y="2"/>
                      <a:pt x="7" y="5"/>
                      <a:pt x="4" y="4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0" y="8"/>
                      <a:pt x="2" y="11"/>
                    </a:cubicBezTo>
                    <a:close/>
                    <a:moveTo>
                      <a:pt x="15" y="21"/>
                    </a:moveTo>
                    <a:cubicBezTo>
                      <a:pt x="17" y="22"/>
                      <a:pt x="29" y="27"/>
                      <a:pt x="31" y="28"/>
                    </a:cubicBezTo>
                    <a:cubicBezTo>
                      <a:pt x="32" y="29"/>
                      <a:pt x="38" y="32"/>
                      <a:pt x="44" y="36"/>
                    </a:cubicBezTo>
                    <a:cubicBezTo>
                      <a:pt x="44" y="36"/>
                      <a:pt x="32" y="31"/>
                      <a:pt x="29" y="28"/>
                    </a:cubicBezTo>
                    <a:cubicBezTo>
                      <a:pt x="29" y="28"/>
                      <a:pt x="16" y="25"/>
                      <a:pt x="13" y="21"/>
                    </a:cubicBezTo>
                    <a:cubicBezTo>
                      <a:pt x="10" y="16"/>
                      <a:pt x="2" y="5"/>
                      <a:pt x="2" y="5"/>
                    </a:cubicBezTo>
                    <a:cubicBezTo>
                      <a:pt x="2" y="5"/>
                      <a:pt x="14" y="20"/>
                      <a:pt x="15" y="21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79" name="Freeform 51"/>
              <p:cNvSpPr>
                <a:spLocks/>
              </p:cNvSpPr>
              <p:nvPr/>
            </p:nvSpPr>
            <p:spPr bwMode="auto">
              <a:xfrm>
                <a:off x="6481763" y="1793875"/>
                <a:ext cx="158750" cy="115888"/>
              </a:xfrm>
              <a:custGeom>
                <a:avLst/>
                <a:gdLst/>
                <a:ahLst/>
                <a:cxnLst>
                  <a:cxn ang="0">
                    <a:pos x="27" y="23"/>
                  </a:cxn>
                  <a:cxn ang="0">
                    <a:pos x="42" y="31"/>
                  </a:cxn>
                  <a:cxn ang="0">
                    <a:pos x="29" y="23"/>
                  </a:cxn>
                  <a:cxn ang="0">
                    <a:pos x="13" y="16"/>
                  </a:cxn>
                  <a:cxn ang="0">
                    <a:pos x="0" y="0"/>
                  </a:cxn>
                  <a:cxn ang="0">
                    <a:pos x="11" y="16"/>
                  </a:cxn>
                  <a:cxn ang="0">
                    <a:pos x="27" y="23"/>
                  </a:cxn>
                </a:cxnLst>
                <a:rect l="0" t="0" r="r" b="b"/>
                <a:pathLst>
                  <a:path w="42" h="31">
                    <a:moveTo>
                      <a:pt x="27" y="23"/>
                    </a:moveTo>
                    <a:cubicBezTo>
                      <a:pt x="30" y="26"/>
                      <a:pt x="42" y="31"/>
                      <a:pt x="42" y="31"/>
                    </a:cubicBezTo>
                    <a:cubicBezTo>
                      <a:pt x="36" y="27"/>
                      <a:pt x="30" y="24"/>
                      <a:pt x="29" y="23"/>
                    </a:cubicBezTo>
                    <a:cubicBezTo>
                      <a:pt x="27" y="22"/>
                      <a:pt x="15" y="17"/>
                      <a:pt x="13" y="16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0" y="0"/>
                      <a:pt x="8" y="11"/>
                      <a:pt x="11" y="16"/>
                    </a:cubicBezTo>
                    <a:cubicBezTo>
                      <a:pt x="14" y="20"/>
                      <a:pt x="27" y="23"/>
                      <a:pt x="27" y="23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80" name="Freeform 281"/>
              <p:cNvSpPr>
                <a:spLocks noEditPoints="1"/>
              </p:cNvSpPr>
              <p:nvPr/>
            </p:nvSpPr>
            <p:spPr bwMode="auto">
              <a:xfrm>
                <a:off x="6294438" y="1638300"/>
                <a:ext cx="139700" cy="282575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5" y="20"/>
                  </a:cxn>
                  <a:cxn ang="0">
                    <a:pos x="1" y="36"/>
                  </a:cxn>
                  <a:cxn ang="0">
                    <a:pos x="4" y="75"/>
                  </a:cxn>
                  <a:cxn ang="0">
                    <a:pos x="28" y="53"/>
                  </a:cxn>
                  <a:cxn ang="0">
                    <a:pos x="31" y="19"/>
                  </a:cxn>
                  <a:cxn ang="0">
                    <a:pos x="23" y="0"/>
                  </a:cxn>
                  <a:cxn ang="0">
                    <a:pos x="17" y="6"/>
                  </a:cxn>
                  <a:cxn ang="0">
                    <a:pos x="19" y="27"/>
                  </a:cxn>
                  <a:cxn ang="0">
                    <a:pos x="17" y="44"/>
                  </a:cxn>
                  <a:cxn ang="0">
                    <a:pos x="11" y="59"/>
                  </a:cxn>
                  <a:cxn ang="0">
                    <a:pos x="6" y="69"/>
                  </a:cxn>
                  <a:cxn ang="0">
                    <a:pos x="17" y="39"/>
                  </a:cxn>
                  <a:cxn ang="0">
                    <a:pos x="17" y="19"/>
                  </a:cxn>
                  <a:cxn ang="0">
                    <a:pos x="18" y="11"/>
                  </a:cxn>
                  <a:cxn ang="0">
                    <a:pos x="19" y="27"/>
                  </a:cxn>
                </a:cxnLst>
                <a:rect l="0" t="0" r="r" b="b"/>
                <a:pathLst>
                  <a:path w="37" h="75">
                    <a:moveTo>
                      <a:pt x="17" y="6"/>
                    </a:moveTo>
                    <a:cubicBezTo>
                      <a:pt x="13" y="9"/>
                      <a:pt x="5" y="17"/>
                      <a:pt x="5" y="20"/>
                    </a:cubicBezTo>
                    <a:cubicBezTo>
                      <a:pt x="4" y="23"/>
                      <a:pt x="0" y="31"/>
                      <a:pt x="1" y="36"/>
                    </a:cubicBezTo>
                    <a:cubicBezTo>
                      <a:pt x="2" y="41"/>
                      <a:pt x="2" y="72"/>
                      <a:pt x="4" y="75"/>
                    </a:cubicBezTo>
                    <a:cubicBezTo>
                      <a:pt x="4" y="75"/>
                      <a:pt x="22" y="61"/>
                      <a:pt x="28" y="53"/>
                    </a:cubicBezTo>
                    <a:cubicBezTo>
                      <a:pt x="34" y="44"/>
                      <a:pt x="37" y="34"/>
                      <a:pt x="31" y="19"/>
                    </a:cubicBezTo>
                    <a:cubicBezTo>
                      <a:pt x="26" y="5"/>
                      <a:pt x="23" y="7"/>
                      <a:pt x="23" y="0"/>
                    </a:cubicBezTo>
                    <a:cubicBezTo>
                      <a:pt x="23" y="0"/>
                      <a:pt x="21" y="4"/>
                      <a:pt x="17" y="6"/>
                    </a:cubicBezTo>
                    <a:close/>
                    <a:moveTo>
                      <a:pt x="19" y="27"/>
                    </a:moveTo>
                    <a:cubicBezTo>
                      <a:pt x="19" y="31"/>
                      <a:pt x="18" y="41"/>
                      <a:pt x="17" y="44"/>
                    </a:cubicBezTo>
                    <a:cubicBezTo>
                      <a:pt x="17" y="47"/>
                      <a:pt x="13" y="57"/>
                      <a:pt x="11" y="59"/>
                    </a:cubicBezTo>
                    <a:cubicBezTo>
                      <a:pt x="9" y="62"/>
                      <a:pt x="6" y="69"/>
                      <a:pt x="6" y="69"/>
                    </a:cubicBezTo>
                    <a:cubicBezTo>
                      <a:pt x="8" y="64"/>
                      <a:pt x="16" y="45"/>
                      <a:pt x="17" y="39"/>
                    </a:cubicBezTo>
                    <a:cubicBezTo>
                      <a:pt x="18" y="33"/>
                      <a:pt x="17" y="23"/>
                      <a:pt x="17" y="19"/>
                    </a:cubicBezTo>
                    <a:cubicBezTo>
                      <a:pt x="17" y="15"/>
                      <a:pt x="18" y="11"/>
                      <a:pt x="18" y="11"/>
                    </a:cubicBezTo>
                    <a:cubicBezTo>
                      <a:pt x="18" y="13"/>
                      <a:pt x="18" y="23"/>
                      <a:pt x="19" y="27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81" name="Freeform 282"/>
              <p:cNvSpPr>
                <a:spLocks/>
              </p:cNvSpPr>
              <p:nvPr/>
            </p:nvSpPr>
            <p:spPr bwMode="auto">
              <a:xfrm>
                <a:off x="6316663" y="1679575"/>
                <a:ext cx="49213" cy="219075"/>
              </a:xfrm>
              <a:custGeom>
                <a:avLst/>
                <a:gdLst/>
                <a:ahLst/>
                <a:cxnLst>
                  <a:cxn ang="0">
                    <a:pos x="11" y="28"/>
                  </a:cxn>
                  <a:cxn ang="0">
                    <a:pos x="0" y="58"/>
                  </a:cxn>
                  <a:cxn ang="0">
                    <a:pos x="5" y="48"/>
                  </a:cxn>
                  <a:cxn ang="0">
                    <a:pos x="11" y="33"/>
                  </a:cxn>
                  <a:cxn ang="0">
                    <a:pos x="13" y="16"/>
                  </a:cxn>
                  <a:cxn ang="0">
                    <a:pos x="12" y="0"/>
                  </a:cxn>
                  <a:cxn ang="0">
                    <a:pos x="11" y="8"/>
                  </a:cxn>
                  <a:cxn ang="0">
                    <a:pos x="11" y="28"/>
                  </a:cxn>
                </a:cxnLst>
                <a:rect l="0" t="0" r="r" b="b"/>
                <a:pathLst>
                  <a:path w="13" h="58">
                    <a:moveTo>
                      <a:pt x="11" y="28"/>
                    </a:moveTo>
                    <a:cubicBezTo>
                      <a:pt x="10" y="34"/>
                      <a:pt x="2" y="53"/>
                      <a:pt x="0" y="58"/>
                    </a:cubicBezTo>
                    <a:cubicBezTo>
                      <a:pt x="0" y="58"/>
                      <a:pt x="3" y="51"/>
                      <a:pt x="5" y="48"/>
                    </a:cubicBezTo>
                    <a:cubicBezTo>
                      <a:pt x="7" y="46"/>
                      <a:pt x="11" y="36"/>
                      <a:pt x="11" y="33"/>
                    </a:cubicBezTo>
                    <a:cubicBezTo>
                      <a:pt x="12" y="30"/>
                      <a:pt x="13" y="20"/>
                      <a:pt x="13" y="16"/>
                    </a:cubicBezTo>
                    <a:cubicBezTo>
                      <a:pt x="12" y="12"/>
                      <a:pt x="12" y="2"/>
                      <a:pt x="12" y="0"/>
                    </a:cubicBezTo>
                    <a:cubicBezTo>
                      <a:pt x="12" y="0"/>
                      <a:pt x="11" y="4"/>
                      <a:pt x="11" y="8"/>
                    </a:cubicBezTo>
                    <a:cubicBezTo>
                      <a:pt x="11" y="12"/>
                      <a:pt x="12" y="22"/>
                      <a:pt x="11" y="28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</p:grpSp>
        <p:sp>
          <p:nvSpPr>
            <p:cNvPr id="76" name="Freeform 283"/>
            <p:cNvSpPr>
              <a:spLocks/>
            </p:cNvSpPr>
            <p:nvPr/>
          </p:nvSpPr>
          <p:spPr bwMode="auto">
            <a:xfrm rot="1639090">
              <a:off x="7420196" y="865798"/>
              <a:ext cx="180964" cy="488877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sp>
          <p:nvSpPr>
            <p:cNvPr id="77" name="Freeform 284"/>
            <p:cNvSpPr>
              <a:spLocks/>
            </p:cNvSpPr>
            <p:nvPr/>
          </p:nvSpPr>
          <p:spPr bwMode="auto">
            <a:xfrm rot="1639090">
              <a:off x="7642433" y="962620"/>
              <a:ext cx="173028" cy="493639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</p:grpSp>
      <p:grpSp>
        <p:nvGrpSpPr>
          <p:cNvPr id="338" name="Group 1724"/>
          <p:cNvGrpSpPr>
            <a:grpSpLocks/>
          </p:cNvGrpSpPr>
          <p:nvPr/>
        </p:nvGrpSpPr>
        <p:grpSpPr bwMode="auto">
          <a:xfrm>
            <a:off x="1668463" y="5000625"/>
            <a:ext cx="690562" cy="906463"/>
            <a:chOff x="1669229" y="5000575"/>
            <a:chExt cx="690418" cy="906472"/>
          </a:xfrm>
        </p:grpSpPr>
        <p:sp>
          <p:nvSpPr>
            <p:cNvPr id="339" name="AutoShape 3"/>
            <p:cNvSpPr>
              <a:spLocks noChangeAspect="1" noChangeArrowheads="1" noTextEdit="1"/>
            </p:cNvSpPr>
            <p:nvPr/>
          </p:nvSpPr>
          <p:spPr bwMode="auto">
            <a:xfrm rot="4516355">
              <a:off x="1572313" y="5121299"/>
              <a:ext cx="898534" cy="663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sp>
          <p:nvSpPr>
            <p:cNvPr id="340" name="Freeform 339"/>
            <p:cNvSpPr>
              <a:spLocks noEditPoints="1"/>
            </p:cNvSpPr>
            <p:nvPr/>
          </p:nvSpPr>
          <p:spPr bwMode="auto">
            <a:xfrm rot="4516355">
              <a:off x="1561202" y="5108603"/>
              <a:ext cx="906472" cy="690418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grpSp>
          <p:nvGrpSpPr>
            <p:cNvPr id="341" name="Group 296"/>
            <p:cNvGrpSpPr/>
            <p:nvPr/>
          </p:nvGrpSpPr>
          <p:grpSpPr>
            <a:xfrm rot="4516355">
              <a:off x="1940614" y="5277922"/>
              <a:ext cx="225201" cy="228684"/>
              <a:chOff x="5902325" y="2266950"/>
              <a:chExt cx="820738" cy="833438"/>
            </a:xfrm>
            <a:solidFill>
              <a:schemeClr val="accent4"/>
            </a:solidFill>
          </p:grpSpPr>
          <p:sp>
            <p:nvSpPr>
              <p:cNvPr id="349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350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351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grpSp>
            <p:nvGrpSpPr>
              <p:cNvPr id="352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353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354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355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356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357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358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359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360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361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362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363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364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365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366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367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368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369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370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371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372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373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374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375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376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377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378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379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380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381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382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383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</p:grpSp>
        </p:grpSp>
        <p:grpSp>
          <p:nvGrpSpPr>
            <p:cNvPr id="342" name="Group 281"/>
            <p:cNvGrpSpPr>
              <a:grpSpLocks/>
            </p:cNvGrpSpPr>
            <p:nvPr/>
          </p:nvGrpSpPr>
          <p:grpSpPr bwMode="auto">
            <a:xfrm rot="4516355">
              <a:off x="1912886" y="5523525"/>
              <a:ext cx="110346" cy="90906"/>
              <a:chOff x="6290473" y="1645172"/>
              <a:chExt cx="402153" cy="331295"/>
            </a:xfrm>
          </p:grpSpPr>
          <p:sp>
            <p:nvSpPr>
              <p:cNvPr id="345" name="Freeform 50"/>
              <p:cNvSpPr>
                <a:spLocks noEditPoints="1"/>
              </p:cNvSpPr>
              <p:nvPr/>
            </p:nvSpPr>
            <p:spPr bwMode="auto">
              <a:xfrm>
                <a:off x="6472774" y="1768235"/>
                <a:ext cx="219852" cy="208232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24"/>
                  </a:cxn>
                  <a:cxn ang="0">
                    <a:pos x="11" y="34"/>
                  </a:cxn>
                  <a:cxn ang="0">
                    <a:pos x="16" y="35"/>
                  </a:cxn>
                  <a:cxn ang="0">
                    <a:pos x="19" y="44"/>
                  </a:cxn>
                  <a:cxn ang="0">
                    <a:pos x="27" y="49"/>
                  </a:cxn>
                  <a:cxn ang="0">
                    <a:pos x="33" y="49"/>
                  </a:cxn>
                  <a:cxn ang="0">
                    <a:pos x="32" y="53"/>
                  </a:cxn>
                  <a:cxn ang="0">
                    <a:pos x="59" y="47"/>
                  </a:cxn>
                  <a:cxn ang="0">
                    <a:pos x="56" y="21"/>
                  </a:cxn>
                  <a:cxn ang="0">
                    <a:pos x="53" y="21"/>
                  </a:cxn>
                  <a:cxn ang="0">
                    <a:pos x="42" y="4"/>
                  </a:cxn>
                  <a:cxn ang="0">
                    <a:pos x="34" y="7"/>
                  </a:cxn>
                  <a:cxn ang="0">
                    <a:pos x="29" y="8"/>
                  </a:cxn>
                  <a:cxn ang="0">
                    <a:pos x="21" y="3"/>
                  </a:cxn>
                  <a:cxn ang="0">
                    <a:pos x="11" y="3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15" y="21"/>
                  </a:cxn>
                  <a:cxn ang="0">
                    <a:pos x="31" y="28"/>
                  </a:cxn>
                  <a:cxn ang="0">
                    <a:pos x="44" y="36"/>
                  </a:cxn>
                  <a:cxn ang="0">
                    <a:pos x="29" y="28"/>
                  </a:cxn>
                  <a:cxn ang="0">
                    <a:pos x="13" y="21"/>
                  </a:cxn>
                  <a:cxn ang="0">
                    <a:pos x="2" y="5"/>
                  </a:cxn>
                  <a:cxn ang="0">
                    <a:pos x="15" y="21"/>
                  </a:cxn>
                </a:cxnLst>
                <a:rect l="0" t="0" r="r" b="b"/>
                <a:pathLst>
                  <a:path w="59" h="55">
                    <a:moveTo>
                      <a:pt x="2" y="11"/>
                    </a:moveTo>
                    <a:cubicBezTo>
                      <a:pt x="5" y="15"/>
                      <a:pt x="4" y="21"/>
                      <a:pt x="4" y="24"/>
                    </a:cubicBezTo>
                    <a:cubicBezTo>
                      <a:pt x="4" y="32"/>
                      <a:pt x="11" y="34"/>
                      <a:pt x="11" y="34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41"/>
                      <a:pt x="19" y="44"/>
                    </a:cubicBezTo>
                    <a:cubicBezTo>
                      <a:pt x="22" y="48"/>
                      <a:pt x="27" y="49"/>
                      <a:pt x="27" y="4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29" y="51"/>
                      <a:pt x="32" y="53"/>
                    </a:cubicBezTo>
                    <a:cubicBezTo>
                      <a:pt x="35" y="55"/>
                      <a:pt x="59" y="47"/>
                      <a:pt x="59" y="47"/>
                    </a:cubicBezTo>
                    <a:cubicBezTo>
                      <a:pt x="56" y="46"/>
                      <a:pt x="57" y="26"/>
                      <a:pt x="56" y="21"/>
                    </a:cubicBezTo>
                    <a:cubicBezTo>
                      <a:pt x="55" y="16"/>
                      <a:pt x="54" y="25"/>
                      <a:pt x="53" y="21"/>
                    </a:cubicBezTo>
                    <a:cubicBezTo>
                      <a:pt x="51" y="17"/>
                      <a:pt x="45" y="7"/>
                      <a:pt x="42" y="4"/>
                    </a:cubicBezTo>
                    <a:cubicBezTo>
                      <a:pt x="39" y="1"/>
                      <a:pt x="35" y="4"/>
                      <a:pt x="34" y="7"/>
                    </a:cubicBezTo>
                    <a:cubicBezTo>
                      <a:pt x="33" y="10"/>
                      <a:pt x="32" y="10"/>
                      <a:pt x="29" y="8"/>
                    </a:cubicBezTo>
                    <a:cubicBezTo>
                      <a:pt x="27" y="6"/>
                      <a:pt x="24" y="4"/>
                      <a:pt x="21" y="3"/>
                    </a:cubicBezTo>
                    <a:cubicBezTo>
                      <a:pt x="18" y="1"/>
                      <a:pt x="14" y="4"/>
                      <a:pt x="11" y="3"/>
                    </a:cubicBezTo>
                    <a:cubicBezTo>
                      <a:pt x="9" y="2"/>
                      <a:pt x="7" y="5"/>
                      <a:pt x="4" y="4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0" y="8"/>
                      <a:pt x="2" y="11"/>
                    </a:cubicBezTo>
                    <a:close/>
                    <a:moveTo>
                      <a:pt x="15" y="21"/>
                    </a:moveTo>
                    <a:cubicBezTo>
                      <a:pt x="17" y="22"/>
                      <a:pt x="29" y="27"/>
                      <a:pt x="31" y="28"/>
                    </a:cubicBezTo>
                    <a:cubicBezTo>
                      <a:pt x="32" y="29"/>
                      <a:pt x="38" y="32"/>
                      <a:pt x="44" y="36"/>
                    </a:cubicBezTo>
                    <a:cubicBezTo>
                      <a:pt x="44" y="36"/>
                      <a:pt x="32" y="31"/>
                      <a:pt x="29" y="28"/>
                    </a:cubicBezTo>
                    <a:cubicBezTo>
                      <a:pt x="29" y="28"/>
                      <a:pt x="16" y="25"/>
                      <a:pt x="13" y="21"/>
                    </a:cubicBezTo>
                    <a:cubicBezTo>
                      <a:pt x="10" y="16"/>
                      <a:pt x="2" y="5"/>
                      <a:pt x="2" y="5"/>
                    </a:cubicBezTo>
                    <a:cubicBezTo>
                      <a:pt x="2" y="5"/>
                      <a:pt x="14" y="20"/>
                      <a:pt x="15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346" name="Freeform 51"/>
              <p:cNvSpPr>
                <a:spLocks/>
              </p:cNvSpPr>
              <p:nvPr/>
            </p:nvSpPr>
            <p:spPr bwMode="auto">
              <a:xfrm>
                <a:off x="6478230" y="1789638"/>
                <a:ext cx="156209" cy="115685"/>
              </a:xfrm>
              <a:custGeom>
                <a:avLst/>
                <a:gdLst/>
                <a:ahLst/>
                <a:cxnLst>
                  <a:cxn ang="0">
                    <a:pos x="27" y="23"/>
                  </a:cxn>
                  <a:cxn ang="0">
                    <a:pos x="42" y="31"/>
                  </a:cxn>
                  <a:cxn ang="0">
                    <a:pos x="29" y="23"/>
                  </a:cxn>
                  <a:cxn ang="0">
                    <a:pos x="13" y="16"/>
                  </a:cxn>
                  <a:cxn ang="0">
                    <a:pos x="0" y="0"/>
                  </a:cxn>
                  <a:cxn ang="0">
                    <a:pos x="11" y="16"/>
                  </a:cxn>
                  <a:cxn ang="0">
                    <a:pos x="27" y="23"/>
                  </a:cxn>
                </a:cxnLst>
                <a:rect l="0" t="0" r="r" b="b"/>
                <a:pathLst>
                  <a:path w="42" h="31">
                    <a:moveTo>
                      <a:pt x="27" y="23"/>
                    </a:moveTo>
                    <a:cubicBezTo>
                      <a:pt x="30" y="26"/>
                      <a:pt x="42" y="31"/>
                      <a:pt x="42" y="31"/>
                    </a:cubicBezTo>
                    <a:cubicBezTo>
                      <a:pt x="36" y="27"/>
                      <a:pt x="30" y="24"/>
                      <a:pt x="29" y="23"/>
                    </a:cubicBezTo>
                    <a:cubicBezTo>
                      <a:pt x="27" y="22"/>
                      <a:pt x="15" y="17"/>
                      <a:pt x="13" y="16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0" y="0"/>
                      <a:pt x="8" y="11"/>
                      <a:pt x="11" y="16"/>
                    </a:cubicBezTo>
                    <a:cubicBezTo>
                      <a:pt x="14" y="20"/>
                      <a:pt x="27" y="23"/>
                      <a:pt x="27" y="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347" name="Freeform 281"/>
              <p:cNvSpPr>
                <a:spLocks noEditPoints="1"/>
              </p:cNvSpPr>
              <p:nvPr/>
            </p:nvSpPr>
            <p:spPr bwMode="auto">
              <a:xfrm>
                <a:off x="6290473" y="1645172"/>
                <a:ext cx="138854" cy="283425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5" y="20"/>
                  </a:cxn>
                  <a:cxn ang="0">
                    <a:pos x="1" y="36"/>
                  </a:cxn>
                  <a:cxn ang="0">
                    <a:pos x="4" y="75"/>
                  </a:cxn>
                  <a:cxn ang="0">
                    <a:pos x="28" y="53"/>
                  </a:cxn>
                  <a:cxn ang="0">
                    <a:pos x="31" y="19"/>
                  </a:cxn>
                  <a:cxn ang="0">
                    <a:pos x="23" y="0"/>
                  </a:cxn>
                  <a:cxn ang="0">
                    <a:pos x="17" y="6"/>
                  </a:cxn>
                  <a:cxn ang="0">
                    <a:pos x="19" y="27"/>
                  </a:cxn>
                  <a:cxn ang="0">
                    <a:pos x="17" y="44"/>
                  </a:cxn>
                  <a:cxn ang="0">
                    <a:pos x="11" y="59"/>
                  </a:cxn>
                  <a:cxn ang="0">
                    <a:pos x="6" y="69"/>
                  </a:cxn>
                  <a:cxn ang="0">
                    <a:pos x="17" y="39"/>
                  </a:cxn>
                  <a:cxn ang="0">
                    <a:pos x="17" y="19"/>
                  </a:cxn>
                  <a:cxn ang="0">
                    <a:pos x="18" y="11"/>
                  </a:cxn>
                  <a:cxn ang="0">
                    <a:pos x="19" y="27"/>
                  </a:cxn>
                </a:cxnLst>
                <a:rect l="0" t="0" r="r" b="b"/>
                <a:pathLst>
                  <a:path w="37" h="75">
                    <a:moveTo>
                      <a:pt x="17" y="6"/>
                    </a:moveTo>
                    <a:cubicBezTo>
                      <a:pt x="13" y="9"/>
                      <a:pt x="5" y="17"/>
                      <a:pt x="5" y="20"/>
                    </a:cubicBezTo>
                    <a:cubicBezTo>
                      <a:pt x="4" y="23"/>
                      <a:pt x="0" y="31"/>
                      <a:pt x="1" y="36"/>
                    </a:cubicBezTo>
                    <a:cubicBezTo>
                      <a:pt x="2" y="41"/>
                      <a:pt x="2" y="72"/>
                      <a:pt x="4" y="75"/>
                    </a:cubicBezTo>
                    <a:cubicBezTo>
                      <a:pt x="4" y="75"/>
                      <a:pt x="22" y="61"/>
                      <a:pt x="28" y="53"/>
                    </a:cubicBezTo>
                    <a:cubicBezTo>
                      <a:pt x="34" y="44"/>
                      <a:pt x="37" y="34"/>
                      <a:pt x="31" y="19"/>
                    </a:cubicBezTo>
                    <a:cubicBezTo>
                      <a:pt x="26" y="5"/>
                      <a:pt x="23" y="7"/>
                      <a:pt x="23" y="0"/>
                    </a:cubicBezTo>
                    <a:cubicBezTo>
                      <a:pt x="23" y="0"/>
                      <a:pt x="21" y="4"/>
                      <a:pt x="17" y="6"/>
                    </a:cubicBezTo>
                    <a:close/>
                    <a:moveTo>
                      <a:pt x="19" y="27"/>
                    </a:moveTo>
                    <a:cubicBezTo>
                      <a:pt x="19" y="31"/>
                      <a:pt x="18" y="41"/>
                      <a:pt x="17" y="44"/>
                    </a:cubicBezTo>
                    <a:cubicBezTo>
                      <a:pt x="17" y="47"/>
                      <a:pt x="13" y="57"/>
                      <a:pt x="11" y="59"/>
                    </a:cubicBezTo>
                    <a:cubicBezTo>
                      <a:pt x="9" y="62"/>
                      <a:pt x="6" y="69"/>
                      <a:pt x="6" y="69"/>
                    </a:cubicBezTo>
                    <a:cubicBezTo>
                      <a:pt x="8" y="64"/>
                      <a:pt x="16" y="45"/>
                      <a:pt x="17" y="39"/>
                    </a:cubicBezTo>
                    <a:cubicBezTo>
                      <a:pt x="18" y="33"/>
                      <a:pt x="17" y="23"/>
                      <a:pt x="17" y="19"/>
                    </a:cubicBezTo>
                    <a:cubicBezTo>
                      <a:pt x="17" y="15"/>
                      <a:pt x="18" y="11"/>
                      <a:pt x="18" y="11"/>
                    </a:cubicBezTo>
                    <a:cubicBezTo>
                      <a:pt x="18" y="13"/>
                      <a:pt x="18" y="23"/>
                      <a:pt x="19" y="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348" name="Freeform 282"/>
              <p:cNvSpPr>
                <a:spLocks/>
              </p:cNvSpPr>
              <p:nvPr/>
            </p:nvSpPr>
            <p:spPr bwMode="auto">
              <a:xfrm>
                <a:off x="6313640" y="1673900"/>
                <a:ext cx="46285" cy="219801"/>
              </a:xfrm>
              <a:custGeom>
                <a:avLst/>
                <a:gdLst/>
                <a:ahLst/>
                <a:cxnLst>
                  <a:cxn ang="0">
                    <a:pos x="11" y="28"/>
                  </a:cxn>
                  <a:cxn ang="0">
                    <a:pos x="0" y="58"/>
                  </a:cxn>
                  <a:cxn ang="0">
                    <a:pos x="5" y="48"/>
                  </a:cxn>
                  <a:cxn ang="0">
                    <a:pos x="11" y="33"/>
                  </a:cxn>
                  <a:cxn ang="0">
                    <a:pos x="13" y="16"/>
                  </a:cxn>
                  <a:cxn ang="0">
                    <a:pos x="12" y="0"/>
                  </a:cxn>
                  <a:cxn ang="0">
                    <a:pos x="11" y="8"/>
                  </a:cxn>
                  <a:cxn ang="0">
                    <a:pos x="11" y="28"/>
                  </a:cxn>
                </a:cxnLst>
                <a:rect l="0" t="0" r="r" b="b"/>
                <a:pathLst>
                  <a:path w="13" h="58">
                    <a:moveTo>
                      <a:pt x="11" y="28"/>
                    </a:moveTo>
                    <a:cubicBezTo>
                      <a:pt x="10" y="34"/>
                      <a:pt x="2" y="53"/>
                      <a:pt x="0" y="58"/>
                    </a:cubicBezTo>
                    <a:cubicBezTo>
                      <a:pt x="0" y="58"/>
                      <a:pt x="3" y="51"/>
                      <a:pt x="5" y="48"/>
                    </a:cubicBezTo>
                    <a:cubicBezTo>
                      <a:pt x="7" y="46"/>
                      <a:pt x="11" y="36"/>
                      <a:pt x="11" y="33"/>
                    </a:cubicBezTo>
                    <a:cubicBezTo>
                      <a:pt x="12" y="30"/>
                      <a:pt x="13" y="20"/>
                      <a:pt x="13" y="16"/>
                    </a:cubicBezTo>
                    <a:cubicBezTo>
                      <a:pt x="12" y="12"/>
                      <a:pt x="12" y="2"/>
                      <a:pt x="12" y="0"/>
                    </a:cubicBezTo>
                    <a:cubicBezTo>
                      <a:pt x="12" y="0"/>
                      <a:pt x="11" y="4"/>
                      <a:pt x="11" y="8"/>
                    </a:cubicBezTo>
                    <a:cubicBezTo>
                      <a:pt x="11" y="12"/>
                      <a:pt x="12" y="22"/>
                      <a:pt x="11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</p:grpSp>
        <p:sp>
          <p:nvSpPr>
            <p:cNvPr id="343" name="Freeform 283"/>
            <p:cNvSpPr>
              <a:spLocks/>
            </p:cNvSpPr>
            <p:nvPr/>
          </p:nvSpPr>
          <p:spPr bwMode="auto">
            <a:xfrm rot="4516355">
              <a:off x="2115216" y="5275235"/>
              <a:ext cx="69851" cy="187286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sp>
          <p:nvSpPr>
            <p:cNvPr id="344" name="Freeform 284"/>
            <p:cNvSpPr>
              <a:spLocks/>
            </p:cNvSpPr>
            <p:nvPr/>
          </p:nvSpPr>
          <p:spPr bwMode="auto">
            <a:xfrm rot="4516355">
              <a:off x="2145373" y="5360961"/>
              <a:ext cx="65089" cy="188874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</p:grpSp>
      <p:grpSp>
        <p:nvGrpSpPr>
          <p:cNvPr id="384" name="Group 1725"/>
          <p:cNvGrpSpPr>
            <a:grpSpLocks/>
          </p:cNvGrpSpPr>
          <p:nvPr/>
        </p:nvGrpSpPr>
        <p:grpSpPr bwMode="auto">
          <a:xfrm>
            <a:off x="1238250" y="6053138"/>
            <a:ext cx="698500" cy="530225"/>
            <a:chOff x="1238130" y="6052653"/>
            <a:chExt cx="698371" cy="531091"/>
          </a:xfrm>
        </p:grpSpPr>
        <p:sp>
          <p:nvSpPr>
            <p:cNvPr id="385" name="AutoShape 3"/>
            <p:cNvSpPr>
              <a:spLocks noChangeAspect="1" noChangeArrowheads="1" noTextEdit="1"/>
            </p:cNvSpPr>
            <p:nvPr/>
          </p:nvSpPr>
          <p:spPr bwMode="auto">
            <a:xfrm rot="2467258">
              <a:off x="1246067" y="6059013"/>
              <a:ext cx="690434" cy="510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sp>
          <p:nvSpPr>
            <p:cNvPr id="386" name="Freeform 385"/>
            <p:cNvSpPr>
              <a:spLocks noEditPoints="1"/>
            </p:cNvSpPr>
            <p:nvPr/>
          </p:nvSpPr>
          <p:spPr bwMode="auto">
            <a:xfrm rot="2467258">
              <a:off x="1238130" y="6052653"/>
              <a:ext cx="696784" cy="531091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grpSp>
          <p:nvGrpSpPr>
            <p:cNvPr id="387" name="Group 296"/>
            <p:cNvGrpSpPr/>
            <p:nvPr/>
          </p:nvGrpSpPr>
          <p:grpSpPr>
            <a:xfrm rot="2467258">
              <a:off x="1498292" y="6174338"/>
              <a:ext cx="173236" cy="175910"/>
              <a:chOff x="5902325" y="2266950"/>
              <a:chExt cx="820738" cy="833438"/>
            </a:xfrm>
            <a:solidFill>
              <a:schemeClr val="accent4"/>
            </a:solidFill>
          </p:grpSpPr>
          <p:sp>
            <p:nvSpPr>
              <p:cNvPr id="400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401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402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grpSp>
            <p:nvGrpSpPr>
              <p:cNvPr id="403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404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05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06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07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08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09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10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11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12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13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14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15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16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17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18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19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20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21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22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23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24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25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26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27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28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29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30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31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32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33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34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</p:grpSp>
        </p:grpSp>
        <p:grpSp>
          <p:nvGrpSpPr>
            <p:cNvPr id="388" name="Group 289"/>
            <p:cNvGrpSpPr>
              <a:grpSpLocks/>
            </p:cNvGrpSpPr>
            <p:nvPr/>
          </p:nvGrpSpPr>
          <p:grpSpPr bwMode="auto">
            <a:xfrm rot="2467258">
              <a:off x="1574043" y="6074511"/>
              <a:ext cx="36445" cy="25264"/>
              <a:chOff x="3916026" y="1975752"/>
              <a:chExt cx="172653" cy="119695"/>
            </a:xfrm>
          </p:grpSpPr>
          <p:sp>
            <p:nvSpPr>
              <p:cNvPr id="396" name="Freeform 395"/>
              <p:cNvSpPr>
                <a:spLocks/>
              </p:cNvSpPr>
              <p:nvPr/>
            </p:nvSpPr>
            <p:spPr bwMode="auto">
              <a:xfrm>
                <a:off x="3954659" y="2011147"/>
                <a:ext cx="30077" cy="22600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8" y="3"/>
                  </a:cxn>
                  <a:cxn ang="0">
                    <a:pos x="3" y="0"/>
                  </a:cxn>
                  <a:cxn ang="0">
                    <a:pos x="1" y="6"/>
                  </a:cxn>
                </a:cxnLst>
                <a:rect l="0" t="0" r="r" b="b"/>
                <a:pathLst>
                  <a:path w="8" h="7">
                    <a:moveTo>
                      <a:pt x="1" y="6"/>
                    </a:moveTo>
                    <a:cubicBezTo>
                      <a:pt x="3" y="7"/>
                      <a:pt x="5" y="6"/>
                      <a:pt x="8" y="3"/>
                    </a:cubicBezTo>
                    <a:cubicBezTo>
                      <a:pt x="7" y="2"/>
                      <a:pt x="5" y="1"/>
                      <a:pt x="3" y="0"/>
                    </a:cubicBezTo>
                    <a:cubicBezTo>
                      <a:pt x="1" y="3"/>
                      <a:pt x="0" y="5"/>
                      <a:pt x="1" y="6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397" name="Freeform 396"/>
              <p:cNvSpPr>
                <a:spLocks/>
              </p:cNvSpPr>
              <p:nvPr/>
            </p:nvSpPr>
            <p:spPr bwMode="auto">
              <a:xfrm>
                <a:off x="4020279" y="2038281"/>
                <a:ext cx="22556" cy="30136"/>
              </a:xfrm>
              <a:custGeom>
                <a:avLst/>
                <a:gdLst/>
                <a:ahLst/>
                <a:cxnLst>
                  <a:cxn ang="0">
                    <a:pos x="1" y="7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1" y="7"/>
                  </a:cxn>
                </a:cxnLst>
                <a:rect l="0" t="0" r="r" b="b"/>
                <a:pathLst>
                  <a:path w="6" h="8">
                    <a:moveTo>
                      <a:pt x="1" y="7"/>
                    </a:moveTo>
                    <a:cubicBezTo>
                      <a:pt x="3" y="8"/>
                      <a:pt x="4" y="7"/>
                      <a:pt x="6" y="4"/>
                    </a:cubicBezTo>
                    <a:cubicBezTo>
                      <a:pt x="5" y="3"/>
                      <a:pt x="3" y="2"/>
                      <a:pt x="2" y="0"/>
                    </a:cubicBezTo>
                    <a:cubicBezTo>
                      <a:pt x="0" y="4"/>
                      <a:pt x="0" y="7"/>
                      <a:pt x="1" y="7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398" name="Freeform 397"/>
              <p:cNvSpPr>
                <a:spLocks/>
              </p:cNvSpPr>
              <p:nvPr/>
            </p:nvSpPr>
            <p:spPr bwMode="auto">
              <a:xfrm>
                <a:off x="4081157" y="2087915"/>
                <a:ext cx="7522" cy="7532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399" name="Freeform 398"/>
              <p:cNvSpPr>
                <a:spLocks/>
              </p:cNvSpPr>
              <p:nvPr/>
            </p:nvSpPr>
            <p:spPr bwMode="auto">
              <a:xfrm>
                <a:off x="3916026" y="1975752"/>
                <a:ext cx="22556" cy="7536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5" y="2"/>
                  </a:cxn>
                  <a:cxn ang="0">
                    <a:pos x="1" y="0"/>
                  </a:cxn>
                  <a:cxn ang="0">
                    <a:pos x="1" y="2"/>
                  </a:cxn>
                </a:cxnLst>
                <a:rect l="0" t="0" r="r" b="b"/>
                <a:pathLst>
                  <a:path w="5" h="3">
                    <a:moveTo>
                      <a:pt x="1" y="2"/>
                    </a:moveTo>
                    <a:cubicBezTo>
                      <a:pt x="1" y="3"/>
                      <a:pt x="3" y="3"/>
                      <a:pt x="5" y="2"/>
                    </a:cubicBezTo>
                    <a:cubicBezTo>
                      <a:pt x="3" y="1"/>
                      <a:pt x="2" y="1"/>
                      <a:pt x="1" y="0"/>
                    </a:cubicBezTo>
                    <a:cubicBezTo>
                      <a:pt x="0" y="1"/>
                      <a:pt x="0" y="2"/>
                      <a:pt x="1" y="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</p:grpSp>
        <p:grpSp>
          <p:nvGrpSpPr>
            <p:cNvPr id="389" name="Group 281"/>
            <p:cNvGrpSpPr>
              <a:grpSpLocks/>
            </p:cNvGrpSpPr>
            <p:nvPr/>
          </p:nvGrpSpPr>
          <p:grpSpPr bwMode="auto">
            <a:xfrm rot="2467258">
              <a:off x="1563854" y="6375081"/>
              <a:ext cx="86495" cy="72048"/>
              <a:chOff x="6285705" y="1638212"/>
              <a:chExt cx="409796" cy="341339"/>
            </a:xfrm>
          </p:grpSpPr>
          <p:sp>
            <p:nvSpPr>
              <p:cNvPr id="392" name="Freeform 50"/>
              <p:cNvSpPr>
                <a:spLocks noEditPoints="1"/>
              </p:cNvSpPr>
              <p:nvPr/>
            </p:nvSpPr>
            <p:spPr bwMode="auto">
              <a:xfrm>
                <a:off x="6469906" y="1768617"/>
                <a:ext cx="225595" cy="210934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24"/>
                  </a:cxn>
                  <a:cxn ang="0">
                    <a:pos x="11" y="34"/>
                  </a:cxn>
                  <a:cxn ang="0">
                    <a:pos x="16" y="35"/>
                  </a:cxn>
                  <a:cxn ang="0">
                    <a:pos x="19" y="44"/>
                  </a:cxn>
                  <a:cxn ang="0">
                    <a:pos x="27" y="49"/>
                  </a:cxn>
                  <a:cxn ang="0">
                    <a:pos x="33" y="49"/>
                  </a:cxn>
                  <a:cxn ang="0">
                    <a:pos x="32" y="53"/>
                  </a:cxn>
                  <a:cxn ang="0">
                    <a:pos x="59" y="47"/>
                  </a:cxn>
                  <a:cxn ang="0">
                    <a:pos x="56" y="21"/>
                  </a:cxn>
                  <a:cxn ang="0">
                    <a:pos x="53" y="21"/>
                  </a:cxn>
                  <a:cxn ang="0">
                    <a:pos x="42" y="4"/>
                  </a:cxn>
                  <a:cxn ang="0">
                    <a:pos x="34" y="7"/>
                  </a:cxn>
                  <a:cxn ang="0">
                    <a:pos x="29" y="8"/>
                  </a:cxn>
                  <a:cxn ang="0">
                    <a:pos x="21" y="3"/>
                  </a:cxn>
                  <a:cxn ang="0">
                    <a:pos x="11" y="3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15" y="21"/>
                  </a:cxn>
                  <a:cxn ang="0">
                    <a:pos x="31" y="28"/>
                  </a:cxn>
                  <a:cxn ang="0">
                    <a:pos x="44" y="36"/>
                  </a:cxn>
                  <a:cxn ang="0">
                    <a:pos x="29" y="28"/>
                  </a:cxn>
                  <a:cxn ang="0">
                    <a:pos x="13" y="21"/>
                  </a:cxn>
                  <a:cxn ang="0">
                    <a:pos x="2" y="5"/>
                  </a:cxn>
                  <a:cxn ang="0">
                    <a:pos x="15" y="21"/>
                  </a:cxn>
                </a:cxnLst>
                <a:rect l="0" t="0" r="r" b="b"/>
                <a:pathLst>
                  <a:path w="59" h="55">
                    <a:moveTo>
                      <a:pt x="2" y="11"/>
                    </a:moveTo>
                    <a:cubicBezTo>
                      <a:pt x="5" y="15"/>
                      <a:pt x="4" y="21"/>
                      <a:pt x="4" y="24"/>
                    </a:cubicBezTo>
                    <a:cubicBezTo>
                      <a:pt x="4" y="32"/>
                      <a:pt x="11" y="34"/>
                      <a:pt x="11" y="34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41"/>
                      <a:pt x="19" y="44"/>
                    </a:cubicBezTo>
                    <a:cubicBezTo>
                      <a:pt x="22" y="48"/>
                      <a:pt x="27" y="49"/>
                      <a:pt x="27" y="4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29" y="51"/>
                      <a:pt x="32" y="53"/>
                    </a:cubicBezTo>
                    <a:cubicBezTo>
                      <a:pt x="35" y="55"/>
                      <a:pt x="59" y="47"/>
                      <a:pt x="59" y="47"/>
                    </a:cubicBezTo>
                    <a:cubicBezTo>
                      <a:pt x="56" y="46"/>
                      <a:pt x="57" y="26"/>
                      <a:pt x="56" y="21"/>
                    </a:cubicBezTo>
                    <a:cubicBezTo>
                      <a:pt x="55" y="16"/>
                      <a:pt x="54" y="25"/>
                      <a:pt x="53" y="21"/>
                    </a:cubicBezTo>
                    <a:cubicBezTo>
                      <a:pt x="51" y="17"/>
                      <a:pt x="45" y="7"/>
                      <a:pt x="42" y="4"/>
                    </a:cubicBezTo>
                    <a:cubicBezTo>
                      <a:pt x="39" y="1"/>
                      <a:pt x="35" y="4"/>
                      <a:pt x="34" y="7"/>
                    </a:cubicBezTo>
                    <a:cubicBezTo>
                      <a:pt x="33" y="10"/>
                      <a:pt x="32" y="10"/>
                      <a:pt x="29" y="8"/>
                    </a:cubicBezTo>
                    <a:cubicBezTo>
                      <a:pt x="27" y="6"/>
                      <a:pt x="24" y="4"/>
                      <a:pt x="21" y="3"/>
                    </a:cubicBezTo>
                    <a:cubicBezTo>
                      <a:pt x="18" y="1"/>
                      <a:pt x="14" y="4"/>
                      <a:pt x="11" y="3"/>
                    </a:cubicBezTo>
                    <a:cubicBezTo>
                      <a:pt x="9" y="2"/>
                      <a:pt x="7" y="5"/>
                      <a:pt x="4" y="4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0" y="8"/>
                      <a:pt x="2" y="11"/>
                    </a:cubicBezTo>
                    <a:close/>
                    <a:moveTo>
                      <a:pt x="15" y="21"/>
                    </a:moveTo>
                    <a:cubicBezTo>
                      <a:pt x="17" y="22"/>
                      <a:pt x="29" y="27"/>
                      <a:pt x="31" y="28"/>
                    </a:cubicBezTo>
                    <a:cubicBezTo>
                      <a:pt x="32" y="29"/>
                      <a:pt x="38" y="32"/>
                      <a:pt x="44" y="36"/>
                    </a:cubicBezTo>
                    <a:cubicBezTo>
                      <a:pt x="44" y="36"/>
                      <a:pt x="32" y="31"/>
                      <a:pt x="29" y="28"/>
                    </a:cubicBezTo>
                    <a:cubicBezTo>
                      <a:pt x="29" y="28"/>
                      <a:pt x="16" y="25"/>
                      <a:pt x="13" y="21"/>
                    </a:cubicBezTo>
                    <a:cubicBezTo>
                      <a:pt x="10" y="16"/>
                      <a:pt x="2" y="5"/>
                      <a:pt x="2" y="5"/>
                    </a:cubicBezTo>
                    <a:cubicBezTo>
                      <a:pt x="2" y="5"/>
                      <a:pt x="14" y="20"/>
                      <a:pt x="15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393" name="Freeform 51"/>
              <p:cNvSpPr>
                <a:spLocks/>
              </p:cNvSpPr>
              <p:nvPr/>
            </p:nvSpPr>
            <p:spPr bwMode="auto">
              <a:xfrm>
                <a:off x="6472063" y="1797002"/>
                <a:ext cx="165437" cy="112998"/>
              </a:xfrm>
              <a:custGeom>
                <a:avLst/>
                <a:gdLst/>
                <a:ahLst/>
                <a:cxnLst>
                  <a:cxn ang="0">
                    <a:pos x="27" y="23"/>
                  </a:cxn>
                  <a:cxn ang="0">
                    <a:pos x="42" y="31"/>
                  </a:cxn>
                  <a:cxn ang="0">
                    <a:pos x="29" y="23"/>
                  </a:cxn>
                  <a:cxn ang="0">
                    <a:pos x="13" y="16"/>
                  </a:cxn>
                  <a:cxn ang="0">
                    <a:pos x="0" y="0"/>
                  </a:cxn>
                  <a:cxn ang="0">
                    <a:pos x="11" y="16"/>
                  </a:cxn>
                  <a:cxn ang="0">
                    <a:pos x="27" y="23"/>
                  </a:cxn>
                </a:cxnLst>
                <a:rect l="0" t="0" r="r" b="b"/>
                <a:pathLst>
                  <a:path w="42" h="31">
                    <a:moveTo>
                      <a:pt x="27" y="23"/>
                    </a:moveTo>
                    <a:cubicBezTo>
                      <a:pt x="30" y="26"/>
                      <a:pt x="42" y="31"/>
                      <a:pt x="42" y="31"/>
                    </a:cubicBezTo>
                    <a:cubicBezTo>
                      <a:pt x="36" y="27"/>
                      <a:pt x="30" y="24"/>
                      <a:pt x="29" y="23"/>
                    </a:cubicBezTo>
                    <a:cubicBezTo>
                      <a:pt x="27" y="22"/>
                      <a:pt x="15" y="17"/>
                      <a:pt x="13" y="16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0" y="0"/>
                      <a:pt x="8" y="11"/>
                      <a:pt x="11" y="16"/>
                    </a:cubicBezTo>
                    <a:cubicBezTo>
                      <a:pt x="14" y="20"/>
                      <a:pt x="27" y="23"/>
                      <a:pt x="27" y="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394" name="Freeform 281"/>
              <p:cNvSpPr>
                <a:spLocks noEditPoints="1"/>
              </p:cNvSpPr>
              <p:nvPr/>
            </p:nvSpPr>
            <p:spPr bwMode="auto">
              <a:xfrm>
                <a:off x="6285705" y="1638212"/>
                <a:ext cx="142879" cy="286268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5" y="20"/>
                  </a:cxn>
                  <a:cxn ang="0">
                    <a:pos x="1" y="36"/>
                  </a:cxn>
                  <a:cxn ang="0">
                    <a:pos x="4" y="75"/>
                  </a:cxn>
                  <a:cxn ang="0">
                    <a:pos x="28" y="53"/>
                  </a:cxn>
                  <a:cxn ang="0">
                    <a:pos x="31" y="19"/>
                  </a:cxn>
                  <a:cxn ang="0">
                    <a:pos x="23" y="0"/>
                  </a:cxn>
                  <a:cxn ang="0">
                    <a:pos x="17" y="6"/>
                  </a:cxn>
                  <a:cxn ang="0">
                    <a:pos x="19" y="27"/>
                  </a:cxn>
                  <a:cxn ang="0">
                    <a:pos x="17" y="44"/>
                  </a:cxn>
                  <a:cxn ang="0">
                    <a:pos x="11" y="59"/>
                  </a:cxn>
                  <a:cxn ang="0">
                    <a:pos x="6" y="69"/>
                  </a:cxn>
                  <a:cxn ang="0">
                    <a:pos x="17" y="39"/>
                  </a:cxn>
                  <a:cxn ang="0">
                    <a:pos x="17" y="19"/>
                  </a:cxn>
                  <a:cxn ang="0">
                    <a:pos x="18" y="11"/>
                  </a:cxn>
                  <a:cxn ang="0">
                    <a:pos x="19" y="27"/>
                  </a:cxn>
                </a:cxnLst>
                <a:rect l="0" t="0" r="r" b="b"/>
                <a:pathLst>
                  <a:path w="37" h="75">
                    <a:moveTo>
                      <a:pt x="17" y="6"/>
                    </a:moveTo>
                    <a:cubicBezTo>
                      <a:pt x="13" y="9"/>
                      <a:pt x="5" y="17"/>
                      <a:pt x="5" y="20"/>
                    </a:cubicBezTo>
                    <a:cubicBezTo>
                      <a:pt x="4" y="23"/>
                      <a:pt x="0" y="31"/>
                      <a:pt x="1" y="36"/>
                    </a:cubicBezTo>
                    <a:cubicBezTo>
                      <a:pt x="2" y="41"/>
                      <a:pt x="2" y="72"/>
                      <a:pt x="4" y="75"/>
                    </a:cubicBezTo>
                    <a:cubicBezTo>
                      <a:pt x="4" y="75"/>
                      <a:pt x="22" y="61"/>
                      <a:pt x="28" y="53"/>
                    </a:cubicBezTo>
                    <a:cubicBezTo>
                      <a:pt x="34" y="44"/>
                      <a:pt x="37" y="34"/>
                      <a:pt x="31" y="19"/>
                    </a:cubicBezTo>
                    <a:cubicBezTo>
                      <a:pt x="26" y="5"/>
                      <a:pt x="23" y="7"/>
                      <a:pt x="23" y="0"/>
                    </a:cubicBezTo>
                    <a:cubicBezTo>
                      <a:pt x="23" y="0"/>
                      <a:pt x="21" y="4"/>
                      <a:pt x="17" y="6"/>
                    </a:cubicBezTo>
                    <a:close/>
                    <a:moveTo>
                      <a:pt x="19" y="27"/>
                    </a:moveTo>
                    <a:cubicBezTo>
                      <a:pt x="19" y="31"/>
                      <a:pt x="18" y="41"/>
                      <a:pt x="17" y="44"/>
                    </a:cubicBezTo>
                    <a:cubicBezTo>
                      <a:pt x="17" y="47"/>
                      <a:pt x="13" y="57"/>
                      <a:pt x="11" y="59"/>
                    </a:cubicBezTo>
                    <a:cubicBezTo>
                      <a:pt x="9" y="62"/>
                      <a:pt x="6" y="69"/>
                      <a:pt x="6" y="69"/>
                    </a:cubicBezTo>
                    <a:cubicBezTo>
                      <a:pt x="8" y="64"/>
                      <a:pt x="16" y="45"/>
                      <a:pt x="17" y="39"/>
                    </a:cubicBezTo>
                    <a:cubicBezTo>
                      <a:pt x="18" y="33"/>
                      <a:pt x="17" y="23"/>
                      <a:pt x="17" y="19"/>
                    </a:cubicBezTo>
                    <a:cubicBezTo>
                      <a:pt x="17" y="15"/>
                      <a:pt x="18" y="11"/>
                      <a:pt x="18" y="11"/>
                    </a:cubicBezTo>
                    <a:cubicBezTo>
                      <a:pt x="18" y="13"/>
                      <a:pt x="18" y="23"/>
                      <a:pt x="19" y="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395" name="Freeform 282"/>
              <p:cNvSpPr>
                <a:spLocks/>
              </p:cNvSpPr>
              <p:nvPr/>
            </p:nvSpPr>
            <p:spPr bwMode="auto">
              <a:xfrm>
                <a:off x="6311358" y="1684138"/>
                <a:ext cx="52637" cy="218465"/>
              </a:xfrm>
              <a:custGeom>
                <a:avLst/>
                <a:gdLst/>
                <a:ahLst/>
                <a:cxnLst>
                  <a:cxn ang="0">
                    <a:pos x="11" y="28"/>
                  </a:cxn>
                  <a:cxn ang="0">
                    <a:pos x="0" y="58"/>
                  </a:cxn>
                  <a:cxn ang="0">
                    <a:pos x="5" y="48"/>
                  </a:cxn>
                  <a:cxn ang="0">
                    <a:pos x="11" y="33"/>
                  </a:cxn>
                  <a:cxn ang="0">
                    <a:pos x="13" y="16"/>
                  </a:cxn>
                  <a:cxn ang="0">
                    <a:pos x="12" y="0"/>
                  </a:cxn>
                  <a:cxn ang="0">
                    <a:pos x="11" y="8"/>
                  </a:cxn>
                  <a:cxn ang="0">
                    <a:pos x="11" y="28"/>
                  </a:cxn>
                </a:cxnLst>
                <a:rect l="0" t="0" r="r" b="b"/>
                <a:pathLst>
                  <a:path w="13" h="58">
                    <a:moveTo>
                      <a:pt x="11" y="28"/>
                    </a:moveTo>
                    <a:cubicBezTo>
                      <a:pt x="10" y="34"/>
                      <a:pt x="2" y="53"/>
                      <a:pt x="0" y="58"/>
                    </a:cubicBezTo>
                    <a:cubicBezTo>
                      <a:pt x="0" y="58"/>
                      <a:pt x="3" y="51"/>
                      <a:pt x="5" y="48"/>
                    </a:cubicBezTo>
                    <a:cubicBezTo>
                      <a:pt x="7" y="46"/>
                      <a:pt x="11" y="36"/>
                      <a:pt x="11" y="33"/>
                    </a:cubicBezTo>
                    <a:cubicBezTo>
                      <a:pt x="12" y="30"/>
                      <a:pt x="13" y="20"/>
                      <a:pt x="13" y="16"/>
                    </a:cubicBezTo>
                    <a:cubicBezTo>
                      <a:pt x="12" y="12"/>
                      <a:pt x="12" y="2"/>
                      <a:pt x="12" y="0"/>
                    </a:cubicBezTo>
                    <a:cubicBezTo>
                      <a:pt x="12" y="0"/>
                      <a:pt x="11" y="4"/>
                      <a:pt x="11" y="8"/>
                    </a:cubicBezTo>
                    <a:cubicBezTo>
                      <a:pt x="11" y="12"/>
                      <a:pt x="12" y="22"/>
                      <a:pt x="11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</p:grpSp>
        <p:sp>
          <p:nvSpPr>
            <p:cNvPr id="390" name="Freeform 283"/>
            <p:cNvSpPr>
              <a:spLocks/>
            </p:cNvSpPr>
            <p:nvPr/>
          </p:nvSpPr>
          <p:spPr bwMode="auto">
            <a:xfrm rot="2467258">
              <a:off x="1609536" y="6132158"/>
              <a:ext cx="53965" cy="144698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sp>
          <p:nvSpPr>
            <p:cNvPr id="391" name="Freeform 284"/>
            <p:cNvSpPr>
              <a:spLocks/>
            </p:cNvSpPr>
            <p:nvPr/>
          </p:nvSpPr>
          <p:spPr bwMode="auto">
            <a:xfrm rot="2467258">
              <a:off x="1666676" y="6176680"/>
              <a:ext cx="50791" cy="144698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</p:grpSp>
      <p:grpSp>
        <p:nvGrpSpPr>
          <p:cNvPr id="435" name="Group 1726"/>
          <p:cNvGrpSpPr>
            <a:grpSpLocks/>
          </p:cNvGrpSpPr>
          <p:nvPr/>
        </p:nvGrpSpPr>
        <p:grpSpPr bwMode="auto">
          <a:xfrm>
            <a:off x="515938" y="6130925"/>
            <a:ext cx="423862" cy="557213"/>
            <a:chOff x="515430" y="6131024"/>
            <a:chExt cx="424872" cy="557829"/>
          </a:xfrm>
        </p:grpSpPr>
        <p:sp>
          <p:nvSpPr>
            <p:cNvPr id="436" name="AutoShape 3"/>
            <p:cNvSpPr>
              <a:spLocks noChangeAspect="1" noChangeArrowheads="1" noTextEdit="1"/>
            </p:cNvSpPr>
            <p:nvPr/>
          </p:nvSpPr>
          <p:spPr bwMode="auto">
            <a:xfrm rot="3025731">
              <a:off x="455314" y="6203870"/>
              <a:ext cx="553061" cy="407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sp>
          <p:nvSpPr>
            <p:cNvPr id="437" name="Freeform 436"/>
            <p:cNvSpPr>
              <a:spLocks noEditPoints="1"/>
            </p:cNvSpPr>
            <p:nvPr/>
          </p:nvSpPr>
          <p:spPr bwMode="auto">
            <a:xfrm rot="3025731">
              <a:off x="448951" y="6197503"/>
              <a:ext cx="557829" cy="424872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grpSp>
          <p:nvGrpSpPr>
            <p:cNvPr id="438" name="Group 296"/>
            <p:cNvGrpSpPr/>
            <p:nvPr/>
          </p:nvGrpSpPr>
          <p:grpSpPr>
            <a:xfrm rot="3025731">
              <a:off x="664340" y="6295200"/>
              <a:ext cx="138589" cy="140726"/>
              <a:chOff x="5902325" y="2266950"/>
              <a:chExt cx="820738" cy="833438"/>
            </a:xfrm>
            <a:solidFill>
              <a:schemeClr val="accent4"/>
            </a:solidFill>
          </p:grpSpPr>
          <p:sp>
            <p:nvSpPr>
              <p:cNvPr id="446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447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448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grpSp>
            <p:nvGrpSpPr>
              <p:cNvPr id="449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450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51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52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53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54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55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56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57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58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59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60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61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62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63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64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65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66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67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68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69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70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71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72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73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74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75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76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77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78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79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80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</p:grpSp>
        </p:grpSp>
        <p:grpSp>
          <p:nvGrpSpPr>
            <p:cNvPr id="439" name="Group 281"/>
            <p:cNvGrpSpPr>
              <a:grpSpLocks/>
            </p:cNvGrpSpPr>
            <p:nvPr/>
          </p:nvGrpSpPr>
          <p:grpSpPr bwMode="auto">
            <a:xfrm rot="3025731">
              <a:off x="696960" y="6456941"/>
              <a:ext cx="68090" cy="57623"/>
              <a:chOff x="6284981" y="1641734"/>
              <a:chExt cx="403253" cy="341257"/>
            </a:xfrm>
          </p:grpSpPr>
          <p:sp>
            <p:nvSpPr>
              <p:cNvPr id="442" name="Freeform 50"/>
              <p:cNvSpPr>
                <a:spLocks noEditPoints="1"/>
              </p:cNvSpPr>
              <p:nvPr/>
            </p:nvSpPr>
            <p:spPr bwMode="auto">
              <a:xfrm>
                <a:off x="6462345" y="1775665"/>
                <a:ext cx="225889" cy="207326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24"/>
                  </a:cxn>
                  <a:cxn ang="0">
                    <a:pos x="11" y="34"/>
                  </a:cxn>
                  <a:cxn ang="0">
                    <a:pos x="16" y="35"/>
                  </a:cxn>
                  <a:cxn ang="0">
                    <a:pos x="19" y="44"/>
                  </a:cxn>
                  <a:cxn ang="0">
                    <a:pos x="27" y="49"/>
                  </a:cxn>
                  <a:cxn ang="0">
                    <a:pos x="33" y="49"/>
                  </a:cxn>
                  <a:cxn ang="0">
                    <a:pos x="32" y="53"/>
                  </a:cxn>
                  <a:cxn ang="0">
                    <a:pos x="59" y="47"/>
                  </a:cxn>
                  <a:cxn ang="0">
                    <a:pos x="56" y="21"/>
                  </a:cxn>
                  <a:cxn ang="0">
                    <a:pos x="53" y="21"/>
                  </a:cxn>
                  <a:cxn ang="0">
                    <a:pos x="42" y="4"/>
                  </a:cxn>
                  <a:cxn ang="0">
                    <a:pos x="34" y="7"/>
                  </a:cxn>
                  <a:cxn ang="0">
                    <a:pos x="29" y="8"/>
                  </a:cxn>
                  <a:cxn ang="0">
                    <a:pos x="21" y="3"/>
                  </a:cxn>
                  <a:cxn ang="0">
                    <a:pos x="11" y="3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15" y="21"/>
                  </a:cxn>
                  <a:cxn ang="0">
                    <a:pos x="31" y="28"/>
                  </a:cxn>
                  <a:cxn ang="0">
                    <a:pos x="44" y="36"/>
                  </a:cxn>
                  <a:cxn ang="0">
                    <a:pos x="29" y="28"/>
                  </a:cxn>
                  <a:cxn ang="0">
                    <a:pos x="13" y="21"/>
                  </a:cxn>
                  <a:cxn ang="0">
                    <a:pos x="2" y="5"/>
                  </a:cxn>
                  <a:cxn ang="0">
                    <a:pos x="15" y="21"/>
                  </a:cxn>
                </a:cxnLst>
                <a:rect l="0" t="0" r="r" b="b"/>
                <a:pathLst>
                  <a:path w="59" h="55">
                    <a:moveTo>
                      <a:pt x="2" y="11"/>
                    </a:moveTo>
                    <a:cubicBezTo>
                      <a:pt x="5" y="15"/>
                      <a:pt x="4" y="21"/>
                      <a:pt x="4" y="24"/>
                    </a:cubicBezTo>
                    <a:cubicBezTo>
                      <a:pt x="4" y="32"/>
                      <a:pt x="11" y="34"/>
                      <a:pt x="11" y="34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41"/>
                      <a:pt x="19" y="44"/>
                    </a:cubicBezTo>
                    <a:cubicBezTo>
                      <a:pt x="22" y="48"/>
                      <a:pt x="27" y="49"/>
                      <a:pt x="27" y="4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29" y="51"/>
                      <a:pt x="32" y="53"/>
                    </a:cubicBezTo>
                    <a:cubicBezTo>
                      <a:pt x="35" y="55"/>
                      <a:pt x="59" y="47"/>
                      <a:pt x="59" y="47"/>
                    </a:cubicBezTo>
                    <a:cubicBezTo>
                      <a:pt x="56" y="46"/>
                      <a:pt x="57" y="26"/>
                      <a:pt x="56" y="21"/>
                    </a:cubicBezTo>
                    <a:cubicBezTo>
                      <a:pt x="55" y="16"/>
                      <a:pt x="54" y="25"/>
                      <a:pt x="53" y="21"/>
                    </a:cubicBezTo>
                    <a:cubicBezTo>
                      <a:pt x="51" y="17"/>
                      <a:pt x="45" y="7"/>
                      <a:pt x="42" y="4"/>
                    </a:cubicBezTo>
                    <a:cubicBezTo>
                      <a:pt x="39" y="1"/>
                      <a:pt x="35" y="4"/>
                      <a:pt x="34" y="7"/>
                    </a:cubicBezTo>
                    <a:cubicBezTo>
                      <a:pt x="33" y="10"/>
                      <a:pt x="32" y="10"/>
                      <a:pt x="29" y="8"/>
                    </a:cubicBezTo>
                    <a:cubicBezTo>
                      <a:pt x="27" y="6"/>
                      <a:pt x="24" y="4"/>
                      <a:pt x="21" y="3"/>
                    </a:cubicBezTo>
                    <a:cubicBezTo>
                      <a:pt x="18" y="1"/>
                      <a:pt x="14" y="4"/>
                      <a:pt x="11" y="3"/>
                    </a:cubicBezTo>
                    <a:cubicBezTo>
                      <a:pt x="9" y="2"/>
                      <a:pt x="7" y="5"/>
                      <a:pt x="4" y="4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0" y="8"/>
                      <a:pt x="2" y="11"/>
                    </a:cubicBezTo>
                    <a:close/>
                    <a:moveTo>
                      <a:pt x="15" y="21"/>
                    </a:moveTo>
                    <a:cubicBezTo>
                      <a:pt x="17" y="22"/>
                      <a:pt x="29" y="27"/>
                      <a:pt x="31" y="28"/>
                    </a:cubicBezTo>
                    <a:cubicBezTo>
                      <a:pt x="32" y="29"/>
                      <a:pt x="38" y="32"/>
                      <a:pt x="44" y="36"/>
                    </a:cubicBezTo>
                    <a:cubicBezTo>
                      <a:pt x="44" y="36"/>
                      <a:pt x="32" y="31"/>
                      <a:pt x="29" y="28"/>
                    </a:cubicBezTo>
                    <a:cubicBezTo>
                      <a:pt x="29" y="28"/>
                      <a:pt x="16" y="25"/>
                      <a:pt x="13" y="21"/>
                    </a:cubicBezTo>
                    <a:cubicBezTo>
                      <a:pt x="10" y="16"/>
                      <a:pt x="2" y="5"/>
                      <a:pt x="2" y="5"/>
                    </a:cubicBezTo>
                    <a:cubicBezTo>
                      <a:pt x="2" y="5"/>
                      <a:pt x="14" y="20"/>
                      <a:pt x="15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443" name="Freeform 51"/>
              <p:cNvSpPr>
                <a:spLocks/>
              </p:cNvSpPr>
              <p:nvPr/>
            </p:nvSpPr>
            <p:spPr bwMode="auto">
              <a:xfrm>
                <a:off x="6466899" y="1800698"/>
                <a:ext cx="160002" cy="122514"/>
              </a:xfrm>
              <a:custGeom>
                <a:avLst/>
                <a:gdLst/>
                <a:ahLst/>
                <a:cxnLst>
                  <a:cxn ang="0">
                    <a:pos x="27" y="23"/>
                  </a:cxn>
                  <a:cxn ang="0">
                    <a:pos x="42" y="31"/>
                  </a:cxn>
                  <a:cxn ang="0">
                    <a:pos x="29" y="23"/>
                  </a:cxn>
                  <a:cxn ang="0">
                    <a:pos x="13" y="16"/>
                  </a:cxn>
                  <a:cxn ang="0">
                    <a:pos x="0" y="0"/>
                  </a:cxn>
                  <a:cxn ang="0">
                    <a:pos x="11" y="16"/>
                  </a:cxn>
                  <a:cxn ang="0">
                    <a:pos x="27" y="23"/>
                  </a:cxn>
                </a:cxnLst>
                <a:rect l="0" t="0" r="r" b="b"/>
                <a:pathLst>
                  <a:path w="42" h="31">
                    <a:moveTo>
                      <a:pt x="27" y="23"/>
                    </a:moveTo>
                    <a:cubicBezTo>
                      <a:pt x="30" y="26"/>
                      <a:pt x="42" y="31"/>
                      <a:pt x="42" y="31"/>
                    </a:cubicBezTo>
                    <a:cubicBezTo>
                      <a:pt x="36" y="27"/>
                      <a:pt x="30" y="24"/>
                      <a:pt x="29" y="23"/>
                    </a:cubicBezTo>
                    <a:cubicBezTo>
                      <a:pt x="27" y="22"/>
                      <a:pt x="15" y="17"/>
                      <a:pt x="13" y="16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0" y="0"/>
                      <a:pt x="8" y="11"/>
                      <a:pt x="11" y="16"/>
                    </a:cubicBezTo>
                    <a:cubicBezTo>
                      <a:pt x="14" y="20"/>
                      <a:pt x="27" y="23"/>
                      <a:pt x="27" y="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444" name="Freeform 281"/>
              <p:cNvSpPr>
                <a:spLocks noEditPoints="1"/>
              </p:cNvSpPr>
              <p:nvPr/>
            </p:nvSpPr>
            <p:spPr bwMode="auto">
              <a:xfrm>
                <a:off x="6284981" y="1641734"/>
                <a:ext cx="141178" cy="282718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5" y="20"/>
                  </a:cxn>
                  <a:cxn ang="0">
                    <a:pos x="1" y="36"/>
                  </a:cxn>
                  <a:cxn ang="0">
                    <a:pos x="4" y="75"/>
                  </a:cxn>
                  <a:cxn ang="0">
                    <a:pos x="28" y="53"/>
                  </a:cxn>
                  <a:cxn ang="0">
                    <a:pos x="31" y="19"/>
                  </a:cxn>
                  <a:cxn ang="0">
                    <a:pos x="23" y="0"/>
                  </a:cxn>
                  <a:cxn ang="0">
                    <a:pos x="17" y="6"/>
                  </a:cxn>
                  <a:cxn ang="0">
                    <a:pos x="19" y="27"/>
                  </a:cxn>
                  <a:cxn ang="0">
                    <a:pos x="17" y="44"/>
                  </a:cxn>
                  <a:cxn ang="0">
                    <a:pos x="11" y="59"/>
                  </a:cxn>
                  <a:cxn ang="0">
                    <a:pos x="6" y="69"/>
                  </a:cxn>
                  <a:cxn ang="0">
                    <a:pos x="17" y="39"/>
                  </a:cxn>
                  <a:cxn ang="0">
                    <a:pos x="17" y="19"/>
                  </a:cxn>
                  <a:cxn ang="0">
                    <a:pos x="18" y="11"/>
                  </a:cxn>
                  <a:cxn ang="0">
                    <a:pos x="19" y="27"/>
                  </a:cxn>
                </a:cxnLst>
                <a:rect l="0" t="0" r="r" b="b"/>
                <a:pathLst>
                  <a:path w="37" h="75">
                    <a:moveTo>
                      <a:pt x="17" y="6"/>
                    </a:moveTo>
                    <a:cubicBezTo>
                      <a:pt x="13" y="9"/>
                      <a:pt x="5" y="17"/>
                      <a:pt x="5" y="20"/>
                    </a:cubicBezTo>
                    <a:cubicBezTo>
                      <a:pt x="4" y="23"/>
                      <a:pt x="0" y="31"/>
                      <a:pt x="1" y="36"/>
                    </a:cubicBezTo>
                    <a:cubicBezTo>
                      <a:pt x="2" y="41"/>
                      <a:pt x="2" y="72"/>
                      <a:pt x="4" y="75"/>
                    </a:cubicBezTo>
                    <a:cubicBezTo>
                      <a:pt x="4" y="75"/>
                      <a:pt x="22" y="61"/>
                      <a:pt x="28" y="53"/>
                    </a:cubicBezTo>
                    <a:cubicBezTo>
                      <a:pt x="34" y="44"/>
                      <a:pt x="37" y="34"/>
                      <a:pt x="31" y="19"/>
                    </a:cubicBezTo>
                    <a:cubicBezTo>
                      <a:pt x="26" y="5"/>
                      <a:pt x="23" y="7"/>
                      <a:pt x="23" y="0"/>
                    </a:cubicBezTo>
                    <a:cubicBezTo>
                      <a:pt x="23" y="0"/>
                      <a:pt x="21" y="4"/>
                      <a:pt x="17" y="6"/>
                    </a:cubicBezTo>
                    <a:close/>
                    <a:moveTo>
                      <a:pt x="19" y="27"/>
                    </a:moveTo>
                    <a:cubicBezTo>
                      <a:pt x="19" y="31"/>
                      <a:pt x="18" y="41"/>
                      <a:pt x="17" y="44"/>
                    </a:cubicBezTo>
                    <a:cubicBezTo>
                      <a:pt x="17" y="47"/>
                      <a:pt x="13" y="57"/>
                      <a:pt x="11" y="59"/>
                    </a:cubicBezTo>
                    <a:cubicBezTo>
                      <a:pt x="9" y="62"/>
                      <a:pt x="6" y="69"/>
                      <a:pt x="6" y="69"/>
                    </a:cubicBezTo>
                    <a:cubicBezTo>
                      <a:pt x="8" y="64"/>
                      <a:pt x="16" y="45"/>
                      <a:pt x="17" y="39"/>
                    </a:cubicBezTo>
                    <a:cubicBezTo>
                      <a:pt x="18" y="33"/>
                      <a:pt x="17" y="23"/>
                      <a:pt x="17" y="19"/>
                    </a:cubicBezTo>
                    <a:cubicBezTo>
                      <a:pt x="17" y="15"/>
                      <a:pt x="18" y="11"/>
                      <a:pt x="18" y="11"/>
                    </a:cubicBezTo>
                    <a:cubicBezTo>
                      <a:pt x="18" y="13"/>
                      <a:pt x="18" y="23"/>
                      <a:pt x="19" y="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445" name="Freeform 282"/>
              <p:cNvSpPr>
                <a:spLocks/>
              </p:cNvSpPr>
              <p:nvPr/>
            </p:nvSpPr>
            <p:spPr bwMode="auto">
              <a:xfrm>
                <a:off x="6295464" y="1691147"/>
                <a:ext cx="56472" cy="216747"/>
              </a:xfrm>
              <a:custGeom>
                <a:avLst/>
                <a:gdLst/>
                <a:ahLst/>
                <a:cxnLst>
                  <a:cxn ang="0">
                    <a:pos x="11" y="28"/>
                  </a:cxn>
                  <a:cxn ang="0">
                    <a:pos x="0" y="58"/>
                  </a:cxn>
                  <a:cxn ang="0">
                    <a:pos x="5" y="48"/>
                  </a:cxn>
                  <a:cxn ang="0">
                    <a:pos x="11" y="33"/>
                  </a:cxn>
                  <a:cxn ang="0">
                    <a:pos x="13" y="16"/>
                  </a:cxn>
                  <a:cxn ang="0">
                    <a:pos x="12" y="0"/>
                  </a:cxn>
                  <a:cxn ang="0">
                    <a:pos x="11" y="8"/>
                  </a:cxn>
                  <a:cxn ang="0">
                    <a:pos x="11" y="28"/>
                  </a:cxn>
                </a:cxnLst>
                <a:rect l="0" t="0" r="r" b="b"/>
                <a:pathLst>
                  <a:path w="13" h="58">
                    <a:moveTo>
                      <a:pt x="11" y="28"/>
                    </a:moveTo>
                    <a:cubicBezTo>
                      <a:pt x="10" y="34"/>
                      <a:pt x="2" y="53"/>
                      <a:pt x="0" y="58"/>
                    </a:cubicBezTo>
                    <a:cubicBezTo>
                      <a:pt x="0" y="58"/>
                      <a:pt x="3" y="51"/>
                      <a:pt x="5" y="48"/>
                    </a:cubicBezTo>
                    <a:cubicBezTo>
                      <a:pt x="7" y="46"/>
                      <a:pt x="11" y="36"/>
                      <a:pt x="11" y="33"/>
                    </a:cubicBezTo>
                    <a:cubicBezTo>
                      <a:pt x="12" y="30"/>
                      <a:pt x="13" y="20"/>
                      <a:pt x="13" y="16"/>
                    </a:cubicBezTo>
                    <a:cubicBezTo>
                      <a:pt x="12" y="12"/>
                      <a:pt x="12" y="2"/>
                      <a:pt x="12" y="0"/>
                    </a:cubicBezTo>
                    <a:cubicBezTo>
                      <a:pt x="12" y="0"/>
                      <a:pt x="11" y="4"/>
                      <a:pt x="11" y="8"/>
                    </a:cubicBezTo>
                    <a:cubicBezTo>
                      <a:pt x="11" y="12"/>
                      <a:pt x="12" y="22"/>
                      <a:pt x="11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</p:grpSp>
        <p:sp>
          <p:nvSpPr>
            <p:cNvPr id="440" name="Freeform 283"/>
            <p:cNvSpPr>
              <a:spLocks/>
            </p:cNvSpPr>
            <p:nvPr/>
          </p:nvSpPr>
          <p:spPr bwMode="auto">
            <a:xfrm rot="3025731">
              <a:off x="760514" y="6269216"/>
              <a:ext cx="42910" cy="116164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sp>
          <p:nvSpPr>
            <p:cNvPr id="441" name="Freeform 284"/>
            <p:cNvSpPr>
              <a:spLocks/>
            </p:cNvSpPr>
            <p:nvPr/>
          </p:nvSpPr>
          <p:spPr bwMode="auto">
            <a:xfrm rot="3025731">
              <a:off x="800294" y="6310536"/>
              <a:ext cx="39731" cy="116164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</p:grpSp>
      <p:grpSp>
        <p:nvGrpSpPr>
          <p:cNvPr id="481" name="Group 1578"/>
          <p:cNvGrpSpPr>
            <a:grpSpLocks/>
          </p:cNvGrpSpPr>
          <p:nvPr/>
        </p:nvGrpSpPr>
        <p:grpSpPr bwMode="auto">
          <a:xfrm>
            <a:off x="1474788" y="3681413"/>
            <a:ext cx="558800" cy="425450"/>
            <a:chOff x="1475175" y="3681289"/>
            <a:chExt cx="558053" cy="424872"/>
          </a:xfrm>
        </p:grpSpPr>
        <p:sp>
          <p:nvSpPr>
            <p:cNvPr id="482" name="AutoShape 3"/>
            <p:cNvSpPr>
              <a:spLocks noChangeAspect="1" noChangeArrowheads="1" noTextEdit="1"/>
            </p:cNvSpPr>
            <p:nvPr/>
          </p:nvSpPr>
          <p:spPr bwMode="auto">
            <a:xfrm rot="1778703">
              <a:off x="1479931" y="3686045"/>
              <a:ext cx="553297" cy="409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sp>
          <p:nvSpPr>
            <p:cNvPr id="483" name="Freeform 482"/>
            <p:cNvSpPr>
              <a:spLocks noEditPoints="1"/>
            </p:cNvSpPr>
            <p:nvPr/>
          </p:nvSpPr>
          <p:spPr bwMode="auto">
            <a:xfrm rot="1778703">
              <a:off x="1475175" y="3681289"/>
              <a:ext cx="558053" cy="424872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3" cap="flat">
              <a:solidFill>
                <a:schemeClr val="tx1">
                  <a:lumMod val="65000"/>
                  <a:lumOff val="35000"/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grpSp>
          <p:nvGrpSpPr>
            <p:cNvPr id="484" name="Group 296"/>
            <p:cNvGrpSpPr/>
            <p:nvPr/>
          </p:nvGrpSpPr>
          <p:grpSpPr>
            <a:xfrm rot="1778703">
              <a:off x="1674440" y="3779824"/>
              <a:ext cx="138589" cy="140726"/>
              <a:chOff x="5902325" y="2266950"/>
              <a:chExt cx="820738" cy="833438"/>
            </a:xfrm>
            <a:noFill/>
          </p:grpSpPr>
          <p:sp>
            <p:nvSpPr>
              <p:cNvPr id="487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488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489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grpSp>
            <p:nvGrpSpPr>
              <p:cNvPr id="490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491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92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93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94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95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96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97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98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99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500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501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502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503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504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505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506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507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508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509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510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511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512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513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514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515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516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517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518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519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520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521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</p:grpSp>
        </p:grpSp>
        <p:sp>
          <p:nvSpPr>
            <p:cNvPr id="485" name="Freeform 283"/>
            <p:cNvSpPr>
              <a:spLocks/>
            </p:cNvSpPr>
            <p:nvPr/>
          </p:nvSpPr>
          <p:spPr bwMode="auto">
            <a:xfrm rot="1778703">
              <a:off x="1754201" y="3739946"/>
              <a:ext cx="42805" cy="114145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sp>
          <p:nvSpPr>
            <p:cNvPr id="486" name="Freeform 284"/>
            <p:cNvSpPr>
              <a:spLocks/>
            </p:cNvSpPr>
            <p:nvPr/>
          </p:nvSpPr>
          <p:spPr bwMode="auto">
            <a:xfrm rot="1778703">
              <a:off x="1804934" y="3763727"/>
              <a:ext cx="41220" cy="117315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</p:grpSp>
      <p:grpSp>
        <p:nvGrpSpPr>
          <p:cNvPr id="522" name="Group 1727"/>
          <p:cNvGrpSpPr>
            <a:grpSpLocks noChangeAspect="1"/>
          </p:cNvGrpSpPr>
          <p:nvPr/>
        </p:nvGrpSpPr>
        <p:grpSpPr bwMode="auto">
          <a:xfrm>
            <a:off x="320675" y="5029200"/>
            <a:ext cx="1041400" cy="795338"/>
            <a:chOff x="1238130" y="6052653"/>
            <a:chExt cx="698371" cy="531091"/>
          </a:xfrm>
        </p:grpSpPr>
        <p:sp>
          <p:nvSpPr>
            <p:cNvPr id="523" name="AutoShape 3"/>
            <p:cNvSpPr>
              <a:spLocks noChangeAspect="1" noChangeArrowheads="1" noTextEdit="1"/>
            </p:cNvSpPr>
            <p:nvPr/>
          </p:nvSpPr>
          <p:spPr bwMode="auto">
            <a:xfrm rot="2467258">
              <a:off x="1245582" y="6059013"/>
              <a:ext cx="690919" cy="510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sp>
          <p:nvSpPr>
            <p:cNvPr id="524" name="Freeform 523"/>
            <p:cNvSpPr>
              <a:spLocks noEditPoints="1"/>
            </p:cNvSpPr>
            <p:nvPr/>
          </p:nvSpPr>
          <p:spPr bwMode="auto">
            <a:xfrm rot="2467258">
              <a:off x="1238130" y="6052653"/>
              <a:ext cx="697307" cy="531091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5">
                <a:alpha val="6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grpSp>
          <p:nvGrpSpPr>
            <p:cNvPr id="525" name="Group 296"/>
            <p:cNvGrpSpPr/>
            <p:nvPr/>
          </p:nvGrpSpPr>
          <p:grpSpPr>
            <a:xfrm rot="2467258">
              <a:off x="1498293" y="6174338"/>
              <a:ext cx="173236" cy="175910"/>
              <a:chOff x="5902325" y="2266950"/>
              <a:chExt cx="820738" cy="833438"/>
            </a:xfrm>
            <a:solidFill>
              <a:schemeClr val="accent4"/>
            </a:solidFill>
          </p:grpSpPr>
          <p:sp>
            <p:nvSpPr>
              <p:cNvPr id="538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539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540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grpSp>
            <p:nvGrpSpPr>
              <p:cNvPr id="541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542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543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544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545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546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547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548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549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550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551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552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553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554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555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556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557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558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559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560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561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562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563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564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565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566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567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568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569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570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571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572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</p:grpSp>
        </p:grpSp>
        <p:grpSp>
          <p:nvGrpSpPr>
            <p:cNvPr id="526" name="Group 289"/>
            <p:cNvGrpSpPr>
              <a:grpSpLocks/>
            </p:cNvGrpSpPr>
            <p:nvPr/>
          </p:nvGrpSpPr>
          <p:grpSpPr bwMode="auto">
            <a:xfrm rot="2467258">
              <a:off x="1574245" y="6073192"/>
              <a:ext cx="37364" cy="26058"/>
              <a:chOff x="3913676" y="1968823"/>
              <a:chExt cx="177022" cy="123476"/>
            </a:xfrm>
          </p:grpSpPr>
          <p:sp>
            <p:nvSpPr>
              <p:cNvPr id="534" name="Freeform 533"/>
              <p:cNvSpPr>
                <a:spLocks/>
              </p:cNvSpPr>
              <p:nvPr/>
            </p:nvSpPr>
            <p:spPr bwMode="auto">
              <a:xfrm>
                <a:off x="3955552" y="2004664"/>
                <a:ext cx="30260" cy="30136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8" y="3"/>
                  </a:cxn>
                  <a:cxn ang="0">
                    <a:pos x="3" y="0"/>
                  </a:cxn>
                  <a:cxn ang="0">
                    <a:pos x="1" y="6"/>
                  </a:cxn>
                </a:cxnLst>
                <a:rect l="0" t="0" r="r" b="b"/>
                <a:pathLst>
                  <a:path w="8" h="7">
                    <a:moveTo>
                      <a:pt x="1" y="6"/>
                    </a:moveTo>
                    <a:cubicBezTo>
                      <a:pt x="3" y="7"/>
                      <a:pt x="5" y="6"/>
                      <a:pt x="8" y="3"/>
                    </a:cubicBezTo>
                    <a:cubicBezTo>
                      <a:pt x="7" y="2"/>
                      <a:pt x="5" y="1"/>
                      <a:pt x="3" y="0"/>
                    </a:cubicBezTo>
                    <a:cubicBezTo>
                      <a:pt x="1" y="3"/>
                      <a:pt x="0" y="5"/>
                      <a:pt x="1" y="6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535" name="Freeform 534"/>
              <p:cNvSpPr>
                <a:spLocks/>
              </p:cNvSpPr>
              <p:nvPr/>
            </p:nvSpPr>
            <p:spPr bwMode="auto">
              <a:xfrm>
                <a:off x="4018286" y="2038986"/>
                <a:ext cx="25219" cy="30136"/>
              </a:xfrm>
              <a:custGeom>
                <a:avLst/>
                <a:gdLst/>
                <a:ahLst/>
                <a:cxnLst>
                  <a:cxn ang="0">
                    <a:pos x="1" y="7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1" y="7"/>
                  </a:cxn>
                </a:cxnLst>
                <a:rect l="0" t="0" r="r" b="b"/>
                <a:pathLst>
                  <a:path w="6" h="8">
                    <a:moveTo>
                      <a:pt x="1" y="7"/>
                    </a:moveTo>
                    <a:cubicBezTo>
                      <a:pt x="3" y="8"/>
                      <a:pt x="4" y="7"/>
                      <a:pt x="6" y="4"/>
                    </a:cubicBezTo>
                    <a:cubicBezTo>
                      <a:pt x="5" y="3"/>
                      <a:pt x="3" y="2"/>
                      <a:pt x="2" y="0"/>
                    </a:cubicBezTo>
                    <a:cubicBezTo>
                      <a:pt x="0" y="4"/>
                      <a:pt x="0" y="7"/>
                      <a:pt x="1" y="7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536" name="Freeform 535"/>
              <p:cNvSpPr>
                <a:spLocks/>
              </p:cNvSpPr>
              <p:nvPr/>
            </p:nvSpPr>
            <p:spPr bwMode="auto">
              <a:xfrm>
                <a:off x="4080611" y="2087278"/>
                <a:ext cx="10087" cy="5021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537" name="Freeform 536"/>
              <p:cNvSpPr>
                <a:spLocks/>
              </p:cNvSpPr>
              <p:nvPr/>
            </p:nvSpPr>
            <p:spPr bwMode="auto">
              <a:xfrm>
                <a:off x="3913676" y="1968823"/>
                <a:ext cx="20174" cy="10045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5" y="2"/>
                  </a:cxn>
                  <a:cxn ang="0">
                    <a:pos x="1" y="0"/>
                  </a:cxn>
                  <a:cxn ang="0">
                    <a:pos x="1" y="2"/>
                  </a:cxn>
                </a:cxnLst>
                <a:rect l="0" t="0" r="r" b="b"/>
                <a:pathLst>
                  <a:path w="5" h="3">
                    <a:moveTo>
                      <a:pt x="1" y="2"/>
                    </a:moveTo>
                    <a:cubicBezTo>
                      <a:pt x="1" y="3"/>
                      <a:pt x="3" y="3"/>
                      <a:pt x="5" y="2"/>
                    </a:cubicBezTo>
                    <a:cubicBezTo>
                      <a:pt x="3" y="1"/>
                      <a:pt x="2" y="1"/>
                      <a:pt x="1" y="0"/>
                    </a:cubicBezTo>
                    <a:cubicBezTo>
                      <a:pt x="0" y="1"/>
                      <a:pt x="0" y="2"/>
                      <a:pt x="1" y="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</p:grpSp>
        <p:grpSp>
          <p:nvGrpSpPr>
            <p:cNvPr id="527" name="Group 281"/>
            <p:cNvGrpSpPr>
              <a:grpSpLocks/>
            </p:cNvGrpSpPr>
            <p:nvPr/>
          </p:nvGrpSpPr>
          <p:grpSpPr bwMode="auto">
            <a:xfrm rot="2467258">
              <a:off x="1564583" y="6375444"/>
              <a:ext cx="84821" cy="72208"/>
              <a:chOff x="6290639" y="1639752"/>
              <a:chExt cx="401863" cy="342097"/>
            </a:xfrm>
          </p:grpSpPr>
          <p:sp>
            <p:nvSpPr>
              <p:cNvPr id="530" name="Freeform 50"/>
              <p:cNvSpPr>
                <a:spLocks noEditPoints="1"/>
              </p:cNvSpPr>
              <p:nvPr/>
            </p:nvSpPr>
            <p:spPr bwMode="auto">
              <a:xfrm>
                <a:off x="6470574" y="1775936"/>
                <a:ext cx="221928" cy="205913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24"/>
                  </a:cxn>
                  <a:cxn ang="0">
                    <a:pos x="11" y="34"/>
                  </a:cxn>
                  <a:cxn ang="0">
                    <a:pos x="16" y="35"/>
                  </a:cxn>
                  <a:cxn ang="0">
                    <a:pos x="19" y="44"/>
                  </a:cxn>
                  <a:cxn ang="0">
                    <a:pos x="27" y="49"/>
                  </a:cxn>
                  <a:cxn ang="0">
                    <a:pos x="33" y="49"/>
                  </a:cxn>
                  <a:cxn ang="0">
                    <a:pos x="32" y="53"/>
                  </a:cxn>
                  <a:cxn ang="0">
                    <a:pos x="59" y="47"/>
                  </a:cxn>
                  <a:cxn ang="0">
                    <a:pos x="56" y="21"/>
                  </a:cxn>
                  <a:cxn ang="0">
                    <a:pos x="53" y="21"/>
                  </a:cxn>
                  <a:cxn ang="0">
                    <a:pos x="42" y="4"/>
                  </a:cxn>
                  <a:cxn ang="0">
                    <a:pos x="34" y="7"/>
                  </a:cxn>
                  <a:cxn ang="0">
                    <a:pos x="29" y="8"/>
                  </a:cxn>
                  <a:cxn ang="0">
                    <a:pos x="21" y="3"/>
                  </a:cxn>
                  <a:cxn ang="0">
                    <a:pos x="11" y="3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15" y="21"/>
                  </a:cxn>
                  <a:cxn ang="0">
                    <a:pos x="31" y="28"/>
                  </a:cxn>
                  <a:cxn ang="0">
                    <a:pos x="44" y="36"/>
                  </a:cxn>
                  <a:cxn ang="0">
                    <a:pos x="29" y="28"/>
                  </a:cxn>
                  <a:cxn ang="0">
                    <a:pos x="13" y="21"/>
                  </a:cxn>
                  <a:cxn ang="0">
                    <a:pos x="2" y="5"/>
                  </a:cxn>
                  <a:cxn ang="0">
                    <a:pos x="15" y="21"/>
                  </a:cxn>
                </a:cxnLst>
                <a:rect l="0" t="0" r="r" b="b"/>
                <a:pathLst>
                  <a:path w="59" h="55">
                    <a:moveTo>
                      <a:pt x="2" y="11"/>
                    </a:moveTo>
                    <a:cubicBezTo>
                      <a:pt x="5" y="15"/>
                      <a:pt x="4" y="21"/>
                      <a:pt x="4" y="24"/>
                    </a:cubicBezTo>
                    <a:cubicBezTo>
                      <a:pt x="4" y="32"/>
                      <a:pt x="11" y="34"/>
                      <a:pt x="11" y="34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41"/>
                      <a:pt x="19" y="44"/>
                    </a:cubicBezTo>
                    <a:cubicBezTo>
                      <a:pt x="22" y="48"/>
                      <a:pt x="27" y="49"/>
                      <a:pt x="27" y="4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29" y="51"/>
                      <a:pt x="32" y="53"/>
                    </a:cubicBezTo>
                    <a:cubicBezTo>
                      <a:pt x="35" y="55"/>
                      <a:pt x="59" y="47"/>
                      <a:pt x="59" y="47"/>
                    </a:cubicBezTo>
                    <a:cubicBezTo>
                      <a:pt x="56" y="46"/>
                      <a:pt x="57" y="26"/>
                      <a:pt x="56" y="21"/>
                    </a:cubicBezTo>
                    <a:cubicBezTo>
                      <a:pt x="55" y="16"/>
                      <a:pt x="54" y="25"/>
                      <a:pt x="53" y="21"/>
                    </a:cubicBezTo>
                    <a:cubicBezTo>
                      <a:pt x="51" y="17"/>
                      <a:pt x="45" y="7"/>
                      <a:pt x="42" y="4"/>
                    </a:cubicBezTo>
                    <a:cubicBezTo>
                      <a:pt x="39" y="1"/>
                      <a:pt x="35" y="4"/>
                      <a:pt x="34" y="7"/>
                    </a:cubicBezTo>
                    <a:cubicBezTo>
                      <a:pt x="33" y="10"/>
                      <a:pt x="32" y="10"/>
                      <a:pt x="29" y="8"/>
                    </a:cubicBezTo>
                    <a:cubicBezTo>
                      <a:pt x="27" y="6"/>
                      <a:pt x="24" y="4"/>
                      <a:pt x="21" y="3"/>
                    </a:cubicBezTo>
                    <a:cubicBezTo>
                      <a:pt x="18" y="1"/>
                      <a:pt x="14" y="4"/>
                      <a:pt x="11" y="3"/>
                    </a:cubicBezTo>
                    <a:cubicBezTo>
                      <a:pt x="9" y="2"/>
                      <a:pt x="7" y="5"/>
                      <a:pt x="4" y="4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0" y="8"/>
                      <a:pt x="2" y="11"/>
                    </a:cubicBezTo>
                    <a:close/>
                    <a:moveTo>
                      <a:pt x="15" y="21"/>
                    </a:moveTo>
                    <a:cubicBezTo>
                      <a:pt x="17" y="22"/>
                      <a:pt x="29" y="27"/>
                      <a:pt x="31" y="28"/>
                    </a:cubicBezTo>
                    <a:cubicBezTo>
                      <a:pt x="32" y="29"/>
                      <a:pt x="38" y="32"/>
                      <a:pt x="44" y="36"/>
                    </a:cubicBezTo>
                    <a:cubicBezTo>
                      <a:pt x="44" y="36"/>
                      <a:pt x="32" y="31"/>
                      <a:pt x="29" y="28"/>
                    </a:cubicBezTo>
                    <a:cubicBezTo>
                      <a:pt x="29" y="28"/>
                      <a:pt x="16" y="25"/>
                      <a:pt x="13" y="21"/>
                    </a:cubicBezTo>
                    <a:cubicBezTo>
                      <a:pt x="10" y="16"/>
                      <a:pt x="2" y="5"/>
                      <a:pt x="2" y="5"/>
                    </a:cubicBezTo>
                    <a:cubicBezTo>
                      <a:pt x="2" y="5"/>
                      <a:pt x="14" y="20"/>
                      <a:pt x="15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531" name="Freeform 51"/>
              <p:cNvSpPr>
                <a:spLocks/>
              </p:cNvSpPr>
              <p:nvPr/>
            </p:nvSpPr>
            <p:spPr bwMode="auto">
              <a:xfrm>
                <a:off x="6473816" y="1797956"/>
                <a:ext cx="161402" cy="115513"/>
              </a:xfrm>
              <a:custGeom>
                <a:avLst/>
                <a:gdLst/>
                <a:ahLst/>
                <a:cxnLst>
                  <a:cxn ang="0">
                    <a:pos x="27" y="23"/>
                  </a:cxn>
                  <a:cxn ang="0">
                    <a:pos x="42" y="31"/>
                  </a:cxn>
                  <a:cxn ang="0">
                    <a:pos x="29" y="23"/>
                  </a:cxn>
                  <a:cxn ang="0">
                    <a:pos x="13" y="16"/>
                  </a:cxn>
                  <a:cxn ang="0">
                    <a:pos x="0" y="0"/>
                  </a:cxn>
                  <a:cxn ang="0">
                    <a:pos x="11" y="16"/>
                  </a:cxn>
                  <a:cxn ang="0">
                    <a:pos x="27" y="23"/>
                  </a:cxn>
                </a:cxnLst>
                <a:rect l="0" t="0" r="r" b="b"/>
                <a:pathLst>
                  <a:path w="42" h="31">
                    <a:moveTo>
                      <a:pt x="27" y="23"/>
                    </a:moveTo>
                    <a:cubicBezTo>
                      <a:pt x="30" y="26"/>
                      <a:pt x="42" y="31"/>
                      <a:pt x="42" y="31"/>
                    </a:cubicBezTo>
                    <a:cubicBezTo>
                      <a:pt x="36" y="27"/>
                      <a:pt x="30" y="24"/>
                      <a:pt x="29" y="23"/>
                    </a:cubicBezTo>
                    <a:cubicBezTo>
                      <a:pt x="27" y="22"/>
                      <a:pt x="15" y="17"/>
                      <a:pt x="13" y="16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0" y="0"/>
                      <a:pt x="8" y="11"/>
                      <a:pt x="11" y="16"/>
                    </a:cubicBezTo>
                    <a:cubicBezTo>
                      <a:pt x="14" y="20"/>
                      <a:pt x="27" y="23"/>
                      <a:pt x="27" y="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532" name="Freeform 281"/>
              <p:cNvSpPr>
                <a:spLocks noEditPoints="1"/>
              </p:cNvSpPr>
              <p:nvPr/>
            </p:nvSpPr>
            <p:spPr bwMode="auto">
              <a:xfrm>
                <a:off x="6290639" y="1639752"/>
                <a:ext cx="141227" cy="281244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5" y="20"/>
                  </a:cxn>
                  <a:cxn ang="0">
                    <a:pos x="1" y="36"/>
                  </a:cxn>
                  <a:cxn ang="0">
                    <a:pos x="4" y="75"/>
                  </a:cxn>
                  <a:cxn ang="0">
                    <a:pos x="28" y="53"/>
                  </a:cxn>
                  <a:cxn ang="0">
                    <a:pos x="31" y="19"/>
                  </a:cxn>
                  <a:cxn ang="0">
                    <a:pos x="23" y="0"/>
                  </a:cxn>
                  <a:cxn ang="0">
                    <a:pos x="17" y="6"/>
                  </a:cxn>
                  <a:cxn ang="0">
                    <a:pos x="19" y="27"/>
                  </a:cxn>
                  <a:cxn ang="0">
                    <a:pos x="17" y="44"/>
                  </a:cxn>
                  <a:cxn ang="0">
                    <a:pos x="11" y="59"/>
                  </a:cxn>
                  <a:cxn ang="0">
                    <a:pos x="6" y="69"/>
                  </a:cxn>
                  <a:cxn ang="0">
                    <a:pos x="17" y="39"/>
                  </a:cxn>
                  <a:cxn ang="0">
                    <a:pos x="17" y="19"/>
                  </a:cxn>
                  <a:cxn ang="0">
                    <a:pos x="18" y="11"/>
                  </a:cxn>
                  <a:cxn ang="0">
                    <a:pos x="19" y="27"/>
                  </a:cxn>
                </a:cxnLst>
                <a:rect l="0" t="0" r="r" b="b"/>
                <a:pathLst>
                  <a:path w="37" h="75">
                    <a:moveTo>
                      <a:pt x="17" y="6"/>
                    </a:moveTo>
                    <a:cubicBezTo>
                      <a:pt x="13" y="9"/>
                      <a:pt x="5" y="17"/>
                      <a:pt x="5" y="20"/>
                    </a:cubicBezTo>
                    <a:cubicBezTo>
                      <a:pt x="4" y="23"/>
                      <a:pt x="0" y="31"/>
                      <a:pt x="1" y="36"/>
                    </a:cubicBezTo>
                    <a:cubicBezTo>
                      <a:pt x="2" y="41"/>
                      <a:pt x="2" y="72"/>
                      <a:pt x="4" y="75"/>
                    </a:cubicBezTo>
                    <a:cubicBezTo>
                      <a:pt x="4" y="75"/>
                      <a:pt x="22" y="61"/>
                      <a:pt x="28" y="53"/>
                    </a:cubicBezTo>
                    <a:cubicBezTo>
                      <a:pt x="34" y="44"/>
                      <a:pt x="37" y="34"/>
                      <a:pt x="31" y="19"/>
                    </a:cubicBezTo>
                    <a:cubicBezTo>
                      <a:pt x="26" y="5"/>
                      <a:pt x="23" y="7"/>
                      <a:pt x="23" y="0"/>
                    </a:cubicBezTo>
                    <a:cubicBezTo>
                      <a:pt x="23" y="0"/>
                      <a:pt x="21" y="4"/>
                      <a:pt x="17" y="6"/>
                    </a:cubicBezTo>
                    <a:close/>
                    <a:moveTo>
                      <a:pt x="19" y="27"/>
                    </a:moveTo>
                    <a:cubicBezTo>
                      <a:pt x="19" y="31"/>
                      <a:pt x="18" y="41"/>
                      <a:pt x="17" y="44"/>
                    </a:cubicBezTo>
                    <a:cubicBezTo>
                      <a:pt x="17" y="47"/>
                      <a:pt x="13" y="57"/>
                      <a:pt x="11" y="59"/>
                    </a:cubicBezTo>
                    <a:cubicBezTo>
                      <a:pt x="9" y="62"/>
                      <a:pt x="6" y="69"/>
                      <a:pt x="6" y="69"/>
                    </a:cubicBezTo>
                    <a:cubicBezTo>
                      <a:pt x="8" y="64"/>
                      <a:pt x="16" y="45"/>
                      <a:pt x="17" y="39"/>
                    </a:cubicBezTo>
                    <a:cubicBezTo>
                      <a:pt x="18" y="33"/>
                      <a:pt x="17" y="23"/>
                      <a:pt x="17" y="19"/>
                    </a:cubicBezTo>
                    <a:cubicBezTo>
                      <a:pt x="17" y="15"/>
                      <a:pt x="18" y="11"/>
                      <a:pt x="18" y="11"/>
                    </a:cubicBezTo>
                    <a:cubicBezTo>
                      <a:pt x="18" y="13"/>
                      <a:pt x="18" y="23"/>
                      <a:pt x="19" y="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533" name="Freeform 282"/>
              <p:cNvSpPr>
                <a:spLocks/>
              </p:cNvSpPr>
              <p:nvPr/>
            </p:nvSpPr>
            <p:spPr bwMode="auto">
              <a:xfrm>
                <a:off x="6310401" y="1678833"/>
                <a:ext cx="50438" cy="220978"/>
              </a:xfrm>
              <a:custGeom>
                <a:avLst/>
                <a:gdLst/>
                <a:ahLst/>
                <a:cxnLst>
                  <a:cxn ang="0">
                    <a:pos x="11" y="28"/>
                  </a:cxn>
                  <a:cxn ang="0">
                    <a:pos x="0" y="58"/>
                  </a:cxn>
                  <a:cxn ang="0">
                    <a:pos x="5" y="48"/>
                  </a:cxn>
                  <a:cxn ang="0">
                    <a:pos x="11" y="33"/>
                  </a:cxn>
                  <a:cxn ang="0">
                    <a:pos x="13" y="16"/>
                  </a:cxn>
                  <a:cxn ang="0">
                    <a:pos x="12" y="0"/>
                  </a:cxn>
                  <a:cxn ang="0">
                    <a:pos x="11" y="8"/>
                  </a:cxn>
                  <a:cxn ang="0">
                    <a:pos x="11" y="28"/>
                  </a:cxn>
                </a:cxnLst>
                <a:rect l="0" t="0" r="r" b="b"/>
                <a:pathLst>
                  <a:path w="13" h="58">
                    <a:moveTo>
                      <a:pt x="11" y="28"/>
                    </a:moveTo>
                    <a:cubicBezTo>
                      <a:pt x="10" y="34"/>
                      <a:pt x="2" y="53"/>
                      <a:pt x="0" y="58"/>
                    </a:cubicBezTo>
                    <a:cubicBezTo>
                      <a:pt x="0" y="58"/>
                      <a:pt x="3" y="51"/>
                      <a:pt x="5" y="48"/>
                    </a:cubicBezTo>
                    <a:cubicBezTo>
                      <a:pt x="7" y="46"/>
                      <a:pt x="11" y="36"/>
                      <a:pt x="11" y="33"/>
                    </a:cubicBezTo>
                    <a:cubicBezTo>
                      <a:pt x="12" y="30"/>
                      <a:pt x="13" y="20"/>
                      <a:pt x="13" y="16"/>
                    </a:cubicBezTo>
                    <a:cubicBezTo>
                      <a:pt x="12" y="12"/>
                      <a:pt x="12" y="2"/>
                      <a:pt x="12" y="0"/>
                    </a:cubicBezTo>
                    <a:cubicBezTo>
                      <a:pt x="12" y="0"/>
                      <a:pt x="11" y="4"/>
                      <a:pt x="11" y="8"/>
                    </a:cubicBezTo>
                    <a:cubicBezTo>
                      <a:pt x="11" y="12"/>
                      <a:pt x="12" y="22"/>
                      <a:pt x="11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</p:grpSp>
        <p:sp>
          <p:nvSpPr>
            <p:cNvPr id="528" name="Freeform 283"/>
            <p:cNvSpPr>
              <a:spLocks/>
            </p:cNvSpPr>
            <p:nvPr/>
          </p:nvSpPr>
          <p:spPr bwMode="auto">
            <a:xfrm rot="2467258">
              <a:off x="1609672" y="6133218"/>
              <a:ext cx="53229" cy="144168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sp>
          <p:nvSpPr>
            <p:cNvPr id="529" name="Freeform 284"/>
            <p:cNvSpPr>
              <a:spLocks/>
            </p:cNvSpPr>
            <p:nvPr/>
          </p:nvSpPr>
          <p:spPr bwMode="auto">
            <a:xfrm rot="2467258">
              <a:off x="1666095" y="6175620"/>
              <a:ext cx="51100" cy="145229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81000"/>
            <a:ext cx="5181600" cy="2362200"/>
          </a:xfrm>
        </p:spPr>
        <p:txBody>
          <a:bodyPr>
            <a:normAutofit/>
          </a:bodyPr>
          <a:lstStyle>
            <a:lvl1pPr algn="r"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3733800"/>
            <a:ext cx="3124200" cy="16002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1000"/>
              </a:spcBef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38100">
                    <a:schemeClr val="bg1"/>
                  </a:inn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73" name="Date Placeholder 3"/>
          <p:cNvSpPr>
            <a:spLocks noGrp="1"/>
          </p:cNvSpPr>
          <p:nvPr>
            <p:ph type="dt" sz="half" idx="10"/>
          </p:nvPr>
        </p:nvSpPr>
        <p:spPr>
          <a:xfrm>
            <a:off x="5715000" y="5486400"/>
            <a:ext cx="31242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Wingdings" pitchFamily="2" charset="2"/>
              <a:buNone/>
              <a:defRPr sz="1200" kern="1200" spc="100" baseline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38100">
                    <a:schemeClr val="bg1"/>
                  </a:inn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D848EED-FEAF-4021-8A1C-43709F78F2ED}" type="datetimeFigureOut">
              <a:rPr lang="en-US"/>
              <a:pPr>
                <a:defRPr/>
              </a:pPr>
              <a:t>2/18/2017</a:t>
            </a:fld>
            <a:endParaRPr lang="en-US"/>
          </a:p>
        </p:txBody>
      </p:sp>
      <p:sp>
        <p:nvSpPr>
          <p:cNvPr id="57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6600" y="6529388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C9AA6-9F10-432A-9D34-CAC9717E2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CDC3B-94E3-46DD-A820-9ED2DCEFDDCA}" type="datetimeFigureOut">
              <a:rPr lang="en-US"/>
              <a:pPr>
                <a:defRPr/>
              </a:pPr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2BBA3-774A-4C30-9723-6C546349B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84" descr="vines15.png"/>
          <p:cNvPicPr>
            <a:picLocks noChangeAspect="1"/>
          </p:cNvPicPr>
          <p:nvPr/>
        </p:nvPicPr>
        <p:blipFill>
          <a:blip r:embed="rId2" cstate="print"/>
          <a:srcRect l="11031" t="27271" r="37244" b="45970"/>
          <a:stretch>
            <a:fillRect/>
          </a:stretch>
        </p:blipFill>
        <p:spPr bwMode="auto">
          <a:xfrm>
            <a:off x="49213" y="57150"/>
            <a:ext cx="3886200" cy="244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"/>
            </a:schemeClr>
          </a:solidFill>
          <a:ln w="127000">
            <a:solidFill>
              <a:schemeClr val="bg2">
                <a:lumMod val="75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grpSp>
        <p:nvGrpSpPr>
          <p:cNvPr id="6" name="Group 157"/>
          <p:cNvGrpSpPr>
            <a:grpSpLocks/>
          </p:cNvGrpSpPr>
          <p:nvPr/>
        </p:nvGrpSpPr>
        <p:grpSpPr bwMode="auto">
          <a:xfrm rot="893329">
            <a:off x="420688" y="279400"/>
            <a:ext cx="1484312" cy="1692275"/>
            <a:chOff x="429768" y="5047488"/>
            <a:chExt cx="1484755" cy="1691685"/>
          </a:xfrm>
        </p:grpSpPr>
        <p:grpSp>
          <p:nvGrpSpPr>
            <p:cNvPr id="7" name="Group 287"/>
            <p:cNvGrpSpPr>
              <a:grpSpLocks/>
            </p:cNvGrpSpPr>
            <p:nvPr/>
          </p:nvGrpSpPr>
          <p:grpSpPr bwMode="auto">
            <a:xfrm>
              <a:off x="1214237" y="6033587"/>
              <a:ext cx="698092" cy="531627"/>
              <a:chOff x="1236215" y="6051200"/>
              <a:chExt cx="698092" cy="531627"/>
            </a:xfrm>
          </p:grpSpPr>
          <p:sp>
            <p:nvSpPr>
              <p:cNvPr id="105" name="AutoShape 3"/>
              <p:cNvSpPr>
                <a:spLocks noChangeAspect="1" noChangeArrowheads="1" noTextEdit="1"/>
              </p:cNvSpPr>
              <p:nvPr/>
            </p:nvSpPr>
            <p:spPr bwMode="auto">
              <a:xfrm rot="2467258">
                <a:off x="1243539" y="6055486"/>
                <a:ext cx="690768" cy="51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06" name="Freeform 105"/>
              <p:cNvSpPr>
                <a:spLocks noEditPoints="1"/>
              </p:cNvSpPr>
              <p:nvPr/>
            </p:nvSpPr>
            <p:spPr bwMode="auto">
              <a:xfrm rot="2467258">
                <a:off x="1236215" y="6051200"/>
                <a:ext cx="697121" cy="531627"/>
              </a:xfrm>
              <a:custGeom>
                <a:avLst/>
                <a:gdLst/>
                <a:ahLst/>
                <a:cxnLst>
                  <a:cxn ang="0">
                    <a:pos x="659" y="161"/>
                  </a:cxn>
                  <a:cxn ang="0">
                    <a:pos x="478" y="256"/>
                  </a:cxn>
                  <a:cxn ang="0">
                    <a:pos x="444" y="309"/>
                  </a:cxn>
                  <a:cxn ang="0">
                    <a:pos x="410" y="329"/>
                  </a:cxn>
                  <a:cxn ang="0">
                    <a:pos x="349" y="316"/>
                  </a:cxn>
                  <a:cxn ang="0">
                    <a:pos x="332" y="272"/>
                  </a:cxn>
                  <a:cxn ang="0">
                    <a:pos x="369" y="241"/>
                  </a:cxn>
                  <a:cxn ang="0">
                    <a:pos x="264" y="116"/>
                  </a:cxn>
                  <a:cxn ang="0">
                    <a:pos x="176" y="60"/>
                  </a:cxn>
                  <a:cxn ang="0">
                    <a:pos x="129" y="77"/>
                  </a:cxn>
                  <a:cxn ang="0">
                    <a:pos x="131" y="30"/>
                  </a:cxn>
                  <a:cxn ang="0">
                    <a:pos x="94" y="198"/>
                  </a:cxn>
                  <a:cxn ang="0">
                    <a:pos x="123" y="181"/>
                  </a:cxn>
                  <a:cxn ang="0">
                    <a:pos x="132" y="155"/>
                  </a:cxn>
                  <a:cxn ang="0">
                    <a:pos x="182" y="165"/>
                  </a:cxn>
                  <a:cxn ang="0">
                    <a:pos x="227" y="216"/>
                  </a:cxn>
                  <a:cxn ang="0">
                    <a:pos x="199" y="285"/>
                  </a:cxn>
                  <a:cxn ang="0">
                    <a:pos x="149" y="253"/>
                  </a:cxn>
                  <a:cxn ang="0">
                    <a:pos x="97" y="266"/>
                  </a:cxn>
                  <a:cxn ang="0">
                    <a:pos x="45" y="231"/>
                  </a:cxn>
                  <a:cxn ang="0">
                    <a:pos x="127" y="413"/>
                  </a:cxn>
                  <a:cxn ang="0">
                    <a:pos x="164" y="454"/>
                  </a:cxn>
                  <a:cxn ang="0">
                    <a:pos x="143" y="507"/>
                  </a:cxn>
                  <a:cxn ang="0">
                    <a:pos x="87" y="519"/>
                  </a:cxn>
                  <a:cxn ang="0">
                    <a:pos x="127" y="618"/>
                  </a:cxn>
                  <a:cxn ang="0">
                    <a:pos x="221" y="623"/>
                  </a:cxn>
                  <a:cxn ang="0">
                    <a:pos x="234" y="569"/>
                  </a:cxn>
                  <a:cxn ang="0">
                    <a:pos x="292" y="585"/>
                  </a:cxn>
                  <a:cxn ang="0">
                    <a:pos x="311" y="596"/>
                  </a:cxn>
                  <a:cxn ang="0">
                    <a:pos x="435" y="465"/>
                  </a:cxn>
                  <a:cxn ang="0">
                    <a:pos x="475" y="480"/>
                  </a:cxn>
                  <a:cxn ang="0">
                    <a:pos x="826" y="526"/>
                  </a:cxn>
                  <a:cxn ang="0">
                    <a:pos x="818" y="452"/>
                  </a:cxn>
                  <a:cxn ang="0">
                    <a:pos x="738" y="348"/>
                  </a:cxn>
                  <a:cxn ang="0">
                    <a:pos x="687" y="361"/>
                  </a:cxn>
                  <a:cxn ang="0">
                    <a:pos x="634" y="326"/>
                  </a:cxn>
                  <a:cxn ang="0">
                    <a:pos x="695" y="283"/>
                  </a:cxn>
                  <a:cxn ang="0">
                    <a:pos x="704" y="263"/>
                  </a:cxn>
                  <a:cxn ang="0">
                    <a:pos x="748" y="287"/>
                  </a:cxn>
                  <a:cxn ang="0">
                    <a:pos x="794" y="264"/>
                  </a:cxn>
                  <a:cxn ang="0">
                    <a:pos x="855" y="184"/>
                  </a:cxn>
                  <a:cxn ang="0">
                    <a:pos x="851" y="139"/>
                  </a:cxn>
                  <a:cxn ang="0">
                    <a:pos x="855" y="79"/>
                  </a:cxn>
                  <a:cxn ang="0">
                    <a:pos x="250" y="391"/>
                  </a:cxn>
                  <a:cxn ang="0">
                    <a:pos x="235" y="346"/>
                  </a:cxn>
                  <a:cxn ang="0">
                    <a:pos x="285" y="347"/>
                  </a:cxn>
                  <a:cxn ang="0">
                    <a:pos x="262" y="391"/>
                  </a:cxn>
                  <a:cxn ang="0">
                    <a:pos x="711" y="499"/>
                  </a:cxn>
                  <a:cxn ang="0">
                    <a:pos x="730" y="539"/>
                  </a:cxn>
                  <a:cxn ang="0">
                    <a:pos x="726" y="587"/>
                  </a:cxn>
                  <a:cxn ang="0">
                    <a:pos x="693" y="612"/>
                  </a:cxn>
                  <a:cxn ang="0">
                    <a:pos x="644" y="582"/>
                  </a:cxn>
                  <a:cxn ang="0">
                    <a:pos x="637" y="540"/>
                  </a:cxn>
                  <a:cxn ang="0">
                    <a:pos x="665" y="497"/>
                  </a:cxn>
                  <a:cxn ang="0">
                    <a:pos x="270" y="495"/>
                  </a:cxn>
                  <a:cxn ang="0">
                    <a:pos x="313" y="499"/>
                  </a:cxn>
                  <a:cxn ang="0">
                    <a:pos x="563" y="449"/>
                  </a:cxn>
                  <a:cxn ang="0">
                    <a:pos x="514" y="379"/>
                  </a:cxn>
                  <a:cxn ang="0">
                    <a:pos x="744" y="121"/>
                  </a:cxn>
                  <a:cxn ang="0">
                    <a:pos x="760" y="165"/>
                  </a:cxn>
                  <a:cxn ang="0">
                    <a:pos x="710" y="164"/>
                  </a:cxn>
                  <a:cxn ang="0">
                    <a:pos x="733" y="121"/>
                  </a:cxn>
                </a:cxnLst>
                <a:rect l="0" t="0" r="r" b="b"/>
                <a:pathLst>
                  <a:path w="878" h="668">
                    <a:moveTo>
                      <a:pt x="679" y="94"/>
                    </a:moveTo>
                    <a:cubicBezTo>
                      <a:pt x="678" y="96"/>
                      <a:pt x="673" y="95"/>
                      <a:pt x="665" y="92"/>
                    </a:cubicBezTo>
                    <a:cubicBezTo>
                      <a:pt x="667" y="94"/>
                      <a:pt x="671" y="99"/>
                      <a:pt x="672" y="104"/>
                    </a:cubicBezTo>
                    <a:cubicBezTo>
                      <a:pt x="675" y="111"/>
                      <a:pt x="672" y="118"/>
                      <a:pt x="672" y="118"/>
                    </a:cubicBezTo>
                    <a:cubicBezTo>
                      <a:pt x="679" y="125"/>
                      <a:pt x="679" y="125"/>
                      <a:pt x="679" y="125"/>
                    </a:cubicBezTo>
                    <a:cubicBezTo>
                      <a:pt x="679" y="125"/>
                      <a:pt x="688" y="135"/>
                      <a:pt x="683" y="145"/>
                    </a:cubicBezTo>
                    <a:cubicBezTo>
                      <a:pt x="682" y="148"/>
                      <a:pt x="677" y="155"/>
                      <a:pt x="678" y="162"/>
                    </a:cubicBezTo>
                    <a:cubicBezTo>
                      <a:pt x="680" y="169"/>
                      <a:pt x="676" y="177"/>
                      <a:pt x="676" y="177"/>
                    </a:cubicBezTo>
                    <a:cubicBezTo>
                      <a:pt x="676" y="177"/>
                      <a:pt x="676" y="174"/>
                      <a:pt x="672" y="169"/>
                    </a:cubicBezTo>
                    <a:cubicBezTo>
                      <a:pt x="668" y="164"/>
                      <a:pt x="662" y="166"/>
                      <a:pt x="659" y="161"/>
                    </a:cubicBezTo>
                    <a:cubicBezTo>
                      <a:pt x="656" y="157"/>
                      <a:pt x="649" y="156"/>
                      <a:pt x="645" y="151"/>
                    </a:cubicBezTo>
                    <a:cubicBezTo>
                      <a:pt x="641" y="146"/>
                      <a:pt x="638" y="141"/>
                      <a:pt x="635" y="135"/>
                    </a:cubicBezTo>
                    <a:cubicBezTo>
                      <a:pt x="631" y="130"/>
                      <a:pt x="631" y="129"/>
                      <a:pt x="628" y="132"/>
                    </a:cubicBezTo>
                    <a:cubicBezTo>
                      <a:pt x="626" y="133"/>
                      <a:pt x="623" y="133"/>
                      <a:pt x="621" y="132"/>
                    </a:cubicBezTo>
                    <a:cubicBezTo>
                      <a:pt x="620" y="134"/>
                      <a:pt x="620" y="135"/>
                      <a:pt x="618" y="136"/>
                    </a:cubicBezTo>
                    <a:cubicBezTo>
                      <a:pt x="617" y="136"/>
                      <a:pt x="615" y="132"/>
                      <a:pt x="615" y="127"/>
                    </a:cubicBezTo>
                    <a:cubicBezTo>
                      <a:pt x="614" y="127"/>
                      <a:pt x="614" y="126"/>
                      <a:pt x="614" y="126"/>
                    </a:cubicBezTo>
                    <a:cubicBezTo>
                      <a:pt x="575" y="153"/>
                      <a:pt x="541" y="177"/>
                      <a:pt x="528" y="188"/>
                    </a:cubicBezTo>
                    <a:cubicBezTo>
                      <a:pt x="507" y="204"/>
                      <a:pt x="491" y="229"/>
                      <a:pt x="480" y="252"/>
                    </a:cubicBezTo>
                    <a:cubicBezTo>
                      <a:pt x="481" y="253"/>
                      <a:pt x="480" y="254"/>
                      <a:pt x="478" y="256"/>
                    </a:cubicBezTo>
                    <a:cubicBezTo>
                      <a:pt x="474" y="263"/>
                      <a:pt x="472" y="269"/>
                      <a:pt x="469" y="276"/>
                    </a:cubicBezTo>
                    <a:cubicBezTo>
                      <a:pt x="487" y="279"/>
                      <a:pt x="491" y="284"/>
                      <a:pt x="466" y="284"/>
                    </a:cubicBezTo>
                    <a:cubicBezTo>
                      <a:pt x="466" y="285"/>
                      <a:pt x="465" y="285"/>
                      <a:pt x="465" y="286"/>
                    </a:cubicBezTo>
                    <a:cubicBezTo>
                      <a:pt x="493" y="290"/>
                      <a:pt x="485" y="293"/>
                      <a:pt x="463" y="291"/>
                    </a:cubicBezTo>
                    <a:cubicBezTo>
                      <a:pt x="463" y="292"/>
                      <a:pt x="463" y="292"/>
                      <a:pt x="463" y="293"/>
                    </a:cubicBezTo>
                    <a:cubicBezTo>
                      <a:pt x="463" y="292"/>
                      <a:pt x="463" y="292"/>
                      <a:pt x="463" y="291"/>
                    </a:cubicBezTo>
                    <a:cubicBezTo>
                      <a:pt x="460" y="291"/>
                      <a:pt x="457" y="291"/>
                      <a:pt x="454" y="291"/>
                    </a:cubicBezTo>
                    <a:cubicBezTo>
                      <a:pt x="452" y="292"/>
                      <a:pt x="449" y="292"/>
                      <a:pt x="445" y="292"/>
                    </a:cubicBezTo>
                    <a:cubicBezTo>
                      <a:pt x="484" y="306"/>
                      <a:pt x="500" y="321"/>
                      <a:pt x="433" y="294"/>
                    </a:cubicBezTo>
                    <a:cubicBezTo>
                      <a:pt x="497" y="320"/>
                      <a:pt x="478" y="324"/>
                      <a:pt x="444" y="309"/>
                    </a:cubicBezTo>
                    <a:cubicBezTo>
                      <a:pt x="446" y="313"/>
                      <a:pt x="446" y="315"/>
                      <a:pt x="444" y="316"/>
                    </a:cubicBezTo>
                    <a:cubicBezTo>
                      <a:pt x="469" y="338"/>
                      <a:pt x="474" y="351"/>
                      <a:pt x="429" y="312"/>
                    </a:cubicBezTo>
                    <a:cubicBezTo>
                      <a:pt x="429" y="312"/>
                      <a:pt x="429" y="311"/>
                      <a:pt x="429" y="311"/>
                    </a:cubicBezTo>
                    <a:cubicBezTo>
                      <a:pt x="473" y="352"/>
                      <a:pt x="460" y="348"/>
                      <a:pt x="435" y="326"/>
                    </a:cubicBezTo>
                    <a:cubicBezTo>
                      <a:pt x="435" y="328"/>
                      <a:pt x="433" y="328"/>
                      <a:pt x="430" y="327"/>
                    </a:cubicBezTo>
                    <a:cubicBezTo>
                      <a:pt x="450" y="357"/>
                      <a:pt x="451" y="374"/>
                      <a:pt x="415" y="315"/>
                    </a:cubicBezTo>
                    <a:cubicBezTo>
                      <a:pt x="452" y="375"/>
                      <a:pt x="437" y="365"/>
                      <a:pt x="417" y="332"/>
                    </a:cubicBezTo>
                    <a:cubicBezTo>
                      <a:pt x="419" y="336"/>
                      <a:pt x="418" y="339"/>
                      <a:pt x="417" y="339"/>
                    </a:cubicBezTo>
                    <a:cubicBezTo>
                      <a:pt x="428" y="368"/>
                      <a:pt x="429" y="380"/>
                      <a:pt x="411" y="331"/>
                    </a:cubicBezTo>
                    <a:cubicBezTo>
                      <a:pt x="410" y="330"/>
                      <a:pt x="410" y="330"/>
                      <a:pt x="410" y="329"/>
                    </a:cubicBezTo>
                    <a:cubicBezTo>
                      <a:pt x="427" y="381"/>
                      <a:pt x="414" y="372"/>
                      <a:pt x="404" y="342"/>
                    </a:cubicBezTo>
                    <a:cubicBezTo>
                      <a:pt x="402" y="343"/>
                      <a:pt x="399" y="340"/>
                      <a:pt x="396" y="336"/>
                    </a:cubicBezTo>
                    <a:cubicBezTo>
                      <a:pt x="394" y="375"/>
                      <a:pt x="381" y="393"/>
                      <a:pt x="388" y="322"/>
                    </a:cubicBezTo>
                    <a:cubicBezTo>
                      <a:pt x="381" y="391"/>
                      <a:pt x="375" y="375"/>
                      <a:pt x="379" y="338"/>
                    </a:cubicBezTo>
                    <a:cubicBezTo>
                      <a:pt x="377" y="342"/>
                      <a:pt x="375" y="343"/>
                      <a:pt x="374" y="342"/>
                    </a:cubicBezTo>
                    <a:cubicBezTo>
                      <a:pt x="361" y="373"/>
                      <a:pt x="351" y="380"/>
                      <a:pt x="375" y="319"/>
                    </a:cubicBezTo>
                    <a:cubicBezTo>
                      <a:pt x="351" y="381"/>
                      <a:pt x="346" y="366"/>
                      <a:pt x="359" y="334"/>
                    </a:cubicBezTo>
                    <a:cubicBezTo>
                      <a:pt x="358" y="332"/>
                      <a:pt x="358" y="329"/>
                      <a:pt x="359" y="325"/>
                    </a:cubicBezTo>
                    <a:cubicBezTo>
                      <a:pt x="333" y="355"/>
                      <a:pt x="314" y="364"/>
                      <a:pt x="362" y="311"/>
                    </a:cubicBezTo>
                    <a:cubicBezTo>
                      <a:pt x="314" y="364"/>
                      <a:pt x="321" y="345"/>
                      <a:pt x="349" y="316"/>
                    </a:cubicBezTo>
                    <a:cubicBezTo>
                      <a:pt x="345" y="318"/>
                      <a:pt x="341" y="319"/>
                      <a:pt x="339" y="319"/>
                    </a:cubicBezTo>
                    <a:cubicBezTo>
                      <a:pt x="313" y="335"/>
                      <a:pt x="300" y="336"/>
                      <a:pt x="346" y="306"/>
                    </a:cubicBezTo>
                    <a:cubicBezTo>
                      <a:pt x="347" y="306"/>
                      <a:pt x="347" y="306"/>
                      <a:pt x="347" y="306"/>
                    </a:cubicBezTo>
                    <a:cubicBezTo>
                      <a:pt x="299" y="335"/>
                      <a:pt x="305" y="324"/>
                      <a:pt x="332" y="307"/>
                    </a:cubicBezTo>
                    <a:cubicBezTo>
                      <a:pt x="333" y="306"/>
                      <a:pt x="336" y="303"/>
                      <a:pt x="341" y="300"/>
                    </a:cubicBezTo>
                    <a:cubicBezTo>
                      <a:pt x="302" y="314"/>
                      <a:pt x="282" y="318"/>
                      <a:pt x="350" y="293"/>
                    </a:cubicBezTo>
                    <a:cubicBezTo>
                      <a:pt x="285" y="316"/>
                      <a:pt x="296" y="300"/>
                      <a:pt x="332" y="289"/>
                    </a:cubicBezTo>
                    <a:cubicBezTo>
                      <a:pt x="327" y="287"/>
                      <a:pt x="325" y="284"/>
                      <a:pt x="326" y="282"/>
                    </a:cubicBezTo>
                    <a:cubicBezTo>
                      <a:pt x="296" y="279"/>
                      <a:pt x="284" y="269"/>
                      <a:pt x="333" y="273"/>
                    </a:cubicBezTo>
                    <a:cubicBezTo>
                      <a:pt x="333" y="272"/>
                      <a:pt x="332" y="272"/>
                      <a:pt x="332" y="272"/>
                    </a:cubicBezTo>
                    <a:cubicBezTo>
                      <a:pt x="283" y="267"/>
                      <a:pt x="297" y="262"/>
                      <a:pt x="329" y="265"/>
                    </a:cubicBezTo>
                    <a:cubicBezTo>
                      <a:pt x="331" y="264"/>
                      <a:pt x="335" y="264"/>
                      <a:pt x="340" y="264"/>
                    </a:cubicBezTo>
                    <a:cubicBezTo>
                      <a:pt x="300" y="250"/>
                      <a:pt x="282" y="234"/>
                      <a:pt x="351" y="262"/>
                    </a:cubicBezTo>
                    <a:cubicBezTo>
                      <a:pt x="285" y="235"/>
                      <a:pt x="304" y="235"/>
                      <a:pt x="340" y="250"/>
                    </a:cubicBezTo>
                    <a:cubicBezTo>
                      <a:pt x="337" y="247"/>
                      <a:pt x="336" y="244"/>
                      <a:pt x="337" y="242"/>
                    </a:cubicBezTo>
                    <a:cubicBezTo>
                      <a:pt x="312" y="220"/>
                      <a:pt x="310" y="205"/>
                      <a:pt x="356" y="246"/>
                    </a:cubicBezTo>
                    <a:cubicBezTo>
                      <a:pt x="356" y="246"/>
                      <a:pt x="356" y="246"/>
                      <a:pt x="356" y="246"/>
                    </a:cubicBezTo>
                    <a:cubicBezTo>
                      <a:pt x="311" y="205"/>
                      <a:pt x="323" y="207"/>
                      <a:pt x="347" y="229"/>
                    </a:cubicBezTo>
                    <a:cubicBezTo>
                      <a:pt x="349" y="228"/>
                      <a:pt x="351" y="229"/>
                      <a:pt x="355" y="232"/>
                    </a:cubicBezTo>
                    <a:cubicBezTo>
                      <a:pt x="334" y="199"/>
                      <a:pt x="331" y="180"/>
                      <a:pt x="369" y="241"/>
                    </a:cubicBezTo>
                    <a:cubicBezTo>
                      <a:pt x="333" y="184"/>
                      <a:pt x="346" y="190"/>
                      <a:pt x="364" y="220"/>
                    </a:cubicBezTo>
                    <a:cubicBezTo>
                      <a:pt x="364" y="216"/>
                      <a:pt x="365" y="217"/>
                      <a:pt x="368" y="222"/>
                    </a:cubicBezTo>
                    <a:cubicBezTo>
                      <a:pt x="356" y="188"/>
                      <a:pt x="354" y="172"/>
                      <a:pt x="375" y="231"/>
                    </a:cubicBezTo>
                    <a:cubicBezTo>
                      <a:pt x="375" y="231"/>
                      <a:pt x="375" y="231"/>
                      <a:pt x="375" y="231"/>
                    </a:cubicBezTo>
                    <a:cubicBezTo>
                      <a:pt x="367" y="209"/>
                      <a:pt x="365" y="197"/>
                      <a:pt x="365" y="192"/>
                    </a:cubicBezTo>
                    <a:cubicBezTo>
                      <a:pt x="361" y="188"/>
                      <a:pt x="356" y="183"/>
                      <a:pt x="352" y="180"/>
                    </a:cubicBezTo>
                    <a:cubicBezTo>
                      <a:pt x="340" y="170"/>
                      <a:pt x="312" y="149"/>
                      <a:pt x="278" y="125"/>
                    </a:cubicBezTo>
                    <a:cubicBezTo>
                      <a:pt x="278" y="125"/>
                      <a:pt x="278" y="125"/>
                      <a:pt x="277" y="125"/>
                    </a:cubicBezTo>
                    <a:cubicBezTo>
                      <a:pt x="277" y="125"/>
                      <a:pt x="277" y="125"/>
                      <a:pt x="276" y="124"/>
                    </a:cubicBezTo>
                    <a:cubicBezTo>
                      <a:pt x="272" y="121"/>
                      <a:pt x="268" y="119"/>
                      <a:pt x="264" y="116"/>
                    </a:cubicBezTo>
                    <a:cubicBezTo>
                      <a:pt x="262" y="119"/>
                      <a:pt x="261" y="120"/>
                      <a:pt x="259" y="119"/>
                    </a:cubicBezTo>
                    <a:cubicBezTo>
                      <a:pt x="258" y="119"/>
                      <a:pt x="258" y="116"/>
                      <a:pt x="260" y="112"/>
                    </a:cubicBezTo>
                    <a:cubicBezTo>
                      <a:pt x="256" y="110"/>
                      <a:pt x="253" y="108"/>
                      <a:pt x="250" y="106"/>
                    </a:cubicBezTo>
                    <a:cubicBezTo>
                      <a:pt x="247" y="109"/>
                      <a:pt x="245" y="110"/>
                      <a:pt x="243" y="109"/>
                    </a:cubicBezTo>
                    <a:cubicBezTo>
                      <a:pt x="242" y="108"/>
                      <a:pt x="243" y="106"/>
                      <a:pt x="245" y="103"/>
                    </a:cubicBezTo>
                    <a:cubicBezTo>
                      <a:pt x="242" y="100"/>
                      <a:pt x="238" y="98"/>
                      <a:pt x="235" y="95"/>
                    </a:cubicBezTo>
                    <a:cubicBezTo>
                      <a:pt x="233" y="96"/>
                      <a:pt x="231" y="96"/>
                      <a:pt x="231" y="95"/>
                    </a:cubicBezTo>
                    <a:cubicBezTo>
                      <a:pt x="230" y="95"/>
                      <a:pt x="230" y="94"/>
                      <a:pt x="231" y="93"/>
                    </a:cubicBezTo>
                    <a:cubicBezTo>
                      <a:pt x="213" y="81"/>
                      <a:pt x="196" y="69"/>
                      <a:pt x="179" y="58"/>
                    </a:cubicBezTo>
                    <a:cubicBezTo>
                      <a:pt x="178" y="59"/>
                      <a:pt x="177" y="59"/>
                      <a:pt x="176" y="60"/>
                    </a:cubicBezTo>
                    <a:cubicBezTo>
                      <a:pt x="176" y="62"/>
                      <a:pt x="183" y="67"/>
                      <a:pt x="182" y="69"/>
                    </a:cubicBezTo>
                    <a:cubicBezTo>
                      <a:pt x="181" y="71"/>
                      <a:pt x="172" y="68"/>
                      <a:pt x="171" y="70"/>
                    </a:cubicBezTo>
                    <a:cubicBezTo>
                      <a:pt x="170" y="72"/>
                      <a:pt x="174" y="79"/>
                      <a:pt x="172" y="80"/>
                    </a:cubicBezTo>
                    <a:cubicBezTo>
                      <a:pt x="171" y="82"/>
                      <a:pt x="164" y="76"/>
                      <a:pt x="162" y="77"/>
                    </a:cubicBezTo>
                    <a:cubicBezTo>
                      <a:pt x="160" y="78"/>
                      <a:pt x="162" y="87"/>
                      <a:pt x="160" y="88"/>
                    </a:cubicBezTo>
                    <a:cubicBezTo>
                      <a:pt x="158" y="88"/>
                      <a:pt x="153" y="81"/>
                      <a:pt x="151" y="81"/>
                    </a:cubicBezTo>
                    <a:cubicBezTo>
                      <a:pt x="149" y="82"/>
                      <a:pt x="147" y="90"/>
                      <a:pt x="145" y="90"/>
                    </a:cubicBezTo>
                    <a:cubicBezTo>
                      <a:pt x="143" y="90"/>
                      <a:pt x="142" y="82"/>
                      <a:pt x="140" y="81"/>
                    </a:cubicBezTo>
                    <a:cubicBezTo>
                      <a:pt x="137" y="81"/>
                      <a:pt x="133" y="88"/>
                      <a:pt x="131" y="87"/>
                    </a:cubicBezTo>
                    <a:cubicBezTo>
                      <a:pt x="129" y="87"/>
                      <a:pt x="131" y="78"/>
                      <a:pt x="129" y="77"/>
                    </a:cubicBezTo>
                    <a:cubicBezTo>
                      <a:pt x="127" y="76"/>
                      <a:pt x="120" y="81"/>
                      <a:pt x="119" y="79"/>
                    </a:cubicBezTo>
                    <a:cubicBezTo>
                      <a:pt x="117" y="78"/>
                      <a:pt x="122" y="71"/>
                      <a:pt x="121" y="69"/>
                    </a:cubicBezTo>
                    <a:cubicBezTo>
                      <a:pt x="120" y="67"/>
                      <a:pt x="111" y="69"/>
                      <a:pt x="111" y="67"/>
                    </a:cubicBezTo>
                    <a:cubicBezTo>
                      <a:pt x="110" y="65"/>
                      <a:pt x="118" y="61"/>
                      <a:pt x="117" y="58"/>
                    </a:cubicBezTo>
                    <a:cubicBezTo>
                      <a:pt x="117" y="56"/>
                      <a:pt x="109" y="54"/>
                      <a:pt x="109" y="52"/>
                    </a:cubicBezTo>
                    <a:cubicBezTo>
                      <a:pt x="109" y="50"/>
                      <a:pt x="118" y="49"/>
                      <a:pt x="118" y="47"/>
                    </a:cubicBezTo>
                    <a:cubicBezTo>
                      <a:pt x="119" y="45"/>
                      <a:pt x="112" y="40"/>
                      <a:pt x="113" y="38"/>
                    </a:cubicBezTo>
                    <a:cubicBezTo>
                      <a:pt x="114" y="36"/>
                      <a:pt x="122" y="39"/>
                      <a:pt x="124" y="37"/>
                    </a:cubicBezTo>
                    <a:cubicBezTo>
                      <a:pt x="125" y="35"/>
                      <a:pt x="121" y="28"/>
                      <a:pt x="123" y="27"/>
                    </a:cubicBezTo>
                    <a:cubicBezTo>
                      <a:pt x="124" y="25"/>
                      <a:pt x="129" y="29"/>
                      <a:pt x="131" y="30"/>
                    </a:cubicBezTo>
                    <a:cubicBezTo>
                      <a:pt x="118" y="22"/>
                      <a:pt x="107" y="17"/>
                      <a:pt x="99" y="15"/>
                    </a:cubicBezTo>
                    <a:cubicBezTo>
                      <a:pt x="53" y="0"/>
                      <a:pt x="3" y="5"/>
                      <a:pt x="5" y="62"/>
                    </a:cubicBezTo>
                    <a:cubicBezTo>
                      <a:pt x="6" y="120"/>
                      <a:pt x="0" y="120"/>
                      <a:pt x="9" y="139"/>
                    </a:cubicBezTo>
                    <a:cubicBezTo>
                      <a:pt x="18" y="158"/>
                      <a:pt x="24" y="172"/>
                      <a:pt x="24" y="172"/>
                    </a:cubicBezTo>
                    <a:cubicBezTo>
                      <a:pt x="24" y="172"/>
                      <a:pt x="29" y="200"/>
                      <a:pt x="37" y="222"/>
                    </a:cubicBezTo>
                    <a:cubicBezTo>
                      <a:pt x="39" y="222"/>
                      <a:pt x="40" y="222"/>
                      <a:pt x="41" y="221"/>
                    </a:cubicBezTo>
                    <a:cubicBezTo>
                      <a:pt x="47" y="220"/>
                      <a:pt x="48" y="215"/>
                      <a:pt x="53" y="214"/>
                    </a:cubicBezTo>
                    <a:cubicBezTo>
                      <a:pt x="58" y="213"/>
                      <a:pt x="63" y="206"/>
                      <a:pt x="69" y="205"/>
                    </a:cubicBezTo>
                    <a:cubicBezTo>
                      <a:pt x="75" y="203"/>
                      <a:pt x="81" y="204"/>
                      <a:pt x="88" y="203"/>
                    </a:cubicBezTo>
                    <a:cubicBezTo>
                      <a:pt x="94" y="202"/>
                      <a:pt x="94" y="202"/>
                      <a:pt x="94" y="198"/>
                    </a:cubicBezTo>
                    <a:cubicBezTo>
                      <a:pt x="94" y="198"/>
                      <a:pt x="94" y="198"/>
                      <a:pt x="94" y="198"/>
                    </a:cubicBezTo>
                    <a:cubicBezTo>
                      <a:pt x="91" y="196"/>
                      <a:pt x="90" y="194"/>
                      <a:pt x="91" y="193"/>
                    </a:cubicBezTo>
                    <a:cubicBezTo>
                      <a:pt x="91" y="192"/>
                      <a:pt x="93" y="192"/>
                      <a:pt x="96" y="192"/>
                    </a:cubicBezTo>
                    <a:cubicBezTo>
                      <a:pt x="98" y="190"/>
                      <a:pt x="101" y="188"/>
                      <a:pt x="105" y="188"/>
                    </a:cubicBezTo>
                    <a:cubicBezTo>
                      <a:pt x="106" y="188"/>
                      <a:pt x="108" y="188"/>
                      <a:pt x="109" y="188"/>
                    </a:cubicBezTo>
                    <a:cubicBezTo>
                      <a:pt x="103" y="183"/>
                      <a:pt x="99" y="179"/>
                      <a:pt x="101" y="177"/>
                    </a:cubicBezTo>
                    <a:cubicBezTo>
                      <a:pt x="104" y="174"/>
                      <a:pt x="114" y="182"/>
                      <a:pt x="125" y="192"/>
                    </a:cubicBezTo>
                    <a:cubicBezTo>
                      <a:pt x="127" y="192"/>
                      <a:pt x="130" y="193"/>
                      <a:pt x="132" y="194"/>
                    </a:cubicBezTo>
                    <a:cubicBezTo>
                      <a:pt x="131" y="192"/>
                      <a:pt x="130" y="191"/>
                      <a:pt x="128" y="189"/>
                    </a:cubicBezTo>
                    <a:cubicBezTo>
                      <a:pt x="126" y="186"/>
                      <a:pt x="124" y="184"/>
                      <a:pt x="123" y="181"/>
                    </a:cubicBezTo>
                    <a:cubicBezTo>
                      <a:pt x="122" y="180"/>
                      <a:pt x="121" y="179"/>
                      <a:pt x="121" y="178"/>
                    </a:cubicBezTo>
                    <a:cubicBezTo>
                      <a:pt x="120" y="177"/>
                      <a:pt x="119" y="175"/>
                      <a:pt x="118" y="174"/>
                    </a:cubicBezTo>
                    <a:cubicBezTo>
                      <a:pt x="117" y="173"/>
                      <a:pt x="117" y="171"/>
                      <a:pt x="116" y="170"/>
                    </a:cubicBezTo>
                    <a:cubicBezTo>
                      <a:pt x="116" y="169"/>
                      <a:pt x="115" y="169"/>
                      <a:pt x="115" y="168"/>
                    </a:cubicBezTo>
                    <a:cubicBezTo>
                      <a:pt x="115" y="168"/>
                      <a:pt x="115" y="167"/>
                      <a:pt x="115" y="167"/>
                    </a:cubicBezTo>
                    <a:cubicBezTo>
                      <a:pt x="114" y="165"/>
                      <a:pt x="115" y="164"/>
                      <a:pt x="115" y="164"/>
                    </a:cubicBezTo>
                    <a:cubicBezTo>
                      <a:pt x="116" y="163"/>
                      <a:pt x="117" y="164"/>
                      <a:pt x="119" y="164"/>
                    </a:cubicBezTo>
                    <a:cubicBezTo>
                      <a:pt x="124" y="168"/>
                      <a:pt x="132" y="182"/>
                      <a:pt x="140" y="193"/>
                    </a:cubicBezTo>
                    <a:cubicBezTo>
                      <a:pt x="140" y="192"/>
                      <a:pt x="140" y="191"/>
                      <a:pt x="142" y="192"/>
                    </a:cubicBezTo>
                    <a:cubicBezTo>
                      <a:pt x="136" y="176"/>
                      <a:pt x="128" y="157"/>
                      <a:pt x="132" y="155"/>
                    </a:cubicBezTo>
                    <a:cubicBezTo>
                      <a:pt x="137" y="153"/>
                      <a:pt x="144" y="178"/>
                      <a:pt x="151" y="195"/>
                    </a:cubicBezTo>
                    <a:cubicBezTo>
                      <a:pt x="150" y="177"/>
                      <a:pt x="146" y="152"/>
                      <a:pt x="151" y="152"/>
                    </a:cubicBezTo>
                    <a:cubicBezTo>
                      <a:pt x="156" y="151"/>
                      <a:pt x="157" y="177"/>
                      <a:pt x="158" y="195"/>
                    </a:cubicBezTo>
                    <a:cubicBezTo>
                      <a:pt x="159" y="194"/>
                      <a:pt x="159" y="193"/>
                      <a:pt x="159" y="191"/>
                    </a:cubicBezTo>
                    <a:cubicBezTo>
                      <a:pt x="162" y="175"/>
                      <a:pt x="166" y="154"/>
                      <a:pt x="170" y="153"/>
                    </a:cubicBezTo>
                    <a:cubicBezTo>
                      <a:pt x="170" y="152"/>
                      <a:pt x="170" y="152"/>
                      <a:pt x="171" y="153"/>
                    </a:cubicBezTo>
                    <a:cubicBezTo>
                      <a:pt x="175" y="153"/>
                      <a:pt x="169" y="178"/>
                      <a:pt x="166" y="196"/>
                    </a:cubicBezTo>
                    <a:cubicBezTo>
                      <a:pt x="170" y="189"/>
                      <a:pt x="174" y="180"/>
                      <a:pt x="177" y="173"/>
                    </a:cubicBezTo>
                    <a:cubicBezTo>
                      <a:pt x="178" y="172"/>
                      <a:pt x="179" y="170"/>
                      <a:pt x="179" y="169"/>
                    </a:cubicBezTo>
                    <a:cubicBezTo>
                      <a:pt x="180" y="168"/>
                      <a:pt x="181" y="166"/>
                      <a:pt x="182" y="165"/>
                    </a:cubicBezTo>
                    <a:cubicBezTo>
                      <a:pt x="182" y="164"/>
                      <a:pt x="183" y="163"/>
                      <a:pt x="184" y="162"/>
                    </a:cubicBezTo>
                    <a:cubicBezTo>
                      <a:pt x="186" y="159"/>
                      <a:pt x="187" y="158"/>
                      <a:pt x="189" y="158"/>
                    </a:cubicBezTo>
                    <a:cubicBezTo>
                      <a:pt x="193" y="161"/>
                      <a:pt x="181" y="183"/>
                      <a:pt x="173" y="199"/>
                    </a:cubicBezTo>
                    <a:cubicBezTo>
                      <a:pt x="185" y="186"/>
                      <a:pt x="201" y="165"/>
                      <a:pt x="205" y="169"/>
                    </a:cubicBezTo>
                    <a:cubicBezTo>
                      <a:pt x="209" y="172"/>
                      <a:pt x="189" y="192"/>
                      <a:pt x="177" y="206"/>
                    </a:cubicBezTo>
                    <a:cubicBezTo>
                      <a:pt x="193" y="196"/>
                      <a:pt x="214" y="178"/>
                      <a:pt x="217" y="183"/>
                    </a:cubicBezTo>
                    <a:cubicBezTo>
                      <a:pt x="220" y="187"/>
                      <a:pt x="198" y="200"/>
                      <a:pt x="184" y="211"/>
                    </a:cubicBezTo>
                    <a:cubicBezTo>
                      <a:pt x="201" y="205"/>
                      <a:pt x="224" y="195"/>
                      <a:pt x="226" y="200"/>
                    </a:cubicBezTo>
                    <a:cubicBezTo>
                      <a:pt x="228" y="204"/>
                      <a:pt x="203" y="212"/>
                      <a:pt x="186" y="218"/>
                    </a:cubicBezTo>
                    <a:cubicBezTo>
                      <a:pt x="201" y="217"/>
                      <a:pt x="220" y="215"/>
                      <a:pt x="227" y="216"/>
                    </a:cubicBezTo>
                    <a:cubicBezTo>
                      <a:pt x="229" y="217"/>
                      <a:pt x="230" y="217"/>
                      <a:pt x="230" y="218"/>
                    </a:cubicBezTo>
                    <a:cubicBezTo>
                      <a:pt x="231" y="223"/>
                      <a:pt x="205" y="224"/>
                      <a:pt x="187" y="226"/>
                    </a:cubicBezTo>
                    <a:cubicBezTo>
                      <a:pt x="205" y="230"/>
                      <a:pt x="230" y="232"/>
                      <a:pt x="229" y="237"/>
                    </a:cubicBezTo>
                    <a:cubicBezTo>
                      <a:pt x="228" y="242"/>
                      <a:pt x="204" y="237"/>
                      <a:pt x="186" y="234"/>
                    </a:cubicBezTo>
                    <a:cubicBezTo>
                      <a:pt x="202" y="242"/>
                      <a:pt x="226" y="251"/>
                      <a:pt x="224" y="256"/>
                    </a:cubicBezTo>
                    <a:cubicBezTo>
                      <a:pt x="222" y="261"/>
                      <a:pt x="197" y="247"/>
                      <a:pt x="181" y="239"/>
                    </a:cubicBezTo>
                    <a:cubicBezTo>
                      <a:pt x="195" y="251"/>
                      <a:pt x="217" y="268"/>
                      <a:pt x="214" y="272"/>
                    </a:cubicBezTo>
                    <a:cubicBezTo>
                      <a:pt x="213" y="273"/>
                      <a:pt x="212" y="273"/>
                      <a:pt x="211" y="272"/>
                    </a:cubicBezTo>
                    <a:cubicBezTo>
                      <a:pt x="205" y="271"/>
                      <a:pt x="188" y="255"/>
                      <a:pt x="176" y="245"/>
                    </a:cubicBezTo>
                    <a:cubicBezTo>
                      <a:pt x="186" y="260"/>
                      <a:pt x="204" y="282"/>
                      <a:pt x="199" y="285"/>
                    </a:cubicBezTo>
                    <a:cubicBezTo>
                      <a:pt x="199" y="286"/>
                      <a:pt x="197" y="285"/>
                      <a:pt x="196" y="284"/>
                    </a:cubicBezTo>
                    <a:cubicBezTo>
                      <a:pt x="190" y="280"/>
                      <a:pt x="179" y="261"/>
                      <a:pt x="170" y="249"/>
                    </a:cubicBezTo>
                    <a:cubicBezTo>
                      <a:pt x="176" y="266"/>
                      <a:pt x="187" y="292"/>
                      <a:pt x="182" y="294"/>
                    </a:cubicBezTo>
                    <a:cubicBezTo>
                      <a:pt x="177" y="296"/>
                      <a:pt x="170" y="271"/>
                      <a:pt x="164" y="254"/>
                    </a:cubicBezTo>
                    <a:cubicBezTo>
                      <a:pt x="165" y="272"/>
                      <a:pt x="168" y="297"/>
                      <a:pt x="163" y="297"/>
                    </a:cubicBezTo>
                    <a:cubicBezTo>
                      <a:pt x="158" y="297"/>
                      <a:pt x="158" y="272"/>
                      <a:pt x="156" y="254"/>
                    </a:cubicBezTo>
                    <a:cubicBezTo>
                      <a:pt x="153" y="270"/>
                      <a:pt x="150" y="292"/>
                      <a:pt x="146" y="296"/>
                    </a:cubicBezTo>
                    <a:cubicBezTo>
                      <a:pt x="145" y="296"/>
                      <a:pt x="145" y="296"/>
                      <a:pt x="144" y="296"/>
                    </a:cubicBezTo>
                    <a:cubicBezTo>
                      <a:pt x="143" y="296"/>
                      <a:pt x="143" y="295"/>
                      <a:pt x="143" y="294"/>
                    </a:cubicBezTo>
                    <a:cubicBezTo>
                      <a:pt x="141" y="288"/>
                      <a:pt x="146" y="268"/>
                      <a:pt x="149" y="253"/>
                    </a:cubicBezTo>
                    <a:cubicBezTo>
                      <a:pt x="144" y="263"/>
                      <a:pt x="138" y="276"/>
                      <a:pt x="133" y="284"/>
                    </a:cubicBezTo>
                    <a:cubicBezTo>
                      <a:pt x="130" y="288"/>
                      <a:pt x="128" y="291"/>
                      <a:pt x="126" y="290"/>
                    </a:cubicBezTo>
                    <a:cubicBezTo>
                      <a:pt x="126" y="290"/>
                      <a:pt x="126" y="290"/>
                      <a:pt x="126" y="290"/>
                    </a:cubicBezTo>
                    <a:cubicBezTo>
                      <a:pt x="123" y="286"/>
                      <a:pt x="134" y="265"/>
                      <a:pt x="142" y="250"/>
                    </a:cubicBezTo>
                    <a:cubicBezTo>
                      <a:pt x="142" y="250"/>
                      <a:pt x="142" y="250"/>
                      <a:pt x="142" y="249"/>
                    </a:cubicBezTo>
                    <a:cubicBezTo>
                      <a:pt x="129" y="263"/>
                      <a:pt x="114" y="283"/>
                      <a:pt x="110" y="280"/>
                    </a:cubicBezTo>
                    <a:cubicBezTo>
                      <a:pt x="106" y="277"/>
                      <a:pt x="126" y="257"/>
                      <a:pt x="137" y="243"/>
                    </a:cubicBezTo>
                    <a:cubicBezTo>
                      <a:pt x="137" y="243"/>
                      <a:pt x="137" y="243"/>
                      <a:pt x="137" y="243"/>
                    </a:cubicBezTo>
                    <a:cubicBezTo>
                      <a:pt x="136" y="243"/>
                      <a:pt x="135" y="244"/>
                      <a:pt x="134" y="245"/>
                    </a:cubicBezTo>
                    <a:cubicBezTo>
                      <a:pt x="119" y="255"/>
                      <a:pt x="100" y="270"/>
                      <a:pt x="97" y="266"/>
                    </a:cubicBezTo>
                    <a:cubicBezTo>
                      <a:pt x="95" y="263"/>
                      <a:pt x="105" y="256"/>
                      <a:pt x="115" y="249"/>
                    </a:cubicBezTo>
                    <a:cubicBezTo>
                      <a:pt x="113" y="249"/>
                      <a:pt x="106" y="251"/>
                      <a:pt x="100" y="250"/>
                    </a:cubicBezTo>
                    <a:cubicBezTo>
                      <a:pt x="99" y="250"/>
                      <a:pt x="98" y="250"/>
                      <a:pt x="97" y="250"/>
                    </a:cubicBezTo>
                    <a:cubicBezTo>
                      <a:pt x="92" y="251"/>
                      <a:pt x="89" y="251"/>
                      <a:pt x="89" y="249"/>
                    </a:cubicBezTo>
                    <a:cubicBezTo>
                      <a:pt x="88" y="249"/>
                      <a:pt x="89" y="248"/>
                      <a:pt x="89" y="247"/>
                    </a:cubicBezTo>
                    <a:cubicBezTo>
                      <a:pt x="90" y="247"/>
                      <a:pt x="90" y="247"/>
                      <a:pt x="90" y="246"/>
                    </a:cubicBezTo>
                    <a:cubicBezTo>
                      <a:pt x="88" y="245"/>
                      <a:pt x="87" y="244"/>
                      <a:pt x="87" y="244"/>
                    </a:cubicBezTo>
                    <a:cubicBezTo>
                      <a:pt x="78" y="247"/>
                      <a:pt x="78" y="247"/>
                      <a:pt x="78" y="247"/>
                    </a:cubicBezTo>
                    <a:cubicBezTo>
                      <a:pt x="78" y="247"/>
                      <a:pt x="64" y="251"/>
                      <a:pt x="57" y="242"/>
                    </a:cubicBezTo>
                    <a:cubicBezTo>
                      <a:pt x="55" y="240"/>
                      <a:pt x="51" y="232"/>
                      <a:pt x="45" y="231"/>
                    </a:cubicBezTo>
                    <a:cubicBezTo>
                      <a:pt x="43" y="230"/>
                      <a:pt x="42" y="230"/>
                      <a:pt x="40" y="229"/>
                    </a:cubicBezTo>
                    <a:cubicBezTo>
                      <a:pt x="43" y="234"/>
                      <a:pt x="45" y="239"/>
                      <a:pt x="48" y="242"/>
                    </a:cubicBezTo>
                    <a:cubicBezTo>
                      <a:pt x="59" y="272"/>
                      <a:pt x="52" y="313"/>
                      <a:pt x="137" y="355"/>
                    </a:cubicBezTo>
                    <a:cubicBezTo>
                      <a:pt x="130" y="361"/>
                      <a:pt x="122" y="367"/>
                      <a:pt x="113" y="375"/>
                    </a:cubicBezTo>
                    <a:cubicBezTo>
                      <a:pt x="114" y="380"/>
                      <a:pt x="113" y="387"/>
                      <a:pt x="112" y="396"/>
                    </a:cubicBezTo>
                    <a:cubicBezTo>
                      <a:pt x="115" y="394"/>
                      <a:pt x="116" y="395"/>
                      <a:pt x="116" y="398"/>
                    </a:cubicBezTo>
                    <a:cubicBezTo>
                      <a:pt x="128" y="367"/>
                      <a:pt x="139" y="356"/>
                      <a:pt x="121" y="405"/>
                    </a:cubicBezTo>
                    <a:cubicBezTo>
                      <a:pt x="121" y="404"/>
                      <a:pt x="121" y="404"/>
                      <a:pt x="122" y="404"/>
                    </a:cubicBezTo>
                    <a:cubicBezTo>
                      <a:pt x="141" y="357"/>
                      <a:pt x="142" y="373"/>
                      <a:pt x="129" y="403"/>
                    </a:cubicBezTo>
                    <a:cubicBezTo>
                      <a:pt x="129" y="406"/>
                      <a:pt x="128" y="409"/>
                      <a:pt x="127" y="413"/>
                    </a:cubicBezTo>
                    <a:cubicBezTo>
                      <a:pt x="151" y="378"/>
                      <a:pt x="172" y="365"/>
                      <a:pt x="127" y="424"/>
                    </a:cubicBezTo>
                    <a:cubicBezTo>
                      <a:pt x="168" y="371"/>
                      <a:pt x="168" y="387"/>
                      <a:pt x="147" y="414"/>
                    </a:cubicBezTo>
                    <a:cubicBezTo>
                      <a:pt x="149" y="415"/>
                      <a:pt x="148" y="419"/>
                      <a:pt x="142" y="425"/>
                    </a:cubicBezTo>
                    <a:cubicBezTo>
                      <a:pt x="173" y="404"/>
                      <a:pt x="194" y="398"/>
                      <a:pt x="154" y="425"/>
                    </a:cubicBezTo>
                    <a:cubicBezTo>
                      <a:pt x="154" y="425"/>
                      <a:pt x="154" y="425"/>
                      <a:pt x="155" y="425"/>
                    </a:cubicBezTo>
                    <a:cubicBezTo>
                      <a:pt x="197" y="400"/>
                      <a:pt x="181" y="418"/>
                      <a:pt x="148" y="436"/>
                    </a:cubicBezTo>
                    <a:cubicBezTo>
                      <a:pt x="146" y="438"/>
                      <a:pt x="144" y="439"/>
                      <a:pt x="142" y="440"/>
                    </a:cubicBezTo>
                    <a:cubicBezTo>
                      <a:pt x="186" y="423"/>
                      <a:pt x="215" y="417"/>
                      <a:pt x="141" y="444"/>
                    </a:cubicBezTo>
                    <a:cubicBezTo>
                      <a:pt x="207" y="420"/>
                      <a:pt x="194" y="437"/>
                      <a:pt x="158" y="449"/>
                    </a:cubicBezTo>
                    <a:cubicBezTo>
                      <a:pt x="162" y="450"/>
                      <a:pt x="164" y="452"/>
                      <a:pt x="164" y="454"/>
                    </a:cubicBezTo>
                    <a:cubicBezTo>
                      <a:pt x="197" y="457"/>
                      <a:pt x="209" y="468"/>
                      <a:pt x="152" y="463"/>
                    </a:cubicBezTo>
                    <a:cubicBezTo>
                      <a:pt x="152" y="464"/>
                      <a:pt x="153" y="464"/>
                      <a:pt x="153" y="464"/>
                    </a:cubicBezTo>
                    <a:cubicBezTo>
                      <a:pt x="209" y="470"/>
                      <a:pt x="195" y="475"/>
                      <a:pt x="162" y="471"/>
                    </a:cubicBezTo>
                    <a:cubicBezTo>
                      <a:pt x="160" y="472"/>
                      <a:pt x="157" y="473"/>
                      <a:pt x="153" y="473"/>
                    </a:cubicBezTo>
                    <a:cubicBezTo>
                      <a:pt x="192" y="486"/>
                      <a:pt x="208" y="502"/>
                      <a:pt x="140" y="475"/>
                    </a:cubicBezTo>
                    <a:cubicBezTo>
                      <a:pt x="205" y="500"/>
                      <a:pt x="186" y="505"/>
                      <a:pt x="152" y="490"/>
                    </a:cubicBezTo>
                    <a:cubicBezTo>
                      <a:pt x="153" y="493"/>
                      <a:pt x="154" y="496"/>
                      <a:pt x="152" y="497"/>
                    </a:cubicBezTo>
                    <a:cubicBezTo>
                      <a:pt x="177" y="519"/>
                      <a:pt x="182" y="532"/>
                      <a:pt x="137" y="492"/>
                    </a:cubicBezTo>
                    <a:cubicBezTo>
                      <a:pt x="137" y="492"/>
                      <a:pt x="137" y="492"/>
                      <a:pt x="137" y="492"/>
                    </a:cubicBezTo>
                    <a:cubicBezTo>
                      <a:pt x="181" y="532"/>
                      <a:pt x="168" y="529"/>
                      <a:pt x="143" y="507"/>
                    </a:cubicBezTo>
                    <a:cubicBezTo>
                      <a:pt x="143" y="509"/>
                      <a:pt x="141" y="509"/>
                      <a:pt x="138" y="507"/>
                    </a:cubicBezTo>
                    <a:cubicBezTo>
                      <a:pt x="158" y="538"/>
                      <a:pt x="159" y="554"/>
                      <a:pt x="123" y="496"/>
                    </a:cubicBezTo>
                    <a:cubicBezTo>
                      <a:pt x="160" y="556"/>
                      <a:pt x="145" y="545"/>
                      <a:pt x="125" y="512"/>
                    </a:cubicBezTo>
                    <a:cubicBezTo>
                      <a:pt x="126" y="517"/>
                      <a:pt x="126" y="520"/>
                      <a:pt x="125" y="520"/>
                    </a:cubicBezTo>
                    <a:cubicBezTo>
                      <a:pt x="136" y="549"/>
                      <a:pt x="137" y="561"/>
                      <a:pt x="119" y="511"/>
                    </a:cubicBezTo>
                    <a:cubicBezTo>
                      <a:pt x="118" y="511"/>
                      <a:pt x="118" y="510"/>
                      <a:pt x="118" y="510"/>
                    </a:cubicBezTo>
                    <a:cubicBezTo>
                      <a:pt x="135" y="561"/>
                      <a:pt x="122" y="553"/>
                      <a:pt x="112" y="523"/>
                    </a:cubicBezTo>
                    <a:cubicBezTo>
                      <a:pt x="109" y="523"/>
                      <a:pt x="107" y="521"/>
                      <a:pt x="104" y="517"/>
                    </a:cubicBezTo>
                    <a:cubicBezTo>
                      <a:pt x="102" y="556"/>
                      <a:pt x="89" y="573"/>
                      <a:pt x="95" y="502"/>
                    </a:cubicBezTo>
                    <a:cubicBezTo>
                      <a:pt x="89" y="571"/>
                      <a:pt x="83" y="555"/>
                      <a:pt x="87" y="519"/>
                    </a:cubicBezTo>
                    <a:cubicBezTo>
                      <a:pt x="85" y="522"/>
                      <a:pt x="83" y="524"/>
                      <a:pt x="81" y="522"/>
                    </a:cubicBezTo>
                    <a:cubicBezTo>
                      <a:pt x="69" y="553"/>
                      <a:pt x="59" y="561"/>
                      <a:pt x="83" y="499"/>
                    </a:cubicBezTo>
                    <a:cubicBezTo>
                      <a:pt x="59" y="561"/>
                      <a:pt x="54" y="546"/>
                      <a:pt x="67" y="515"/>
                    </a:cubicBezTo>
                    <a:cubicBezTo>
                      <a:pt x="66" y="513"/>
                      <a:pt x="66" y="509"/>
                      <a:pt x="67" y="505"/>
                    </a:cubicBezTo>
                    <a:cubicBezTo>
                      <a:pt x="62" y="511"/>
                      <a:pt x="57" y="516"/>
                      <a:pt x="53" y="520"/>
                    </a:cubicBezTo>
                    <a:cubicBezTo>
                      <a:pt x="63" y="543"/>
                      <a:pt x="59" y="544"/>
                      <a:pt x="63" y="555"/>
                    </a:cubicBezTo>
                    <a:cubicBezTo>
                      <a:pt x="66" y="568"/>
                      <a:pt x="87" y="586"/>
                      <a:pt x="98" y="591"/>
                    </a:cubicBezTo>
                    <a:cubicBezTo>
                      <a:pt x="109" y="597"/>
                      <a:pt x="109" y="597"/>
                      <a:pt x="109" y="597"/>
                    </a:cubicBezTo>
                    <a:cubicBezTo>
                      <a:pt x="109" y="597"/>
                      <a:pt x="114" y="606"/>
                      <a:pt x="124" y="615"/>
                    </a:cubicBezTo>
                    <a:cubicBezTo>
                      <a:pt x="125" y="615"/>
                      <a:pt x="126" y="617"/>
                      <a:pt x="127" y="618"/>
                    </a:cubicBezTo>
                    <a:cubicBezTo>
                      <a:pt x="129" y="619"/>
                      <a:pt x="130" y="620"/>
                      <a:pt x="132" y="621"/>
                    </a:cubicBezTo>
                    <a:cubicBezTo>
                      <a:pt x="134" y="620"/>
                      <a:pt x="135" y="612"/>
                      <a:pt x="137" y="612"/>
                    </a:cubicBezTo>
                    <a:cubicBezTo>
                      <a:pt x="139" y="612"/>
                      <a:pt x="141" y="621"/>
                      <a:pt x="143" y="621"/>
                    </a:cubicBezTo>
                    <a:cubicBezTo>
                      <a:pt x="145" y="622"/>
                      <a:pt x="150" y="614"/>
                      <a:pt x="152" y="615"/>
                    </a:cubicBezTo>
                    <a:cubicBezTo>
                      <a:pt x="154" y="616"/>
                      <a:pt x="152" y="624"/>
                      <a:pt x="154" y="626"/>
                    </a:cubicBezTo>
                    <a:cubicBezTo>
                      <a:pt x="155" y="627"/>
                      <a:pt x="162" y="622"/>
                      <a:pt x="164" y="623"/>
                    </a:cubicBezTo>
                    <a:cubicBezTo>
                      <a:pt x="165" y="625"/>
                      <a:pt x="161" y="630"/>
                      <a:pt x="161" y="633"/>
                    </a:cubicBezTo>
                    <a:cubicBezTo>
                      <a:pt x="177" y="637"/>
                      <a:pt x="198" y="640"/>
                      <a:pt x="222" y="639"/>
                    </a:cubicBezTo>
                    <a:cubicBezTo>
                      <a:pt x="220" y="635"/>
                      <a:pt x="245" y="627"/>
                      <a:pt x="262" y="620"/>
                    </a:cubicBezTo>
                    <a:cubicBezTo>
                      <a:pt x="247" y="621"/>
                      <a:pt x="228" y="624"/>
                      <a:pt x="221" y="623"/>
                    </a:cubicBezTo>
                    <a:cubicBezTo>
                      <a:pt x="219" y="622"/>
                      <a:pt x="218" y="622"/>
                      <a:pt x="218" y="621"/>
                    </a:cubicBezTo>
                    <a:cubicBezTo>
                      <a:pt x="218" y="619"/>
                      <a:pt x="222" y="617"/>
                      <a:pt x="229" y="616"/>
                    </a:cubicBezTo>
                    <a:cubicBezTo>
                      <a:pt x="230" y="616"/>
                      <a:pt x="232" y="616"/>
                      <a:pt x="233" y="615"/>
                    </a:cubicBezTo>
                    <a:cubicBezTo>
                      <a:pt x="234" y="615"/>
                      <a:pt x="235" y="615"/>
                      <a:pt x="236" y="615"/>
                    </a:cubicBezTo>
                    <a:cubicBezTo>
                      <a:pt x="244" y="614"/>
                      <a:pt x="253" y="614"/>
                      <a:pt x="261" y="613"/>
                    </a:cubicBezTo>
                    <a:cubicBezTo>
                      <a:pt x="243" y="609"/>
                      <a:pt x="218" y="607"/>
                      <a:pt x="219" y="602"/>
                    </a:cubicBezTo>
                    <a:cubicBezTo>
                      <a:pt x="220" y="597"/>
                      <a:pt x="244" y="602"/>
                      <a:pt x="262" y="605"/>
                    </a:cubicBezTo>
                    <a:cubicBezTo>
                      <a:pt x="246" y="597"/>
                      <a:pt x="222" y="588"/>
                      <a:pt x="224" y="583"/>
                    </a:cubicBezTo>
                    <a:cubicBezTo>
                      <a:pt x="226" y="578"/>
                      <a:pt x="251" y="592"/>
                      <a:pt x="267" y="599"/>
                    </a:cubicBezTo>
                    <a:cubicBezTo>
                      <a:pt x="255" y="589"/>
                      <a:pt x="237" y="575"/>
                      <a:pt x="234" y="569"/>
                    </a:cubicBezTo>
                    <a:cubicBezTo>
                      <a:pt x="234" y="568"/>
                      <a:pt x="234" y="567"/>
                      <a:pt x="234" y="567"/>
                    </a:cubicBezTo>
                    <a:cubicBezTo>
                      <a:pt x="235" y="567"/>
                      <a:pt x="235" y="567"/>
                      <a:pt x="235" y="566"/>
                    </a:cubicBezTo>
                    <a:cubicBezTo>
                      <a:pt x="240" y="564"/>
                      <a:pt x="258" y="583"/>
                      <a:pt x="272" y="594"/>
                    </a:cubicBezTo>
                    <a:cubicBezTo>
                      <a:pt x="264" y="582"/>
                      <a:pt x="252" y="566"/>
                      <a:pt x="249" y="559"/>
                    </a:cubicBezTo>
                    <a:cubicBezTo>
                      <a:pt x="248" y="556"/>
                      <a:pt x="248" y="555"/>
                      <a:pt x="249" y="554"/>
                    </a:cubicBezTo>
                    <a:cubicBezTo>
                      <a:pt x="253" y="551"/>
                      <a:pt x="267" y="575"/>
                      <a:pt x="278" y="590"/>
                    </a:cubicBezTo>
                    <a:cubicBezTo>
                      <a:pt x="272" y="572"/>
                      <a:pt x="261" y="547"/>
                      <a:pt x="266" y="545"/>
                    </a:cubicBezTo>
                    <a:cubicBezTo>
                      <a:pt x="271" y="543"/>
                      <a:pt x="278" y="568"/>
                      <a:pt x="284" y="585"/>
                    </a:cubicBezTo>
                    <a:cubicBezTo>
                      <a:pt x="283" y="567"/>
                      <a:pt x="280" y="542"/>
                      <a:pt x="285" y="542"/>
                    </a:cubicBezTo>
                    <a:cubicBezTo>
                      <a:pt x="290" y="541"/>
                      <a:pt x="290" y="567"/>
                      <a:pt x="292" y="585"/>
                    </a:cubicBezTo>
                    <a:cubicBezTo>
                      <a:pt x="292" y="585"/>
                      <a:pt x="292" y="584"/>
                      <a:pt x="292" y="584"/>
                    </a:cubicBezTo>
                    <a:cubicBezTo>
                      <a:pt x="296" y="566"/>
                      <a:pt x="299" y="542"/>
                      <a:pt x="304" y="543"/>
                    </a:cubicBezTo>
                    <a:cubicBezTo>
                      <a:pt x="304" y="543"/>
                      <a:pt x="305" y="543"/>
                      <a:pt x="305" y="544"/>
                    </a:cubicBezTo>
                    <a:cubicBezTo>
                      <a:pt x="307" y="550"/>
                      <a:pt x="302" y="571"/>
                      <a:pt x="299" y="586"/>
                    </a:cubicBezTo>
                    <a:cubicBezTo>
                      <a:pt x="300" y="585"/>
                      <a:pt x="300" y="584"/>
                      <a:pt x="301" y="583"/>
                    </a:cubicBezTo>
                    <a:cubicBezTo>
                      <a:pt x="308" y="569"/>
                      <a:pt x="316" y="551"/>
                      <a:pt x="321" y="549"/>
                    </a:cubicBezTo>
                    <a:cubicBezTo>
                      <a:pt x="321" y="548"/>
                      <a:pt x="322" y="548"/>
                      <a:pt x="322" y="549"/>
                    </a:cubicBezTo>
                    <a:cubicBezTo>
                      <a:pt x="326" y="551"/>
                      <a:pt x="314" y="573"/>
                      <a:pt x="306" y="589"/>
                    </a:cubicBezTo>
                    <a:cubicBezTo>
                      <a:pt x="319" y="576"/>
                      <a:pt x="334" y="556"/>
                      <a:pt x="338" y="559"/>
                    </a:cubicBezTo>
                    <a:cubicBezTo>
                      <a:pt x="342" y="562"/>
                      <a:pt x="322" y="582"/>
                      <a:pt x="311" y="596"/>
                    </a:cubicBezTo>
                    <a:cubicBezTo>
                      <a:pt x="322" y="589"/>
                      <a:pt x="336" y="578"/>
                      <a:pt x="345" y="574"/>
                    </a:cubicBezTo>
                    <a:cubicBezTo>
                      <a:pt x="361" y="557"/>
                      <a:pt x="386" y="529"/>
                      <a:pt x="406" y="495"/>
                    </a:cubicBezTo>
                    <a:cubicBezTo>
                      <a:pt x="403" y="494"/>
                      <a:pt x="400" y="493"/>
                      <a:pt x="400" y="491"/>
                    </a:cubicBezTo>
                    <a:cubicBezTo>
                      <a:pt x="400" y="489"/>
                      <a:pt x="409" y="489"/>
                      <a:pt x="410" y="486"/>
                    </a:cubicBezTo>
                    <a:cubicBezTo>
                      <a:pt x="410" y="484"/>
                      <a:pt x="403" y="479"/>
                      <a:pt x="405" y="477"/>
                    </a:cubicBezTo>
                    <a:cubicBezTo>
                      <a:pt x="406" y="475"/>
                      <a:pt x="414" y="478"/>
                      <a:pt x="415" y="476"/>
                    </a:cubicBezTo>
                    <a:cubicBezTo>
                      <a:pt x="416" y="475"/>
                      <a:pt x="412" y="467"/>
                      <a:pt x="414" y="466"/>
                    </a:cubicBezTo>
                    <a:cubicBezTo>
                      <a:pt x="415" y="465"/>
                      <a:pt x="418" y="467"/>
                      <a:pt x="420" y="468"/>
                    </a:cubicBezTo>
                    <a:cubicBezTo>
                      <a:pt x="422" y="465"/>
                      <a:pt x="424" y="461"/>
                      <a:pt x="425" y="457"/>
                    </a:cubicBezTo>
                    <a:cubicBezTo>
                      <a:pt x="425" y="460"/>
                      <a:pt x="433" y="465"/>
                      <a:pt x="435" y="465"/>
                    </a:cubicBezTo>
                    <a:cubicBezTo>
                      <a:pt x="437" y="465"/>
                      <a:pt x="439" y="456"/>
                      <a:pt x="441" y="456"/>
                    </a:cubicBezTo>
                    <a:cubicBezTo>
                      <a:pt x="443" y="456"/>
                      <a:pt x="444" y="465"/>
                      <a:pt x="446" y="465"/>
                    </a:cubicBezTo>
                    <a:cubicBezTo>
                      <a:pt x="448" y="465"/>
                      <a:pt x="449" y="464"/>
                      <a:pt x="451" y="462"/>
                    </a:cubicBezTo>
                    <a:cubicBezTo>
                      <a:pt x="451" y="462"/>
                      <a:pt x="451" y="462"/>
                      <a:pt x="451" y="462"/>
                    </a:cubicBezTo>
                    <a:cubicBezTo>
                      <a:pt x="451" y="462"/>
                      <a:pt x="451" y="462"/>
                      <a:pt x="451" y="462"/>
                    </a:cubicBezTo>
                    <a:cubicBezTo>
                      <a:pt x="453" y="460"/>
                      <a:pt x="454" y="459"/>
                      <a:pt x="455" y="459"/>
                    </a:cubicBezTo>
                    <a:cubicBezTo>
                      <a:pt x="457" y="460"/>
                      <a:pt x="455" y="468"/>
                      <a:pt x="457" y="469"/>
                    </a:cubicBezTo>
                    <a:cubicBezTo>
                      <a:pt x="459" y="471"/>
                      <a:pt x="466" y="466"/>
                      <a:pt x="467" y="467"/>
                    </a:cubicBezTo>
                    <a:cubicBezTo>
                      <a:pt x="469" y="469"/>
                      <a:pt x="464" y="476"/>
                      <a:pt x="465" y="477"/>
                    </a:cubicBezTo>
                    <a:cubicBezTo>
                      <a:pt x="466" y="479"/>
                      <a:pt x="475" y="478"/>
                      <a:pt x="475" y="480"/>
                    </a:cubicBezTo>
                    <a:cubicBezTo>
                      <a:pt x="476" y="482"/>
                      <a:pt x="469" y="486"/>
                      <a:pt x="469" y="488"/>
                    </a:cubicBezTo>
                    <a:cubicBezTo>
                      <a:pt x="469" y="490"/>
                      <a:pt x="477" y="492"/>
                      <a:pt x="477" y="494"/>
                    </a:cubicBezTo>
                    <a:cubicBezTo>
                      <a:pt x="477" y="496"/>
                      <a:pt x="470" y="497"/>
                      <a:pt x="468" y="499"/>
                    </a:cubicBezTo>
                    <a:cubicBezTo>
                      <a:pt x="494" y="545"/>
                      <a:pt x="531" y="581"/>
                      <a:pt x="544" y="594"/>
                    </a:cubicBezTo>
                    <a:cubicBezTo>
                      <a:pt x="561" y="610"/>
                      <a:pt x="565" y="633"/>
                      <a:pt x="620" y="644"/>
                    </a:cubicBezTo>
                    <a:cubicBezTo>
                      <a:pt x="675" y="656"/>
                      <a:pt x="719" y="643"/>
                      <a:pt x="738" y="635"/>
                    </a:cubicBezTo>
                    <a:cubicBezTo>
                      <a:pt x="756" y="627"/>
                      <a:pt x="767" y="607"/>
                      <a:pt x="767" y="607"/>
                    </a:cubicBezTo>
                    <a:cubicBezTo>
                      <a:pt x="767" y="607"/>
                      <a:pt x="767" y="607"/>
                      <a:pt x="778" y="602"/>
                    </a:cubicBezTo>
                    <a:cubicBezTo>
                      <a:pt x="789" y="596"/>
                      <a:pt x="810" y="579"/>
                      <a:pt x="814" y="566"/>
                    </a:cubicBezTo>
                    <a:cubicBezTo>
                      <a:pt x="818" y="553"/>
                      <a:pt x="813" y="553"/>
                      <a:pt x="826" y="526"/>
                    </a:cubicBezTo>
                    <a:cubicBezTo>
                      <a:pt x="831" y="516"/>
                      <a:pt x="831" y="503"/>
                      <a:pt x="830" y="491"/>
                    </a:cubicBezTo>
                    <a:cubicBezTo>
                      <a:pt x="830" y="490"/>
                      <a:pt x="830" y="489"/>
                      <a:pt x="830" y="488"/>
                    </a:cubicBezTo>
                    <a:cubicBezTo>
                      <a:pt x="830" y="485"/>
                      <a:pt x="829" y="484"/>
                      <a:pt x="829" y="482"/>
                    </a:cubicBezTo>
                    <a:cubicBezTo>
                      <a:pt x="829" y="482"/>
                      <a:pt x="829" y="481"/>
                      <a:pt x="829" y="481"/>
                    </a:cubicBezTo>
                    <a:cubicBezTo>
                      <a:pt x="827" y="480"/>
                      <a:pt x="820" y="485"/>
                      <a:pt x="819" y="484"/>
                    </a:cubicBezTo>
                    <a:cubicBezTo>
                      <a:pt x="817" y="482"/>
                      <a:pt x="822" y="475"/>
                      <a:pt x="821" y="473"/>
                    </a:cubicBezTo>
                    <a:cubicBezTo>
                      <a:pt x="820" y="472"/>
                      <a:pt x="811" y="473"/>
                      <a:pt x="811" y="471"/>
                    </a:cubicBezTo>
                    <a:cubicBezTo>
                      <a:pt x="810" y="469"/>
                      <a:pt x="818" y="465"/>
                      <a:pt x="817" y="463"/>
                    </a:cubicBezTo>
                    <a:cubicBezTo>
                      <a:pt x="817" y="461"/>
                      <a:pt x="809" y="459"/>
                      <a:pt x="809" y="456"/>
                    </a:cubicBezTo>
                    <a:cubicBezTo>
                      <a:pt x="809" y="454"/>
                      <a:pt x="818" y="454"/>
                      <a:pt x="818" y="452"/>
                    </a:cubicBezTo>
                    <a:cubicBezTo>
                      <a:pt x="819" y="450"/>
                      <a:pt x="812" y="444"/>
                      <a:pt x="813" y="442"/>
                    </a:cubicBezTo>
                    <a:cubicBezTo>
                      <a:pt x="814" y="442"/>
                      <a:pt x="815" y="442"/>
                      <a:pt x="816" y="442"/>
                    </a:cubicBezTo>
                    <a:cubicBezTo>
                      <a:pt x="796" y="415"/>
                      <a:pt x="775" y="394"/>
                      <a:pt x="755" y="376"/>
                    </a:cubicBezTo>
                    <a:cubicBezTo>
                      <a:pt x="755" y="385"/>
                      <a:pt x="755" y="392"/>
                      <a:pt x="752" y="392"/>
                    </a:cubicBezTo>
                    <a:cubicBezTo>
                      <a:pt x="749" y="392"/>
                      <a:pt x="748" y="382"/>
                      <a:pt x="747" y="370"/>
                    </a:cubicBezTo>
                    <a:cubicBezTo>
                      <a:pt x="745" y="368"/>
                      <a:pt x="744" y="367"/>
                      <a:pt x="742" y="366"/>
                    </a:cubicBezTo>
                    <a:cubicBezTo>
                      <a:pt x="740" y="378"/>
                      <a:pt x="738" y="389"/>
                      <a:pt x="735" y="391"/>
                    </a:cubicBezTo>
                    <a:cubicBezTo>
                      <a:pt x="734" y="391"/>
                      <a:pt x="734" y="391"/>
                      <a:pt x="733" y="391"/>
                    </a:cubicBezTo>
                    <a:cubicBezTo>
                      <a:pt x="733" y="391"/>
                      <a:pt x="732" y="391"/>
                      <a:pt x="732" y="390"/>
                    </a:cubicBezTo>
                    <a:cubicBezTo>
                      <a:pt x="730" y="384"/>
                      <a:pt x="735" y="363"/>
                      <a:pt x="738" y="348"/>
                    </a:cubicBezTo>
                    <a:cubicBezTo>
                      <a:pt x="733" y="358"/>
                      <a:pt x="727" y="371"/>
                      <a:pt x="722" y="379"/>
                    </a:cubicBezTo>
                    <a:cubicBezTo>
                      <a:pt x="719" y="383"/>
                      <a:pt x="717" y="386"/>
                      <a:pt x="715" y="385"/>
                    </a:cubicBezTo>
                    <a:cubicBezTo>
                      <a:pt x="715" y="385"/>
                      <a:pt x="715" y="385"/>
                      <a:pt x="715" y="385"/>
                    </a:cubicBezTo>
                    <a:cubicBezTo>
                      <a:pt x="712" y="381"/>
                      <a:pt x="724" y="361"/>
                      <a:pt x="731" y="345"/>
                    </a:cubicBezTo>
                    <a:cubicBezTo>
                      <a:pt x="731" y="345"/>
                      <a:pt x="731" y="345"/>
                      <a:pt x="731" y="345"/>
                    </a:cubicBezTo>
                    <a:cubicBezTo>
                      <a:pt x="719" y="358"/>
                      <a:pt x="703" y="378"/>
                      <a:pt x="699" y="375"/>
                    </a:cubicBezTo>
                    <a:cubicBezTo>
                      <a:pt x="695" y="372"/>
                      <a:pt x="715" y="352"/>
                      <a:pt x="727" y="338"/>
                    </a:cubicBezTo>
                    <a:cubicBezTo>
                      <a:pt x="726" y="338"/>
                      <a:pt x="726" y="338"/>
                      <a:pt x="726" y="338"/>
                    </a:cubicBezTo>
                    <a:cubicBezTo>
                      <a:pt x="725" y="339"/>
                      <a:pt x="724" y="339"/>
                      <a:pt x="723" y="340"/>
                    </a:cubicBezTo>
                    <a:cubicBezTo>
                      <a:pt x="708" y="350"/>
                      <a:pt x="689" y="365"/>
                      <a:pt x="687" y="361"/>
                    </a:cubicBezTo>
                    <a:cubicBezTo>
                      <a:pt x="685" y="358"/>
                      <a:pt x="694" y="351"/>
                      <a:pt x="704" y="344"/>
                    </a:cubicBezTo>
                    <a:cubicBezTo>
                      <a:pt x="702" y="344"/>
                      <a:pt x="695" y="346"/>
                      <a:pt x="689" y="345"/>
                    </a:cubicBezTo>
                    <a:cubicBezTo>
                      <a:pt x="688" y="345"/>
                      <a:pt x="687" y="345"/>
                      <a:pt x="686" y="345"/>
                    </a:cubicBezTo>
                    <a:cubicBezTo>
                      <a:pt x="681" y="346"/>
                      <a:pt x="678" y="346"/>
                      <a:pt x="678" y="344"/>
                    </a:cubicBezTo>
                    <a:cubicBezTo>
                      <a:pt x="678" y="344"/>
                      <a:pt x="678" y="343"/>
                      <a:pt x="679" y="342"/>
                    </a:cubicBezTo>
                    <a:cubicBezTo>
                      <a:pt x="679" y="342"/>
                      <a:pt x="679" y="342"/>
                      <a:pt x="679" y="342"/>
                    </a:cubicBezTo>
                    <a:cubicBezTo>
                      <a:pt x="677" y="340"/>
                      <a:pt x="676" y="339"/>
                      <a:pt x="676" y="339"/>
                    </a:cubicBezTo>
                    <a:cubicBezTo>
                      <a:pt x="667" y="342"/>
                      <a:pt x="667" y="342"/>
                      <a:pt x="667" y="342"/>
                    </a:cubicBezTo>
                    <a:cubicBezTo>
                      <a:pt x="667" y="342"/>
                      <a:pt x="654" y="346"/>
                      <a:pt x="646" y="337"/>
                    </a:cubicBezTo>
                    <a:cubicBezTo>
                      <a:pt x="644" y="335"/>
                      <a:pt x="640" y="327"/>
                      <a:pt x="634" y="326"/>
                    </a:cubicBezTo>
                    <a:cubicBezTo>
                      <a:pt x="627" y="324"/>
                      <a:pt x="621" y="317"/>
                      <a:pt x="621" y="317"/>
                    </a:cubicBezTo>
                    <a:cubicBezTo>
                      <a:pt x="621" y="317"/>
                      <a:pt x="624" y="318"/>
                      <a:pt x="630" y="317"/>
                    </a:cubicBezTo>
                    <a:cubicBezTo>
                      <a:pt x="636" y="315"/>
                      <a:pt x="637" y="310"/>
                      <a:pt x="642" y="309"/>
                    </a:cubicBezTo>
                    <a:cubicBezTo>
                      <a:pt x="647" y="308"/>
                      <a:pt x="652" y="302"/>
                      <a:pt x="658" y="300"/>
                    </a:cubicBezTo>
                    <a:cubicBezTo>
                      <a:pt x="664" y="299"/>
                      <a:pt x="670" y="299"/>
                      <a:pt x="677" y="298"/>
                    </a:cubicBezTo>
                    <a:cubicBezTo>
                      <a:pt x="683" y="297"/>
                      <a:pt x="683" y="297"/>
                      <a:pt x="683" y="293"/>
                    </a:cubicBezTo>
                    <a:cubicBezTo>
                      <a:pt x="683" y="293"/>
                      <a:pt x="683" y="293"/>
                      <a:pt x="683" y="293"/>
                    </a:cubicBezTo>
                    <a:cubicBezTo>
                      <a:pt x="681" y="291"/>
                      <a:pt x="679" y="289"/>
                      <a:pt x="680" y="288"/>
                    </a:cubicBezTo>
                    <a:cubicBezTo>
                      <a:pt x="680" y="287"/>
                      <a:pt x="682" y="287"/>
                      <a:pt x="685" y="287"/>
                    </a:cubicBezTo>
                    <a:cubicBezTo>
                      <a:pt x="687" y="285"/>
                      <a:pt x="691" y="283"/>
                      <a:pt x="695" y="283"/>
                    </a:cubicBezTo>
                    <a:cubicBezTo>
                      <a:pt x="696" y="283"/>
                      <a:pt x="697" y="283"/>
                      <a:pt x="698" y="283"/>
                    </a:cubicBezTo>
                    <a:cubicBezTo>
                      <a:pt x="692" y="278"/>
                      <a:pt x="689" y="274"/>
                      <a:pt x="690" y="272"/>
                    </a:cubicBezTo>
                    <a:cubicBezTo>
                      <a:pt x="693" y="269"/>
                      <a:pt x="703" y="277"/>
                      <a:pt x="714" y="287"/>
                    </a:cubicBezTo>
                    <a:cubicBezTo>
                      <a:pt x="716" y="287"/>
                      <a:pt x="719" y="288"/>
                      <a:pt x="721" y="289"/>
                    </a:cubicBezTo>
                    <a:cubicBezTo>
                      <a:pt x="720" y="287"/>
                      <a:pt x="719" y="286"/>
                      <a:pt x="718" y="284"/>
                    </a:cubicBezTo>
                    <a:cubicBezTo>
                      <a:pt x="716" y="282"/>
                      <a:pt x="714" y="279"/>
                      <a:pt x="712" y="276"/>
                    </a:cubicBezTo>
                    <a:cubicBezTo>
                      <a:pt x="711" y="275"/>
                      <a:pt x="711" y="274"/>
                      <a:pt x="710" y="273"/>
                    </a:cubicBezTo>
                    <a:cubicBezTo>
                      <a:pt x="709" y="272"/>
                      <a:pt x="708" y="270"/>
                      <a:pt x="707" y="269"/>
                    </a:cubicBezTo>
                    <a:cubicBezTo>
                      <a:pt x="706" y="268"/>
                      <a:pt x="706" y="266"/>
                      <a:pt x="705" y="265"/>
                    </a:cubicBezTo>
                    <a:cubicBezTo>
                      <a:pt x="705" y="265"/>
                      <a:pt x="705" y="264"/>
                      <a:pt x="704" y="263"/>
                    </a:cubicBezTo>
                    <a:cubicBezTo>
                      <a:pt x="704" y="263"/>
                      <a:pt x="704" y="263"/>
                      <a:pt x="704" y="262"/>
                    </a:cubicBezTo>
                    <a:cubicBezTo>
                      <a:pt x="704" y="261"/>
                      <a:pt x="704" y="259"/>
                      <a:pt x="704" y="259"/>
                    </a:cubicBezTo>
                    <a:cubicBezTo>
                      <a:pt x="705" y="258"/>
                      <a:pt x="706" y="259"/>
                      <a:pt x="708" y="260"/>
                    </a:cubicBezTo>
                    <a:cubicBezTo>
                      <a:pt x="713" y="263"/>
                      <a:pt x="722" y="277"/>
                      <a:pt x="729" y="288"/>
                    </a:cubicBezTo>
                    <a:cubicBezTo>
                      <a:pt x="729" y="287"/>
                      <a:pt x="730" y="286"/>
                      <a:pt x="731" y="287"/>
                    </a:cubicBezTo>
                    <a:cubicBezTo>
                      <a:pt x="725" y="271"/>
                      <a:pt x="717" y="252"/>
                      <a:pt x="722" y="250"/>
                    </a:cubicBezTo>
                    <a:cubicBezTo>
                      <a:pt x="727" y="248"/>
                      <a:pt x="734" y="273"/>
                      <a:pt x="740" y="290"/>
                    </a:cubicBezTo>
                    <a:cubicBezTo>
                      <a:pt x="739" y="272"/>
                      <a:pt x="736" y="247"/>
                      <a:pt x="741" y="247"/>
                    </a:cubicBezTo>
                    <a:cubicBezTo>
                      <a:pt x="746" y="246"/>
                      <a:pt x="746" y="272"/>
                      <a:pt x="748" y="290"/>
                    </a:cubicBezTo>
                    <a:cubicBezTo>
                      <a:pt x="748" y="289"/>
                      <a:pt x="748" y="288"/>
                      <a:pt x="748" y="287"/>
                    </a:cubicBezTo>
                    <a:cubicBezTo>
                      <a:pt x="752" y="270"/>
                      <a:pt x="755" y="249"/>
                      <a:pt x="759" y="248"/>
                    </a:cubicBezTo>
                    <a:cubicBezTo>
                      <a:pt x="759" y="248"/>
                      <a:pt x="759" y="248"/>
                      <a:pt x="760" y="248"/>
                    </a:cubicBezTo>
                    <a:cubicBezTo>
                      <a:pt x="764" y="249"/>
                      <a:pt x="758" y="273"/>
                      <a:pt x="755" y="291"/>
                    </a:cubicBezTo>
                    <a:cubicBezTo>
                      <a:pt x="759" y="284"/>
                      <a:pt x="763" y="276"/>
                      <a:pt x="766" y="268"/>
                    </a:cubicBezTo>
                    <a:cubicBezTo>
                      <a:pt x="767" y="267"/>
                      <a:pt x="768" y="265"/>
                      <a:pt x="769" y="264"/>
                    </a:cubicBezTo>
                    <a:cubicBezTo>
                      <a:pt x="769" y="263"/>
                      <a:pt x="770" y="261"/>
                      <a:pt x="771" y="260"/>
                    </a:cubicBezTo>
                    <a:cubicBezTo>
                      <a:pt x="772" y="259"/>
                      <a:pt x="772" y="258"/>
                      <a:pt x="773" y="257"/>
                    </a:cubicBezTo>
                    <a:cubicBezTo>
                      <a:pt x="775" y="254"/>
                      <a:pt x="777" y="253"/>
                      <a:pt x="778" y="253"/>
                    </a:cubicBezTo>
                    <a:cubicBezTo>
                      <a:pt x="782" y="256"/>
                      <a:pt x="770" y="278"/>
                      <a:pt x="762" y="294"/>
                    </a:cubicBezTo>
                    <a:cubicBezTo>
                      <a:pt x="774" y="281"/>
                      <a:pt x="790" y="260"/>
                      <a:pt x="794" y="264"/>
                    </a:cubicBezTo>
                    <a:cubicBezTo>
                      <a:pt x="798" y="267"/>
                      <a:pt x="778" y="287"/>
                      <a:pt x="766" y="301"/>
                    </a:cubicBezTo>
                    <a:cubicBezTo>
                      <a:pt x="782" y="291"/>
                      <a:pt x="803" y="274"/>
                      <a:pt x="806" y="278"/>
                    </a:cubicBezTo>
                    <a:cubicBezTo>
                      <a:pt x="809" y="282"/>
                      <a:pt x="788" y="295"/>
                      <a:pt x="773" y="306"/>
                    </a:cubicBezTo>
                    <a:cubicBezTo>
                      <a:pt x="790" y="300"/>
                      <a:pt x="813" y="290"/>
                      <a:pt x="815" y="295"/>
                    </a:cubicBezTo>
                    <a:cubicBezTo>
                      <a:pt x="817" y="299"/>
                      <a:pt x="792" y="307"/>
                      <a:pt x="776" y="314"/>
                    </a:cubicBezTo>
                    <a:cubicBezTo>
                      <a:pt x="787" y="313"/>
                      <a:pt x="801" y="311"/>
                      <a:pt x="810" y="311"/>
                    </a:cubicBezTo>
                    <a:cubicBezTo>
                      <a:pt x="824" y="289"/>
                      <a:pt x="825" y="269"/>
                      <a:pt x="831" y="253"/>
                    </a:cubicBezTo>
                    <a:cubicBezTo>
                      <a:pt x="838" y="245"/>
                      <a:pt x="844" y="229"/>
                      <a:pt x="848" y="214"/>
                    </a:cubicBezTo>
                    <a:cubicBezTo>
                      <a:pt x="847" y="212"/>
                      <a:pt x="849" y="207"/>
                      <a:pt x="852" y="200"/>
                    </a:cubicBezTo>
                    <a:cubicBezTo>
                      <a:pt x="854" y="192"/>
                      <a:pt x="855" y="186"/>
                      <a:pt x="855" y="184"/>
                    </a:cubicBezTo>
                    <a:cubicBezTo>
                      <a:pt x="845" y="195"/>
                      <a:pt x="835" y="207"/>
                      <a:pt x="833" y="204"/>
                    </a:cubicBezTo>
                    <a:cubicBezTo>
                      <a:pt x="829" y="201"/>
                      <a:pt x="848" y="181"/>
                      <a:pt x="860" y="167"/>
                    </a:cubicBezTo>
                    <a:cubicBezTo>
                      <a:pt x="845" y="177"/>
                      <a:pt x="823" y="194"/>
                      <a:pt x="820" y="190"/>
                    </a:cubicBezTo>
                    <a:cubicBezTo>
                      <a:pt x="817" y="186"/>
                      <a:pt x="839" y="173"/>
                      <a:pt x="853" y="162"/>
                    </a:cubicBezTo>
                    <a:cubicBezTo>
                      <a:pt x="836" y="168"/>
                      <a:pt x="813" y="178"/>
                      <a:pt x="811" y="173"/>
                    </a:cubicBezTo>
                    <a:cubicBezTo>
                      <a:pt x="809" y="169"/>
                      <a:pt x="834" y="161"/>
                      <a:pt x="851" y="154"/>
                    </a:cubicBezTo>
                    <a:cubicBezTo>
                      <a:pt x="833" y="156"/>
                      <a:pt x="808" y="160"/>
                      <a:pt x="807" y="155"/>
                    </a:cubicBezTo>
                    <a:cubicBezTo>
                      <a:pt x="807" y="150"/>
                      <a:pt x="832" y="149"/>
                      <a:pt x="850" y="147"/>
                    </a:cubicBezTo>
                    <a:cubicBezTo>
                      <a:pt x="832" y="143"/>
                      <a:pt x="807" y="141"/>
                      <a:pt x="808" y="136"/>
                    </a:cubicBezTo>
                    <a:cubicBezTo>
                      <a:pt x="809" y="131"/>
                      <a:pt x="833" y="136"/>
                      <a:pt x="851" y="139"/>
                    </a:cubicBezTo>
                    <a:cubicBezTo>
                      <a:pt x="835" y="131"/>
                      <a:pt x="811" y="122"/>
                      <a:pt x="813" y="117"/>
                    </a:cubicBezTo>
                    <a:cubicBezTo>
                      <a:pt x="815" y="112"/>
                      <a:pt x="840" y="126"/>
                      <a:pt x="856" y="133"/>
                    </a:cubicBezTo>
                    <a:cubicBezTo>
                      <a:pt x="843" y="121"/>
                      <a:pt x="820" y="105"/>
                      <a:pt x="824" y="101"/>
                    </a:cubicBezTo>
                    <a:cubicBezTo>
                      <a:pt x="827" y="97"/>
                      <a:pt x="847" y="116"/>
                      <a:pt x="861" y="128"/>
                    </a:cubicBezTo>
                    <a:cubicBezTo>
                      <a:pt x="851" y="113"/>
                      <a:pt x="833" y="91"/>
                      <a:pt x="838" y="88"/>
                    </a:cubicBezTo>
                    <a:cubicBezTo>
                      <a:pt x="841" y="86"/>
                      <a:pt x="850" y="99"/>
                      <a:pt x="859" y="112"/>
                    </a:cubicBezTo>
                    <a:cubicBezTo>
                      <a:pt x="859" y="112"/>
                      <a:pt x="859" y="112"/>
                      <a:pt x="859" y="113"/>
                    </a:cubicBezTo>
                    <a:cubicBezTo>
                      <a:pt x="860" y="114"/>
                      <a:pt x="861" y="115"/>
                      <a:pt x="862" y="116"/>
                    </a:cubicBezTo>
                    <a:cubicBezTo>
                      <a:pt x="863" y="119"/>
                      <a:pt x="865" y="121"/>
                      <a:pt x="867" y="124"/>
                    </a:cubicBezTo>
                    <a:cubicBezTo>
                      <a:pt x="861" y="106"/>
                      <a:pt x="850" y="81"/>
                      <a:pt x="855" y="79"/>
                    </a:cubicBezTo>
                    <a:cubicBezTo>
                      <a:pt x="860" y="77"/>
                      <a:pt x="867" y="102"/>
                      <a:pt x="873" y="119"/>
                    </a:cubicBezTo>
                    <a:cubicBezTo>
                      <a:pt x="872" y="101"/>
                      <a:pt x="869" y="76"/>
                      <a:pt x="874" y="76"/>
                    </a:cubicBezTo>
                    <a:cubicBezTo>
                      <a:pt x="875" y="76"/>
                      <a:pt x="875" y="76"/>
                      <a:pt x="876" y="77"/>
                    </a:cubicBezTo>
                    <a:cubicBezTo>
                      <a:pt x="876" y="76"/>
                      <a:pt x="876" y="75"/>
                      <a:pt x="876" y="73"/>
                    </a:cubicBezTo>
                    <a:cubicBezTo>
                      <a:pt x="878" y="16"/>
                      <a:pt x="828" y="11"/>
                      <a:pt x="781" y="25"/>
                    </a:cubicBezTo>
                    <a:cubicBezTo>
                      <a:pt x="762" y="31"/>
                      <a:pt x="718" y="57"/>
                      <a:pt x="672" y="87"/>
                    </a:cubicBezTo>
                    <a:cubicBezTo>
                      <a:pt x="677" y="90"/>
                      <a:pt x="680" y="92"/>
                      <a:pt x="679" y="94"/>
                    </a:cubicBezTo>
                    <a:close/>
                    <a:moveTo>
                      <a:pt x="262" y="391"/>
                    </a:moveTo>
                    <a:cubicBezTo>
                      <a:pt x="260" y="391"/>
                      <a:pt x="258" y="400"/>
                      <a:pt x="256" y="399"/>
                    </a:cubicBezTo>
                    <a:cubicBezTo>
                      <a:pt x="254" y="399"/>
                      <a:pt x="253" y="391"/>
                      <a:pt x="250" y="391"/>
                    </a:cubicBezTo>
                    <a:cubicBezTo>
                      <a:pt x="248" y="390"/>
                      <a:pt x="244" y="398"/>
                      <a:pt x="242" y="397"/>
                    </a:cubicBezTo>
                    <a:cubicBezTo>
                      <a:pt x="240" y="396"/>
                      <a:pt x="242" y="388"/>
                      <a:pt x="240" y="386"/>
                    </a:cubicBezTo>
                    <a:cubicBezTo>
                      <a:pt x="238" y="385"/>
                      <a:pt x="231" y="390"/>
                      <a:pt x="229" y="389"/>
                    </a:cubicBezTo>
                    <a:cubicBezTo>
                      <a:pt x="228" y="387"/>
                      <a:pt x="233" y="380"/>
                      <a:pt x="232" y="378"/>
                    </a:cubicBezTo>
                    <a:cubicBezTo>
                      <a:pt x="231" y="376"/>
                      <a:pt x="222" y="378"/>
                      <a:pt x="222" y="376"/>
                    </a:cubicBezTo>
                    <a:cubicBezTo>
                      <a:pt x="221" y="374"/>
                      <a:pt x="228" y="370"/>
                      <a:pt x="228" y="368"/>
                    </a:cubicBezTo>
                    <a:cubicBezTo>
                      <a:pt x="228" y="366"/>
                      <a:pt x="219" y="363"/>
                      <a:pt x="220" y="361"/>
                    </a:cubicBezTo>
                    <a:cubicBezTo>
                      <a:pt x="220" y="359"/>
                      <a:pt x="228" y="359"/>
                      <a:pt x="229" y="357"/>
                    </a:cubicBezTo>
                    <a:cubicBezTo>
                      <a:pt x="230" y="354"/>
                      <a:pt x="223" y="349"/>
                      <a:pt x="224" y="347"/>
                    </a:cubicBezTo>
                    <a:cubicBezTo>
                      <a:pt x="225" y="345"/>
                      <a:pt x="233" y="348"/>
                      <a:pt x="235" y="346"/>
                    </a:cubicBezTo>
                    <a:cubicBezTo>
                      <a:pt x="236" y="345"/>
                      <a:pt x="232" y="337"/>
                      <a:pt x="233" y="336"/>
                    </a:cubicBezTo>
                    <a:cubicBezTo>
                      <a:pt x="235" y="335"/>
                      <a:pt x="242" y="340"/>
                      <a:pt x="243" y="339"/>
                    </a:cubicBezTo>
                    <a:cubicBezTo>
                      <a:pt x="245" y="338"/>
                      <a:pt x="244" y="330"/>
                      <a:pt x="246" y="329"/>
                    </a:cubicBezTo>
                    <a:cubicBezTo>
                      <a:pt x="248" y="328"/>
                      <a:pt x="252" y="335"/>
                      <a:pt x="254" y="335"/>
                    </a:cubicBezTo>
                    <a:cubicBezTo>
                      <a:pt x="257" y="335"/>
                      <a:pt x="258" y="326"/>
                      <a:pt x="260" y="326"/>
                    </a:cubicBezTo>
                    <a:cubicBezTo>
                      <a:pt x="263" y="326"/>
                      <a:pt x="264" y="335"/>
                      <a:pt x="266" y="335"/>
                    </a:cubicBezTo>
                    <a:cubicBezTo>
                      <a:pt x="268" y="336"/>
                      <a:pt x="273" y="328"/>
                      <a:pt x="275" y="329"/>
                    </a:cubicBezTo>
                    <a:cubicBezTo>
                      <a:pt x="277" y="330"/>
                      <a:pt x="275" y="338"/>
                      <a:pt x="277" y="339"/>
                    </a:cubicBezTo>
                    <a:cubicBezTo>
                      <a:pt x="278" y="341"/>
                      <a:pt x="285" y="336"/>
                      <a:pt x="287" y="337"/>
                    </a:cubicBezTo>
                    <a:cubicBezTo>
                      <a:pt x="289" y="339"/>
                      <a:pt x="283" y="346"/>
                      <a:pt x="285" y="347"/>
                    </a:cubicBezTo>
                    <a:cubicBezTo>
                      <a:pt x="286" y="349"/>
                      <a:pt x="294" y="348"/>
                      <a:pt x="295" y="350"/>
                    </a:cubicBezTo>
                    <a:cubicBezTo>
                      <a:pt x="296" y="352"/>
                      <a:pt x="288" y="356"/>
                      <a:pt x="288" y="358"/>
                    </a:cubicBezTo>
                    <a:cubicBezTo>
                      <a:pt x="289" y="360"/>
                      <a:pt x="297" y="362"/>
                      <a:pt x="297" y="364"/>
                    </a:cubicBezTo>
                    <a:cubicBezTo>
                      <a:pt x="297" y="367"/>
                      <a:pt x="288" y="367"/>
                      <a:pt x="287" y="369"/>
                    </a:cubicBezTo>
                    <a:cubicBezTo>
                      <a:pt x="287" y="371"/>
                      <a:pt x="293" y="377"/>
                      <a:pt x="292" y="379"/>
                    </a:cubicBezTo>
                    <a:cubicBezTo>
                      <a:pt x="291" y="380"/>
                      <a:pt x="283" y="378"/>
                      <a:pt x="282" y="379"/>
                    </a:cubicBezTo>
                    <a:cubicBezTo>
                      <a:pt x="280" y="381"/>
                      <a:pt x="285" y="388"/>
                      <a:pt x="283" y="390"/>
                    </a:cubicBezTo>
                    <a:cubicBezTo>
                      <a:pt x="281" y="391"/>
                      <a:pt x="275" y="386"/>
                      <a:pt x="273" y="387"/>
                    </a:cubicBezTo>
                    <a:cubicBezTo>
                      <a:pt x="271" y="388"/>
                      <a:pt x="273" y="396"/>
                      <a:pt x="270" y="397"/>
                    </a:cubicBezTo>
                    <a:cubicBezTo>
                      <a:pt x="268" y="398"/>
                      <a:pt x="264" y="390"/>
                      <a:pt x="262" y="391"/>
                    </a:cubicBezTo>
                    <a:close/>
                    <a:moveTo>
                      <a:pt x="672" y="507"/>
                    </a:moveTo>
                    <a:cubicBezTo>
                      <a:pt x="672" y="507"/>
                      <a:pt x="672" y="507"/>
                      <a:pt x="672" y="507"/>
                    </a:cubicBezTo>
                    <a:cubicBezTo>
                      <a:pt x="652" y="449"/>
                      <a:pt x="666" y="459"/>
                      <a:pt x="677" y="491"/>
                    </a:cubicBezTo>
                    <a:cubicBezTo>
                      <a:pt x="680" y="492"/>
                      <a:pt x="682" y="495"/>
                      <a:pt x="684" y="500"/>
                    </a:cubicBezTo>
                    <a:cubicBezTo>
                      <a:pt x="685" y="459"/>
                      <a:pt x="700" y="437"/>
                      <a:pt x="693" y="507"/>
                    </a:cubicBezTo>
                    <a:cubicBezTo>
                      <a:pt x="693" y="507"/>
                      <a:pt x="693" y="507"/>
                      <a:pt x="693" y="506"/>
                    </a:cubicBezTo>
                    <a:cubicBezTo>
                      <a:pt x="700" y="443"/>
                      <a:pt x="705" y="457"/>
                      <a:pt x="702" y="491"/>
                    </a:cubicBezTo>
                    <a:cubicBezTo>
                      <a:pt x="704" y="489"/>
                      <a:pt x="705" y="490"/>
                      <a:pt x="706" y="493"/>
                    </a:cubicBezTo>
                    <a:cubicBezTo>
                      <a:pt x="717" y="462"/>
                      <a:pt x="729" y="451"/>
                      <a:pt x="710" y="500"/>
                    </a:cubicBezTo>
                    <a:cubicBezTo>
                      <a:pt x="710" y="499"/>
                      <a:pt x="711" y="499"/>
                      <a:pt x="711" y="499"/>
                    </a:cubicBezTo>
                    <a:cubicBezTo>
                      <a:pt x="731" y="452"/>
                      <a:pt x="731" y="468"/>
                      <a:pt x="718" y="498"/>
                    </a:cubicBezTo>
                    <a:cubicBezTo>
                      <a:pt x="718" y="501"/>
                      <a:pt x="717" y="504"/>
                      <a:pt x="716" y="509"/>
                    </a:cubicBezTo>
                    <a:cubicBezTo>
                      <a:pt x="741" y="473"/>
                      <a:pt x="762" y="460"/>
                      <a:pt x="716" y="519"/>
                    </a:cubicBezTo>
                    <a:cubicBezTo>
                      <a:pt x="757" y="466"/>
                      <a:pt x="757" y="483"/>
                      <a:pt x="736" y="509"/>
                    </a:cubicBezTo>
                    <a:cubicBezTo>
                      <a:pt x="738" y="510"/>
                      <a:pt x="737" y="514"/>
                      <a:pt x="731" y="520"/>
                    </a:cubicBezTo>
                    <a:cubicBezTo>
                      <a:pt x="762" y="499"/>
                      <a:pt x="784" y="493"/>
                      <a:pt x="743" y="520"/>
                    </a:cubicBezTo>
                    <a:cubicBezTo>
                      <a:pt x="743" y="520"/>
                      <a:pt x="744" y="520"/>
                      <a:pt x="744" y="520"/>
                    </a:cubicBezTo>
                    <a:cubicBezTo>
                      <a:pt x="786" y="496"/>
                      <a:pt x="770" y="513"/>
                      <a:pt x="737" y="531"/>
                    </a:cubicBezTo>
                    <a:cubicBezTo>
                      <a:pt x="735" y="533"/>
                      <a:pt x="733" y="534"/>
                      <a:pt x="731" y="535"/>
                    </a:cubicBezTo>
                    <a:cubicBezTo>
                      <a:pt x="775" y="518"/>
                      <a:pt x="804" y="512"/>
                      <a:pt x="730" y="539"/>
                    </a:cubicBezTo>
                    <a:cubicBezTo>
                      <a:pt x="797" y="515"/>
                      <a:pt x="784" y="532"/>
                      <a:pt x="747" y="544"/>
                    </a:cubicBezTo>
                    <a:cubicBezTo>
                      <a:pt x="751" y="545"/>
                      <a:pt x="753" y="547"/>
                      <a:pt x="753" y="550"/>
                    </a:cubicBezTo>
                    <a:cubicBezTo>
                      <a:pt x="786" y="552"/>
                      <a:pt x="798" y="563"/>
                      <a:pt x="741" y="559"/>
                    </a:cubicBezTo>
                    <a:cubicBezTo>
                      <a:pt x="741" y="559"/>
                      <a:pt x="742" y="559"/>
                      <a:pt x="742" y="559"/>
                    </a:cubicBezTo>
                    <a:cubicBezTo>
                      <a:pt x="799" y="565"/>
                      <a:pt x="784" y="570"/>
                      <a:pt x="751" y="566"/>
                    </a:cubicBezTo>
                    <a:cubicBezTo>
                      <a:pt x="749" y="567"/>
                      <a:pt x="746" y="568"/>
                      <a:pt x="742" y="568"/>
                    </a:cubicBezTo>
                    <a:cubicBezTo>
                      <a:pt x="781" y="581"/>
                      <a:pt x="798" y="597"/>
                      <a:pt x="730" y="570"/>
                    </a:cubicBezTo>
                    <a:cubicBezTo>
                      <a:pt x="794" y="596"/>
                      <a:pt x="775" y="600"/>
                      <a:pt x="741" y="585"/>
                    </a:cubicBezTo>
                    <a:cubicBezTo>
                      <a:pt x="743" y="588"/>
                      <a:pt x="743" y="591"/>
                      <a:pt x="741" y="592"/>
                    </a:cubicBezTo>
                    <a:cubicBezTo>
                      <a:pt x="766" y="614"/>
                      <a:pt x="771" y="627"/>
                      <a:pt x="726" y="587"/>
                    </a:cubicBezTo>
                    <a:cubicBezTo>
                      <a:pt x="726" y="587"/>
                      <a:pt x="726" y="587"/>
                      <a:pt x="726" y="587"/>
                    </a:cubicBezTo>
                    <a:cubicBezTo>
                      <a:pt x="771" y="627"/>
                      <a:pt x="757" y="624"/>
                      <a:pt x="732" y="602"/>
                    </a:cubicBezTo>
                    <a:cubicBezTo>
                      <a:pt x="732" y="604"/>
                      <a:pt x="730" y="604"/>
                      <a:pt x="727" y="602"/>
                    </a:cubicBezTo>
                    <a:cubicBezTo>
                      <a:pt x="747" y="633"/>
                      <a:pt x="749" y="649"/>
                      <a:pt x="712" y="591"/>
                    </a:cubicBezTo>
                    <a:cubicBezTo>
                      <a:pt x="749" y="651"/>
                      <a:pt x="734" y="640"/>
                      <a:pt x="715" y="607"/>
                    </a:cubicBezTo>
                    <a:cubicBezTo>
                      <a:pt x="716" y="612"/>
                      <a:pt x="715" y="615"/>
                      <a:pt x="714" y="615"/>
                    </a:cubicBezTo>
                    <a:cubicBezTo>
                      <a:pt x="725" y="644"/>
                      <a:pt x="726" y="656"/>
                      <a:pt x="708" y="606"/>
                    </a:cubicBezTo>
                    <a:cubicBezTo>
                      <a:pt x="707" y="606"/>
                      <a:pt x="707" y="605"/>
                      <a:pt x="707" y="605"/>
                    </a:cubicBezTo>
                    <a:cubicBezTo>
                      <a:pt x="724" y="657"/>
                      <a:pt x="711" y="648"/>
                      <a:pt x="701" y="618"/>
                    </a:cubicBezTo>
                    <a:cubicBezTo>
                      <a:pt x="699" y="618"/>
                      <a:pt x="696" y="616"/>
                      <a:pt x="693" y="612"/>
                    </a:cubicBezTo>
                    <a:cubicBezTo>
                      <a:pt x="691" y="651"/>
                      <a:pt x="678" y="668"/>
                      <a:pt x="685" y="597"/>
                    </a:cubicBezTo>
                    <a:cubicBezTo>
                      <a:pt x="678" y="666"/>
                      <a:pt x="672" y="650"/>
                      <a:pt x="676" y="614"/>
                    </a:cubicBezTo>
                    <a:cubicBezTo>
                      <a:pt x="674" y="617"/>
                      <a:pt x="672" y="619"/>
                      <a:pt x="671" y="617"/>
                    </a:cubicBezTo>
                    <a:cubicBezTo>
                      <a:pt x="658" y="648"/>
                      <a:pt x="648" y="656"/>
                      <a:pt x="673" y="594"/>
                    </a:cubicBezTo>
                    <a:cubicBezTo>
                      <a:pt x="648" y="656"/>
                      <a:pt x="643" y="641"/>
                      <a:pt x="656" y="610"/>
                    </a:cubicBezTo>
                    <a:cubicBezTo>
                      <a:pt x="655" y="608"/>
                      <a:pt x="655" y="604"/>
                      <a:pt x="656" y="600"/>
                    </a:cubicBezTo>
                    <a:cubicBezTo>
                      <a:pt x="630" y="631"/>
                      <a:pt x="611" y="640"/>
                      <a:pt x="659" y="586"/>
                    </a:cubicBezTo>
                    <a:cubicBezTo>
                      <a:pt x="612" y="640"/>
                      <a:pt x="618" y="620"/>
                      <a:pt x="646" y="592"/>
                    </a:cubicBezTo>
                    <a:cubicBezTo>
                      <a:pt x="642" y="594"/>
                      <a:pt x="638" y="595"/>
                      <a:pt x="636" y="594"/>
                    </a:cubicBezTo>
                    <a:cubicBezTo>
                      <a:pt x="610" y="611"/>
                      <a:pt x="597" y="612"/>
                      <a:pt x="644" y="582"/>
                    </a:cubicBezTo>
                    <a:cubicBezTo>
                      <a:pt x="644" y="582"/>
                      <a:pt x="644" y="582"/>
                      <a:pt x="644" y="581"/>
                    </a:cubicBezTo>
                    <a:cubicBezTo>
                      <a:pt x="596" y="611"/>
                      <a:pt x="602" y="600"/>
                      <a:pt x="629" y="583"/>
                    </a:cubicBezTo>
                    <a:cubicBezTo>
                      <a:pt x="630" y="581"/>
                      <a:pt x="633" y="579"/>
                      <a:pt x="638" y="575"/>
                    </a:cubicBezTo>
                    <a:cubicBezTo>
                      <a:pt x="599" y="590"/>
                      <a:pt x="579" y="593"/>
                      <a:pt x="647" y="569"/>
                    </a:cubicBezTo>
                    <a:cubicBezTo>
                      <a:pt x="582" y="592"/>
                      <a:pt x="594" y="576"/>
                      <a:pt x="629" y="564"/>
                    </a:cubicBezTo>
                    <a:cubicBezTo>
                      <a:pt x="624" y="562"/>
                      <a:pt x="622" y="560"/>
                      <a:pt x="623" y="558"/>
                    </a:cubicBezTo>
                    <a:cubicBezTo>
                      <a:pt x="593" y="555"/>
                      <a:pt x="581" y="545"/>
                      <a:pt x="630" y="548"/>
                    </a:cubicBezTo>
                    <a:cubicBezTo>
                      <a:pt x="630" y="548"/>
                      <a:pt x="629" y="548"/>
                      <a:pt x="629" y="548"/>
                    </a:cubicBezTo>
                    <a:cubicBezTo>
                      <a:pt x="581" y="542"/>
                      <a:pt x="594" y="538"/>
                      <a:pt x="626" y="541"/>
                    </a:cubicBezTo>
                    <a:cubicBezTo>
                      <a:pt x="628" y="540"/>
                      <a:pt x="632" y="540"/>
                      <a:pt x="637" y="540"/>
                    </a:cubicBezTo>
                    <a:cubicBezTo>
                      <a:pt x="597" y="526"/>
                      <a:pt x="579" y="510"/>
                      <a:pt x="648" y="537"/>
                    </a:cubicBezTo>
                    <a:cubicBezTo>
                      <a:pt x="582" y="511"/>
                      <a:pt x="601" y="510"/>
                      <a:pt x="637" y="526"/>
                    </a:cubicBezTo>
                    <a:cubicBezTo>
                      <a:pt x="634" y="522"/>
                      <a:pt x="633" y="519"/>
                      <a:pt x="634" y="517"/>
                    </a:cubicBezTo>
                    <a:cubicBezTo>
                      <a:pt x="609" y="496"/>
                      <a:pt x="607" y="481"/>
                      <a:pt x="653" y="522"/>
                    </a:cubicBezTo>
                    <a:cubicBezTo>
                      <a:pt x="653" y="522"/>
                      <a:pt x="653" y="521"/>
                      <a:pt x="653" y="521"/>
                    </a:cubicBezTo>
                    <a:cubicBezTo>
                      <a:pt x="608" y="480"/>
                      <a:pt x="620" y="483"/>
                      <a:pt x="644" y="505"/>
                    </a:cubicBezTo>
                    <a:cubicBezTo>
                      <a:pt x="646" y="504"/>
                      <a:pt x="649" y="505"/>
                      <a:pt x="652" y="507"/>
                    </a:cubicBezTo>
                    <a:cubicBezTo>
                      <a:pt x="631" y="475"/>
                      <a:pt x="628" y="456"/>
                      <a:pt x="666" y="516"/>
                    </a:cubicBezTo>
                    <a:cubicBezTo>
                      <a:pt x="630" y="459"/>
                      <a:pt x="643" y="466"/>
                      <a:pt x="661" y="495"/>
                    </a:cubicBezTo>
                    <a:cubicBezTo>
                      <a:pt x="661" y="492"/>
                      <a:pt x="662" y="492"/>
                      <a:pt x="665" y="497"/>
                    </a:cubicBezTo>
                    <a:cubicBezTo>
                      <a:pt x="653" y="463"/>
                      <a:pt x="651" y="448"/>
                      <a:pt x="672" y="507"/>
                    </a:cubicBezTo>
                    <a:close/>
                    <a:moveTo>
                      <a:pt x="313" y="499"/>
                    </a:moveTo>
                    <a:cubicBezTo>
                      <a:pt x="313" y="503"/>
                      <a:pt x="318" y="495"/>
                      <a:pt x="317" y="500"/>
                    </a:cubicBezTo>
                    <a:cubicBezTo>
                      <a:pt x="315" y="505"/>
                      <a:pt x="306" y="523"/>
                      <a:pt x="309" y="525"/>
                    </a:cubicBezTo>
                    <a:cubicBezTo>
                      <a:pt x="309" y="525"/>
                      <a:pt x="284" y="523"/>
                      <a:pt x="282" y="520"/>
                    </a:cubicBezTo>
                    <a:cubicBezTo>
                      <a:pt x="280" y="517"/>
                      <a:pt x="284" y="517"/>
                      <a:pt x="284" y="517"/>
                    </a:cubicBezTo>
                    <a:cubicBezTo>
                      <a:pt x="278" y="514"/>
                      <a:pt x="278" y="514"/>
                      <a:pt x="278" y="514"/>
                    </a:cubicBezTo>
                    <a:cubicBezTo>
                      <a:pt x="278" y="514"/>
                      <a:pt x="275" y="511"/>
                      <a:pt x="273" y="507"/>
                    </a:cubicBezTo>
                    <a:cubicBezTo>
                      <a:pt x="272" y="503"/>
                      <a:pt x="274" y="497"/>
                      <a:pt x="274" y="497"/>
                    </a:cubicBezTo>
                    <a:cubicBezTo>
                      <a:pt x="270" y="495"/>
                      <a:pt x="270" y="495"/>
                      <a:pt x="270" y="495"/>
                    </a:cubicBezTo>
                    <a:cubicBezTo>
                      <a:pt x="270" y="495"/>
                      <a:pt x="264" y="490"/>
                      <a:pt x="267" y="482"/>
                    </a:cubicBezTo>
                    <a:cubicBezTo>
                      <a:pt x="268" y="480"/>
                      <a:pt x="272" y="474"/>
                      <a:pt x="271" y="470"/>
                    </a:cubicBezTo>
                    <a:cubicBezTo>
                      <a:pt x="270" y="466"/>
                      <a:pt x="273" y="459"/>
                      <a:pt x="273" y="459"/>
                    </a:cubicBezTo>
                    <a:cubicBezTo>
                      <a:pt x="273" y="459"/>
                      <a:pt x="273" y="461"/>
                      <a:pt x="275" y="463"/>
                    </a:cubicBezTo>
                    <a:cubicBezTo>
                      <a:pt x="278" y="466"/>
                      <a:pt x="281" y="464"/>
                      <a:pt x="283" y="466"/>
                    </a:cubicBezTo>
                    <a:cubicBezTo>
                      <a:pt x="285" y="468"/>
                      <a:pt x="289" y="467"/>
                      <a:pt x="292" y="469"/>
                    </a:cubicBezTo>
                    <a:cubicBezTo>
                      <a:pt x="294" y="472"/>
                      <a:pt x="295" y="475"/>
                      <a:pt x="297" y="477"/>
                    </a:cubicBezTo>
                    <a:cubicBezTo>
                      <a:pt x="299" y="480"/>
                      <a:pt x="299" y="481"/>
                      <a:pt x="302" y="478"/>
                    </a:cubicBezTo>
                    <a:cubicBezTo>
                      <a:pt x="304" y="476"/>
                      <a:pt x="309" y="475"/>
                      <a:pt x="310" y="479"/>
                    </a:cubicBezTo>
                    <a:cubicBezTo>
                      <a:pt x="312" y="482"/>
                      <a:pt x="314" y="494"/>
                      <a:pt x="313" y="499"/>
                    </a:cubicBezTo>
                    <a:close/>
                    <a:moveTo>
                      <a:pt x="535" y="400"/>
                    </a:moveTo>
                    <a:cubicBezTo>
                      <a:pt x="538" y="401"/>
                      <a:pt x="540" y="398"/>
                      <a:pt x="542" y="399"/>
                    </a:cubicBezTo>
                    <a:cubicBezTo>
                      <a:pt x="545" y="400"/>
                      <a:pt x="549" y="397"/>
                      <a:pt x="552" y="399"/>
                    </a:cubicBezTo>
                    <a:cubicBezTo>
                      <a:pt x="555" y="400"/>
                      <a:pt x="558" y="402"/>
                      <a:pt x="560" y="404"/>
                    </a:cubicBezTo>
                    <a:cubicBezTo>
                      <a:pt x="563" y="406"/>
                      <a:pt x="564" y="406"/>
                      <a:pt x="565" y="403"/>
                    </a:cubicBezTo>
                    <a:cubicBezTo>
                      <a:pt x="566" y="400"/>
                      <a:pt x="570" y="397"/>
                      <a:pt x="573" y="400"/>
                    </a:cubicBezTo>
                    <a:cubicBezTo>
                      <a:pt x="576" y="403"/>
                      <a:pt x="582" y="413"/>
                      <a:pt x="584" y="417"/>
                    </a:cubicBezTo>
                    <a:cubicBezTo>
                      <a:pt x="585" y="421"/>
                      <a:pt x="586" y="412"/>
                      <a:pt x="587" y="417"/>
                    </a:cubicBezTo>
                    <a:cubicBezTo>
                      <a:pt x="588" y="422"/>
                      <a:pt x="587" y="442"/>
                      <a:pt x="590" y="443"/>
                    </a:cubicBezTo>
                    <a:cubicBezTo>
                      <a:pt x="590" y="443"/>
                      <a:pt x="566" y="451"/>
                      <a:pt x="563" y="449"/>
                    </a:cubicBezTo>
                    <a:cubicBezTo>
                      <a:pt x="560" y="447"/>
                      <a:pt x="564" y="445"/>
                      <a:pt x="564" y="445"/>
                    </a:cubicBezTo>
                    <a:cubicBezTo>
                      <a:pt x="558" y="445"/>
                      <a:pt x="558" y="445"/>
                      <a:pt x="558" y="445"/>
                    </a:cubicBezTo>
                    <a:cubicBezTo>
                      <a:pt x="558" y="445"/>
                      <a:pt x="553" y="444"/>
                      <a:pt x="550" y="440"/>
                    </a:cubicBezTo>
                    <a:cubicBezTo>
                      <a:pt x="547" y="437"/>
                      <a:pt x="547" y="431"/>
                      <a:pt x="547" y="431"/>
                    </a:cubicBezTo>
                    <a:cubicBezTo>
                      <a:pt x="542" y="430"/>
                      <a:pt x="542" y="430"/>
                      <a:pt x="542" y="430"/>
                    </a:cubicBezTo>
                    <a:cubicBezTo>
                      <a:pt x="542" y="430"/>
                      <a:pt x="535" y="428"/>
                      <a:pt x="535" y="420"/>
                    </a:cubicBezTo>
                    <a:cubicBezTo>
                      <a:pt x="535" y="417"/>
                      <a:pt x="536" y="411"/>
                      <a:pt x="533" y="407"/>
                    </a:cubicBezTo>
                    <a:cubicBezTo>
                      <a:pt x="531" y="404"/>
                      <a:pt x="531" y="396"/>
                      <a:pt x="531" y="396"/>
                    </a:cubicBezTo>
                    <a:cubicBezTo>
                      <a:pt x="531" y="396"/>
                      <a:pt x="532" y="399"/>
                      <a:pt x="535" y="400"/>
                    </a:cubicBezTo>
                    <a:close/>
                    <a:moveTo>
                      <a:pt x="514" y="379"/>
                    </a:moveTo>
                    <a:cubicBezTo>
                      <a:pt x="520" y="394"/>
                      <a:pt x="517" y="404"/>
                      <a:pt x="511" y="413"/>
                    </a:cubicBezTo>
                    <a:cubicBezTo>
                      <a:pt x="505" y="421"/>
                      <a:pt x="487" y="435"/>
                      <a:pt x="487" y="435"/>
                    </a:cubicBezTo>
                    <a:cubicBezTo>
                      <a:pt x="485" y="432"/>
                      <a:pt x="485" y="401"/>
                      <a:pt x="484" y="396"/>
                    </a:cubicBezTo>
                    <a:cubicBezTo>
                      <a:pt x="483" y="391"/>
                      <a:pt x="487" y="383"/>
                      <a:pt x="488" y="380"/>
                    </a:cubicBezTo>
                    <a:cubicBezTo>
                      <a:pt x="488" y="377"/>
                      <a:pt x="496" y="369"/>
                      <a:pt x="500" y="366"/>
                    </a:cubicBezTo>
                    <a:cubicBezTo>
                      <a:pt x="504" y="364"/>
                      <a:pt x="506" y="360"/>
                      <a:pt x="506" y="360"/>
                    </a:cubicBezTo>
                    <a:cubicBezTo>
                      <a:pt x="506" y="367"/>
                      <a:pt x="509" y="365"/>
                      <a:pt x="514" y="379"/>
                    </a:cubicBezTo>
                    <a:close/>
                    <a:moveTo>
                      <a:pt x="733" y="121"/>
                    </a:moveTo>
                    <a:cubicBezTo>
                      <a:pt x="735" y="120"/>
                      <a:pt x="736" y="112"/>
                      <a:pt x="739" y="112"/>
                    </a:cubicBezTo>
                    <a:cubicBezTo>
                      <a:pt x="741" y="112"/>
                      <a:pt x="742" y="121"/>
                      <a:pt x="744" y="121"/>
                    </a:cubicBezTo>
                    <a:cubicBezTo>
                      <a:pt x="747" y="121"/>
                      <a:pt x="751" y="114"/>
                      <a:pt x="753" y="115"/>
                    </a:cubicBezTo>
                    <a:cubicBezTo>
                      <a:pt x="755" y="116"/>
                      <a:pt x="753" y="124"/>
                      <a:pt x="755" y="125"/>
                    </a:cubicBezTo>
                    <a:cubicBezTo>
                      <a:pt x="757" y="126"/>
                      <a:pt x="764" y="121"/>
                      <a:pt x="765" y="123"/>
                    </a:cubicBezTo>
                    <a:cubicBezTo>
                      <a:pt x="767" y="124"/>
                      <a:pt x="762" y="131"/>
                      <a:pt x="763" y="133"/>
                    </a:cubicBezTo>
                    <a:cubicBezTo>
                      <a:pt x="764" y="135"/>
                      <a:pt x="772" y="133"/>
                      <a:pt x="773" y="135"/>
                    </a:cubicBezTo>
                    <a:cubicBezTo>
                      <a:pt x="774" y="138"/>
                      <a:pt x="766" y="142"/>
                      <a:pt x="767" y="144"/>
                    </a:cubicBezTo>
                    <a:cubicBezTo>
                      <a:pt x="767" y="146"/>
                      <a:pt x="775" y="148"/>
                      <a:pt x="775" y="150"/>
                    </a:cubicBezTo>
                    <a:cubicBezTo>
                      <a:pt x="775" y="152"/>
                      <a:pt x="766" y="153"/>
                      <a:pt x="766" y="155"/>
                    </a:cubicBezTo>
                    <a:cubicBezTo>
                      <a:pt x="765" y="157"/>
                      <a:pt x="772" y="162"/>
                      <a:pt x="771" y="164"/>
                    </a:cubicBezTo>
                    <a:cubicBezTo>
                      <a:pt x="770" y="166"/>
                      <a:pt x="762" y="163"/>
                      <a:pt x="760" y="165"/>
                    </a:cubicBezTo>
                    <a:cubicBezTo>
                      <a:pt x="759" y="167"/>
                      <a:pt x="763" y="174"/>
                      <a:pt x="761" y="176"/>
                    </a:cubicBezTo>
                    <a:cubicBezTo>
                      <a:pt x="760" y="177"/>
                      <a:pt x="753" y="171"/>
                      <a:pt x="751" y="172"/>
                    </a:cubicBezTo>
                    <a:cubicBezTo>
                      <a:pt x="749" y="174"/>
                      <a:pt x="751" y="182"/>
                      <a:pt x="749" y="183"/>
                    </a:cubicBezTo>
                    <a:cubicBezTo>
                      <a:pt x="747" y="184"/>
                      <a:pt x="742" y="176"/>
                      <a:pt x="740" y="176"/>
                    </a:cubicBezTo>
                    <a:cubicBezTo>
                      <a:pt x="738" y="177"/>
                      <a:pt x="737" y="185"/>
                      <a:pt x="734" y="185"/>
                    </a:cubicBezTo>
                    <a:cubicBezTo>
                      <a:pt x="732" y="185"/>
                      <a:pt x="731" y="177"/>
                      <a:pt x="729" y="176"/>
                    </a:cubicBezTo>
                    <a:cubicBezTo>
                      <a:pt x="727" y="176"/>
                      <a:pt x="722" y="183"/>
                      <a:pt x="720" y="182"/>
                    </a:cubicBezTo>
                    <a:cubicBezTo>
                      <a:pt x="718" y="182"/>
                      <a:pt x="720" y="173"/>
                      <a:pt x="718" y="172"/>
                    </a:cubicBezTo>
                    <a:cubicBezTo>
                      <a:pt x="716" y="171"/>
                      <a:pt x="709" y="176"/>
                      <a:pt x="708" y="174"/>
                    </a:cubicBezTo>
                    <a:cubicBezTo>
                      <a:pt x="706" y="173"/>
                      <a:pt x="711" y="166"/>
                      <a:pt x="710" y="164"/>
                    </a:cubicBezTo>
                    <a:cubicBezTo>
                      <a:pt x="709" y="162"/>
                      <a:pt x="701" y="164"/>
                      <a:pt x="700" y="162"/>
                    </a:cubicBezTo>
                    <a:cubicBezTo>
                      <a:pt x="699" y="160"/>
                      <a:pt x="707" y="156"/>
                      <a:pt x="706" y="153"/>
                    </a:cubicBezTo>
                    <a:cubicBezTo>
                      <a:pt x="706" y="151"/>
                      <a:pt x="698" y="149"/>
                      <a:pt x="698" y="147"/>
                    </a:cubicBezTo>
                    <a:cubicBezTo>
                      <a:pt x="698" y="145"/>
                      <a:pt x="707" y="144"/>
                      <a:pt x="707" y="142"/>
                    </a:cubicBezTo>
                    <a:cubicBezTo>
                      <a:pt x="708" y="140"/>
                      <a:pt x="701" y="135"/>
                      <a:pt x="702" y="133"/>
                    </a:cubicBezTo>
                    <a:cubicBezTo>
                      <a:pt x="703" y="131"/>
                      <a:pt x="712" y="134"/>
                      <a:pt x="713" y="132"/>
                    </a:cubicBezTo>
                    <a:cubicBezTo>
                      <a:pt x="714" y="131"/>
                      <a:pt x="710" y="123"/>
                      <a:pt x="712" y="122"/>
                    </a:cubicBezTo>
                    <a:cubicBezTo>
                      <a:pt x="713" y="120"/>
                      <a:pt x="720" y="126"/>
                      <a:pt x="722" y="125"/>
                    </a:cubicBezTo>
                    <a:cubicBezTo>
                      <a:pt x="724" y="124"/>
                      <a:pt x="722" y="115"/>
                      <a:pt x="724" y="114"/>
                    </a:cubicBezTo>
                    <a:cubicBezTo>
                      <a:pt x="726" y="114"/>
                      <a:pt x="731" y="121"/>
                      <a:pt x="733" y="121"/>
                    </a:cubicBezTo>
                    <a:close/>
                  </a:path>
                </a:pathLst>
              </a:custGeom>
              <a:solidFill>
                <a:schemeClr val="accent6">
                  <a:alpha val="50000"/>
                </a:schemeClr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grpSp>
            <p:nvGrpSpPr>
              <p:cNvPr id="107" name="Group 296"/>
              <p:cNvGrpSpPr/>
              <p:nvPr/>
            </p:nvGrpSpPr>
            <p:grpSpPr>
              <a:xfrm rot="2467258">
                <a:off x="1498300" y="6174338"/>
                <a:ext cx="173236" cy="175910"/>
                <a:chOff x="5902325" y="2266950"/>
                <a:chExt cx="820738" cy="833438"/>
              </a:xfrm>
              <a:solidFill>
                <a:schemeClr val="accent4"/>
              </a:solidFill>
            </p:grpSpPr>
            <p:sp>
              <p:nvSpPr>
                <p:cNvPr id="120" name="Freeform 147"/>
                <p:cNvSpPr>
                  <a:spLocks/>
                </p:cNvSpPr>
                <p:nvPr/>
              </p:nvSpPr>
              <p:spPr bwMode="auto">
                <a:xfrm>
                  <a:off x="6346825" y="2776538"/>
                  <a:ext cx="101600" cy="277813"/>
                </a:xfrm>
                <a:custGeom>
                  <a:avLst/>
                  <a:gdLst/>
                  <a:ahLst/>
                  <a:cxnLst>
                    <a:cxn ang="0">
                      <a:pos x="4" y="35"/>
                    </a:cxn>
                    <a:cxn ang="0">
                      <a:pos x="10" y="22"/>
                    </a:cxn>
                    <a:cxn ang="0">
                      <a:pos x="0" y="0"/>
                    </a:cxn>
                    <a:cxn ang="0">
                      <a:pos x="4" y="35"/>
                    </a:cxn>
                  </a:cxnLst>
                  <a:rect l="0" t="0" r="r" b="b"/>
                  <a:pathLst>
                    <a:path w="27" h="74">
                      <a:moveTo>
                        <a:pt x="4" y="35"/>
                      </a:moveTo>
                      <a:cubicBezTo>
                        <a:pt x="14" y="65"/>
                        <a:pt x="27" y="74"/>
                        <a:pt x="10" y="22"/>
                      </a:cubicBezTo>
                      <a:cubicBezTo>
                        <a:pt x="7" y="17"/>
                        <a:pt x="4" y="10"/>
                        <a:pt x="0" y="0"/>
                      </a:cubicBezTo>
                      <a:cubicBezTo>
                        <a:pt x="10" y="25"/>
                        <a:pt x="8" y="35"/>
                        <a:pt x="4" y="3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21" name="Freeform 151"/>
                <p:cNvSpPr>
                  <a:spLocks/>
                </p:cNvSpPr>
                <p:nvPr/>
              </p:nvSpPr>
              <p:spPr bwMode="auto">
                <a:xfrm>
                  <a:off x="6143625" y="2776538"/>
                  <a:ext cx="128588" cy="277813"/>
                </a:xfrm>
                <a:custGeom>
                  <a:avLst/>
                  <a:gdLst/>
                  <a:ahLst/>
                  <a:cxnLst>
                    <a:cxn ang="0">
                      <a:pos x="34" y="0"/>
                    </a:cxn>
                    <a:cxn ang="0">
                      <a:pos x="13" y="27"/>
                    </a:cxn>
                    <a:cxn ang="0">
                      <a:pos x="29" y="12"/>
                    </a:cxn>
                    <a:cxn ang="0">
                      <a:pos x="28" y="35"/>
                    </a:cxn>
                    <a:cxn ang="0">
                      <a:pos x="34" y="0"/>
                    </a:cxn>
                  </a:cxnLst>
                  <a:rect l="0" t="0" r="r" b="b"/>
                  <a:pathLst>
                    <a:path w="34" h="74">
                      <a:moveTo>
                        <a:pt x="34" y="0"/>
                      </a:moveTo>
                      <a:cubicBezTo>
                        <a:pt x="24" y="28"/>
                        <a:pt x="15" y="33"/>
                        <a:pt x="13" y="27"/>
                      </a:cubicBezTo>
                      <a:cubicBezTo>
                        <a:pt x="0" y="59"/>
                        <a:pt x="5" y="74"/>
                        <a:pt x="29" y="12"/>
                      </a:cubicBezTo>
                      <a:cubicBezTo>
                        <a:pt x="5" y="73"/>
                        <a:pt x="15" y="66"/>
                        <a:pt x="28" y="35"/>
                      </a:cubicBezTo>
                      <a:cubicBezTo>
                        <a:pt x="25" y="32"/>
                        <a:pt x="26" y="22"/>
                        <a:pt x="34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22" name="Freeform 155"/>
                <p:cNvSpPr>
                  <a:spLocks/>
                </p:cNvSpPr>
                <p:nvPr/>
              </p:nvSpPr>
              <p:spPr bwMode="auto">
                <a:xfrm>
                  <a:off x="6253163" y="2752725"/>
                  <a:ext cx="79375" cy="347663"/>
                </a:xfrm>
                <a:custGeom>
                  <a:avLst/>
                  <a:gdLst/>
                  <a:ahLst/>
                  <a:cxnLst>
                    <a:cxn ang="0">
                      <a:pos x="14" y="0"/>
                    </a:cxn>
                    <a:cxn ang="0">
                      <a:pos x="4" y="37"/>
                    </a:cxn>
                    <a:cxn ang="0">
                      <a:pos x="13" y="21"/>
                    </a:cxn>
                    <a:cxn ang="0">
                      <a:pos x="21" y="35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21" h="92">
                      <a:moveTo>
                        <a:pt x="14" y="0"/>
                      </a:moveTo>
                      <a:cubicBezTo>
                        <a:pt x="13" y="18"/>
                        <a:pt x="8" y="31"/>
                        <a:pt x="4" y="37"/>
                      </a:cubicBezTo>
                      <a:cubicBezTo>
                        <a:pt x="0" y="74"/>
                        <a:pt x="6" y="90"/>
                        <a:pt x="13" y="21"/>
                      </a:cubicBezTo>
                      <a:cubicBezTo>
                        <a:pt x="6" y="92"/>
                        <a:pt x="19" y="74"/>
                        <a:pt x="21" y="35"/>
                      </a:cubicBezTo>
                      <a:cubicBezTo>
                        <a:pt x="17" y="28"/>
                        <a:pt x="13" y="16"/>
                        <a:pt x="14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grpSp>
              <p:nvGrpSpPr>
                <p:cNvPr id="123" name="Group 291"/>
                <p:cNvGrpSpPr/>
                <p:nvPr/>
              </p:nvGrpSpPr>
              <p:grpSpPr>
                <a:xfrm>
                  <a:off x="5902325" y="2266950"/>
                  <a:ext cx="820738" cy="784225"/>
                  <a:chOff x="4111625" y="2266950"/>
                  <a:chExt cx="820738" cy="784225"/>
                </a:xfrm>
                <a:grpFill/>
              </p:grpSpPr>
              <p:sp>
                <p:nvSpPr>
                  <p:cNvPr id="124" name="Freeform 25"/>
                  <p:cNvSpPr>
                    <a:spLocks/>
                  </p:cNvSpPr>
                  <p:nvPr/>
                </p:nvSpPr>
                <p:spPr bwMode="auto">
                  <a:xfrm>
                    <a:off x="4470400" y="2395538"/>
                    <a:ext cx="25400" cy="44450"/>
                  </a:xfrm>
                  <a:custGeom>
                    <a:avLst/>
                    <a:gdLst/>
                    <a:ahLst/>
                    <a:cxnLst>
                      <a:cxn ang="0">
                        <a:pos x="3" y="9"/>
                      </a:cxn>
                      <a:cxn ang="0">
                        <a:pos x="7" y="12"/>
                      </a:cxn>
                      <a:cxn ang="0">
                        <a:pos x="7" y="11"/>
                      </a:cxn>
                      <a:cxn ang="0">
                        <a:pos x="0" y="0"/>
                      </a:cxn>
                      <a:cxn ang="0">
                        <a:pos x="3" y="9"/>
                      </a:cxn>
                    </a:cxnLst>
                    <a:rect l="0" t="0" r="r" b="b"/>
                    <a:pathLst>
                      <a:path w="7" h="12">
                        <a:moveTo>
                          <a:pt x="3" y="9"/>
                        </a:moveTo>
                        <a:cubicBezTo>
                          <a:pt x="4" y="10"/>
                          <a:pt x="5" y="11"/>
                          <a:pt x="7" y="12"/>
                        </a:cubicBezTo>
                        <a:cubicBezTo>
                          <a:pt x="7" y="12"/>
                          <a:pt x="7" y="11"/>
                          <a:pt x="7" y="11"/>
                        </a:cubicBezTo>
                        <a:cubicBezTo>
                          <a:pt x="5" y="7"/>
                          <a:pt x="2" y="4"/>
                          <a:pt x="0" y="0"/>
                        </a:cubicBezTo>
                        <a:cubicBezTo>
                          <a:pt x="1" y="3"/>
                          <a:pt x="2" y="6"/>
                          <a:pt x="3" y="9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25" name="Freeform 124"/>
                  <p:cNvSpPr>
                    <a:spLocks/>
                  </p:cNvSpPr>
                  <p:nvPr/>
                </p:nvSpPr>
                <p:spPr bwMode="auto">
                  <a:xfrm>
                    <a:off x="4721225" y="2686050"/>
                    <a:ext cx="60325" cy="6350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16" y="2"/>
                      </a:cxn>
                      <a:cxn ang="0">
                        <a:pos x="16" y="1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6" h="2">
                        <a:moveTo>
                          <a:pt x="1" y="0"/>
                        </a:moveTo>
                        <a:cubicBezTo>
                          <a:pt x="7" y="1"/>
                          <a:pt x="12" y="1"/>
                          <a:pt x="16" y="2"/>
                        </a:cubicBezTo>
                        <a:cubicBezTo>
                          <a:pt x="16" y="2"/>
                          <a:pt x="16" y="1"/>
                          <a:pt x="16" y="1"/>
                        </a:cubicBezTo>
                        <a:cubicBezTo>
                          <a:pt x="11" y="1"/>
                          <a:pt x="6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26" name="Freeform 145"/>
                  <p:cNvSpPr>
                    <a:spLocks/>
                  </p:cNvSpPr>
                  <p:nvPr/>
                </p:nvSpPr>
                <p:spPr bwMode="auto">
                  <a:xfrm>
                    <a:off x="4495800" y="2436813"/>
                    <a:ext cx="11113" cy="30163"/>
                  </a:xfrm>
                  <a:custGeom>
                    <a:avLst/>
                    <a:gdLst/>
                    <a:ahLst/>
                    <a:cxnLst>
                      <a:cxn ang="0">
                        <a:pos x="3" y="8"/>
                      </a:cxn>
                      <a:cxn ang="0">
                        <a:pos x="3" y="5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  <a:cxn ang="0">
                        <a:pos x="3" y="8"/>
                      </a:cxn>
                    </a:cxnLst>
                    <a:rect l="0" t="0" r="r" b="b"/>
                    <a:pathLst>
                      <a:path w="3" h="8">
                        <a:moveTo>
                          <a:pt x="3" y="8"/>
                        </a:moveTo>
                        <a:cubicBezTo>
                          <a:pt x="3" y="7"/>
                          <a:pt x="3" y="6"/>
                          <a:pt x="3" y="5"/>
                        </a:cubicBezTo>
                        <a:cubicBezTo>
                          <a:pt x="2" y="3"/>
                          <a:pt x="1" y="1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3"/>
                          <a:pt x="2" y="5"/>
                          <a:pt x="3" y="8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27" name="Freeform 146"/>
                  <p:cNvSpPr>
                    <a:spLocks/>
                  </p:cNvSpPr>
                  <p:nvPr/>
                </p:nvSpPr>
                <p:spPr bwMode="auto">
                  <a:xfrm>
                    <a:off x="4232275" y="2730500"/>
                    <a:ext cx="230188" cy="260350"/>
                  </a:xfrm>
                  <a:custGeom>
                    <a:avLst/>
                    <a:gdLst/>
                    <a:ahLst/>
                    <a:cxnLst>
                      <a:cxn ang="0">
                        <a:pos x="61" y="0"/>
                      </a:cxn>
                      <a:cxn ang="0">
                        <a:pos x="35" y="21"/>
                      </a:cxn>
                      <a:cxn ang="0">
                        <a:pos x="48" y="16"/>
                      </a:cxn>
                      <a:cxn ang="0">
                        <a:pos x="45" y="30"/>
                      </a:cxn>
                      <a:cxn ang="0">
                        <a:pos x="61" y="0"/>
                      </a:cxn>
                    </a:cxnLst>
                    <a:rect l="0" t="0" r="r" b="b"/>
                    <a:pathLst>
                      <a:path w="61" h="69">
                        <a:moveTo>
                          <a:pt x="61" y="0"/>
                        </a:moveTo>
                        <a:cubicBezTo>
                          <a:pt x="52" y="11"/>
                          <a:pt x="42" y="18"/>
                          <a:pt x="35" y="21"/>
                        </a:cubicBezTo>
                        <a:cubicBezTo>
                          <a:pt x="7" y="50"/>
                          <a:pt x="0" y="69"/>
                          <a:pt x="48" y="16"/>
                        </a:cubicBezTo>
                        <a:cubicBezTo>
                          <a:pt x="0" y="69"/>
                          <a:pt x="19" y="60"/>
                          <a:pt x="45" y="30"/>
                        </a:cubicBezTo>
                        <a:cubicBezTo>
                          <a:pt x="46" y="22"/>
                          <a:pt x="51" y="11"/>
                          <a:pt x="61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28" name="Freeform 148"/>
                  <p:cNvSpPr>
                    <a:spLocks/>
                  </p:cNvSpPr>
                  <p:nvPr/>
                </p:nvSpPr>
                <p:spPr bwMode="auto">
                  <a:xfrm>
                    <a:off x="4602163" y="2697163"/>
                    <a:ext cx="17463" cy="6350"/>
                  </a:xfrm>
                  <a:custGeom>
                    <a:avLst/>
                    <a:gdLst/>
                    <a:ahLst/>
                    <a:cxnLst>
                      <a:cxn ang="0">
                        <a:pos x="5" y="2"/>
                      </a:cxn>
                      <a:cxn ang="0">
                        <a:pos x="5" y="2"/>
                      </a:cxn>
                      <a:cxn ang="0">
                        <a:pos x="0" y="0"/>
                      </a:cxn>
                      <a:cxn ang="0">
                        <a:pos x="5" y="2"/>
                      </a:cxn>
                    </a:cxnLst>
                    <a:rect l="0" t="0" r="r" b="b"/>
                    <a:pathLst>
                      <a:path w="5" h="2">
                        <a:moveTo>
                          <a:pt x="5" y="2"/>
                        </a:move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3" y="1"/>
                          <a:pt x="1" y="1"/>
                          <a:pt x="0" y="0"/>
                        </a:cubicBezTo>
                        <a:cubicBezTo>
                          <a:pt x="1" y="1"/>
                          <a:pt x="3" y="2"/>
                          <a:pt x="5" y="2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29" name="Freeform 149"/>
                  <p:cNvSpPr>
                    <a:spLocks/>
                  </p:cNvSpPr>
                  <p:nvPr/>
                </p:nvSpPr>
                <p:spPr bwMode="auto">
                  <a:xfrm>
                    <a:off x="4572000" y="2590800"/>
                    <a:ext cx="6350" cy="7938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2" y="0"/>
                      </a:cxn>
                      <a:cxn ang="0">
                        <a:pos x="0" y="2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0" y="2"/>
                          <a:pt x="0" y="2"/>
                        </a:cubicBezTo>
                        <a:cubicBezTo>
                          <a:pt x="0" y="2"/>
                          <a:pt x="1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30" name="Freeform 150"/>
                  <p:cNvSpPr>
                    <a:spLocks/>
                  </p:cNvSpPr>
                  <p:nvPr/>
                </p:nvSpPr>
                <p:spPr bwMode="auto">
                  <a:xfrm>
                    <a:off x="4665663" y="2794000"/>
                    <a:ext cx="169863" cy="14763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5" y="4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45" h="39">
                        <a:moveTo>
                          <a:pt x="0" y="0"/>
                        </a:moveTo>
                        <a:cubicBezTo>
                          <a:pt x="45" y="39"/>
                          <a:pt x="40" y="26"/>
                          <a:pt x="15" y="4"/>
                        </a:cubicBezTo>
                        <a:cubicBezTo>
                          <a:pt x="13" y="5"/>
                          <a:pt x="8" y="4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31" name="Freeform 152"/>
                  <p:cNvSpPr>
                    <a:spLocks/>
                  </p:cNvSpPr>
                  <p:nvPr/>
                </p:nvSpPr>
                <p:spPr bwMode="auto">
                  <a:xfrm>
                    <a:off x="4424363" y="2343150"/>
                    <a:ext cx="57150" cy="146050"/>
                  </a:xfrm>
                  <a:custGeom>
                    <a:avLst/>
                    <a:gdLst/>
                    <a:ahLst/>
                    <a:cxnLst>
                      <a:cxn ang="0">
                        <a:pos x="15" y="23"/>
                      </a:cxn>
                      <a:cxn ang="0">
                        <a:pos x="12" y="14"/>
                      </a:cxn>
                      <a:cxn ang="0">
                        <a:pos x="0" y="0"/>
                      </a:cxn>
                      <a:cxn ang="0">
                        <a:pos x="10" y="39"/>
                      </a:cxn>
                      <a:cxn ang="0">
                        <a:pos x="15" y="23"/>
                      </a:cxn>
                    </a:cxnLst>
                    <a:rect l="0" t="0" r="r" b="b"/>
                    <a:pathLst>
                      <a:path w="15" h="39">
                        <a:moveTo>
                          <a:pt x="15" y="23"/>
                        </a:moveTo>
                        <a:cubicBezTo>
                          <a:pt x="14" y="20"/>
                          <a:pt x="13" y="17"/>
                          <a:pt x="12" y="14"/>
                        </a:cubicBezTo>
                        <a:cubicBezTo>
                          <a:pt x="8" y="9"/>
                          <a:pt x="4" y="4"/>
                          <a:pt x="0" y="0"/>
                        </a:cubicBezTo>
                        <a:cubicBezTo>
                          <a:pt x="0" y="5"/>
                          <a:pt x="2" y="17"/>
                          <a:pt x="10" y="39"/>
                        </a:cubicBezTo>
                        <a:cubicBezTo>
                          <a:pt x="7" y="25"/>
                          <a:pt x="11" y="20"/>
                          <a:pt x="15" y="23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32" name="Freeform 153"/>
                  <p:cNvSpPr>
                    <a:spLocks/>
                  </p:cNvSpPr>
                  <p:nvPr/>
                </p:nvSpPr>
                <p:spPr bwMode="auto">
                  <a:xfrm>
                    <a:off x="4597400" y="2867025"/>
                    <a:ext cx="68263" cy="18415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6" y="8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8" h="49">
                        <a:moveTo>
                          <a:pt x="0" y="0"/>
                        </a:moveTo>
                        <a:cubicBezTo>
                          <a:pt x="18" y="49"/>
                          <a:pt x="17" y="37"/>
                          <a:pt x="6" y="8"/>
                        </a:cubicBezTo>
                        <a:cubicBezTo>
                          <a:pt x="5" y="8"/>
                          <a:pt x="3" y="6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33" name="Freeform 154"/>
                  <p:cNvSpPr>
                    <a:spLocks/>
                  </p:cNvSpPr>
                  <p:nvPr/>
                </p:nvSpPr>
                <p:spPr bwMode="auto">
                  <a:xfrm>
                    <a:off x="4605338" y="2746375"/>
                    <a:ext cx="225425" cy="198438"/>
                  </a:xfrm>
                  <a:custGeom>
                    <a:avLst/>
                    <a:gdLst/>
                    <a:ahLst/>
                    <a:cxnLst>
                      <a:cxn ang="0">
                        <a:pos x="22" y="27"/>
                      </a:cxn>
                      <a:cxn ang="0">
                        <a:pos x="16" y="12"/>
                      </a:cxn>
                      <a:cxn ang="0">
                        <a:pos x="0" y="0"/>
                      </a:cxn>
                      <a:cxn ang="0">
                        <a:pos x="22" y="27"/>
                      </a:cxn>
                    </a:cxnLst>
                    <a:rect l="0" t="0" r="r" b="b"/>
                    <a:pathLst>
                      <a:path w="60" h="53">
                        <a:moveTo>
                          <a:pt x="22" y="27"/>
                        </a:moveTo>
                        <a:cubicBezTo>
                          <a:pt x="47" y="49"/>
                          <a:pt x="60" y="53"/>
                          <a:pt x="16" y="12"/>
                        </a:cubicBezTo>
                        <a:cubicBezTo>
                          <a:pt x="11" y="10"/>
                          <a:pt x="6" y="5"/>
                          <a:pt x="0" y="0"/>
                        </a:cubicBezTo>
                        <a:cubicBezTo>
                          <a:pt x="16" y="15"/>
                          <a:pt x="22" y="24"/>
                          <a:pt x="22" y="27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34" name="Freeform 156"/>
                  <p:cNvSpPr>
                    <a:spLocks/>
                  </p:cNvSpPr>
                  <p:nvPr/>
                </p:nvSpPr>
                <p:spPr bwMode="auto">
                  <a:xfrm>
                    <a:off x="4564063" y="2741613"/>
                    <a:ext cx="187325" cy="29051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5" y="34"/>
                      </a:cxn>
                      <a:cxn ang="0">
                        <a:pos x="13" y="17"/>
                      </a:cxn>
                      <a:cxn ang="0">
                        <a:pos x="28" y="29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50" h="77">
                        <a:moveTo>
                          <a:pt x="0" y="0"/>
                        </a:moveTo>
                        <a:cubicBezTo>
                          <a:pt x="9" y="14"/>
                          <a:pt x="14" y="26"/>
                          <a:pt x="15" y="34"/>
                        </a:cubicBezTo>
                        <a:cubicBezTo>
                          <a:pt x="35" y="67"/>
                          <a:pt x="50" y="77"/>
                          <a:pt x="13" y="17"/>
                        </a:cubicBezTo>
                        <a:cubicBezTo>
                          <a:pt x="49" y="76"/>
                          <a:pt x="48" y="59"/>
                          <a:pt x="28" y="29"/>
                        </a:cubicBezTo>
                        <a:cubicBezTo>
                          <a:pt x="21" y="26"/>
                          <a:pt x="10" y="16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35" name="Freeform 157"/>
                  <p:cNvSpPr>
                    <a:spLocks/>
                  </p:cNvSpPr>
                  <p:nvPr/>
                </p:nvSpPr>
                <p:spPr bwMode="auto">
                  <a:xfrm>
                    <a:off x="4111625" y="2500313"/>
                    <a:ext cx="328613" cy="139700"/>
                  </a:xfrm>
                  <a:custGeom>
                    <a:avLst/>
                    <a:gdLst/>
                    <a:ahLst/>
                    <a:cxnLst>
                      <a:cxn ang="0">
                        <a:pos x="58" y="16"/>
                      </a:cxn>
                      <a:cxn ang="0">
                        <a:pos x="69" y="28"/>
                      </a:cxn>
                      <a:cxn ang="0">
                        <a:pos x="58" y="30"/>
                      </a:cxn>
                      <a:cxn ang="0">
                        <a:pos x="87" y="37"/>
                      </a:cxn>
                      <a:cxn ang="0">
                        <a:pos x="58" y="16"/>
                      </a:cxn>
                    </a:cxnLst>
                    <a:rect l="0" t="0" r="r" b="b"/>
                    <a:pathLst>
                      <a:path w="87" h="37">
                        <a:moveTo>
                          <a:pt x="58" y="16"/>
                        </a:moveTo>
                        <a:cubicBezTo>
                          <a:pt x="22" y="1"/>
                          <a:pt x="3" y="1"/>
                          <a:pt x="69" y="28"/>
                        </a:cubicBezTo>
                        <a:cubicBezTo>
                          <a:pt x="0" y="0"/>
                          <a:pt x="18" y="16"/>
                          <a:pt x="58" y="30"/>
                        </a:cubicBezTo>
                        <a:cubicBezTo>
                          <a:pt x="66" y="31"/>
                          <a:pt x="76" y="32"/>
                          <a:pt x="87" y="37"/>
                        </a:cubicBezTo>
                        <a:cubicBezTo>
                          <a:pt x="72" y="31"/>
                          <a:pt x="62" y="23"/>
                          <a:pt x="58" y="16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36" name="Freeform 158"/>
                  <p:cNvSpPr>
                    <a:spLocks/>
                  </p:cNvSpPr>
                  <p:nvPr/>
                </p:nvSpPr>
                <p:spPr bwMode="auto">
                  <a:xfrm>
                    <a:off x="4643438" y="2711450"/>
                    <a:ext cx="288925" cy="128588"/>
                  </a:xfrm>
                  <a:custGeom>
                    <a:avLst/>
                    <a:gdLst/>
                    <a:ahLst/>
                    <a:cxnLst>
                      <a:cxn ang="0">
                        <a:pos x="10" y="4"/>
                      </a:cxn>
                      <a:cxn ang="0">
                        <a:pos x="22" y="2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  <a:cxn ang="0">
                        <a:pos x="21" y="19"/>
                      </a:cxn>
                      <a:cxn ang="0">
                        <a:pos x="10" y="4"/>
                      </a:cxn>
                    </a:cxnLst>
                    <a:rect l="0" t="0" r="r" b="b"/>
                    <a:pathLst>
                      <a:path w="77" h="34">
                        <a:moveTo>
                          <a:pt x="10" y="4"/>
                        </a:moveTo>
                        <a:cubicBezTo>
                          <a:pt x="77" y="31"/>
                          <a:pt x="61" y="16"/>
                          <a:pt x="22" y="2"/>
                        </a:cubicBezTo>
                        <a:cubicBezTo>
                          <a:pt x="16" y="2"/>
                          <a:pt x="9" y="2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1" y="7"/>
                          <a:pt x="18" y="14"/>
                          <a:pt x="21" y="19"/>
                        </a:cubicBezTo>
                        <a:cubicBezTo>
                          <a:pt x="55" y="34"/>
                          <a:pt x="74" y="30"/>
                          <a:pt x="10" y="4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37" name="Freeform 159"/>
                  <p:cNvSpPr>
                    <a:spLocks/>
                  </p:cNvSpPr>
                  <p:nvPr/>
                </p:nvSpPr>
                <p:spPr bwMode="auto">
                  <a:xfrm>
                    <a:off x="4654550" y="2659063"/>
                    <a:ext cx="127000" cy="30163"/>
                  </a:xfrm>
                  <a:custGeom>
                    <a:avLst/>
                    <a:gdLst/>
                    <a:ahLst/>
                    <a:cxnLst>
                      <a:cxn ang="0">
                        <a:pos x="34" y="8"/>
                      </a:cxn>
                      <a:cxn ang="0">
                        <a:pos x="28" y="0"/>
                      </a:cxn>
                      <a:cxn ang="0">
                        <a:pos x="0" y="4"/>
                      </a:cxn>
                      <a:cxn ang="0">
                        <a:pos x="0" y="5"/>
                      </a:cxn>
                      <a:cxn ang="0">
                        <a:pos x="18" y="7"/>
                      </a:cxn>
                      <a:cxn ang="0">
                        <a:pos x="34" y="8"/>
                      </a:cxn>
                    </a:cxnLst>
                    <a:rect l="0" t="0" r="r" b="b"/>
                    <a:pathLst>
                      <a:path w="34" h="8">
                        <a:moveTo>
                          <a:pt x="34" y="8"/>
                        </a:moveTo>
                        <a:cubicBezTo>
                          <a:pt x="32" y="5"/>
                          <a:pt x="30" y="3"/>
                          <a:pt x="28" y="0"/>
                        </a:cubicBezTo>
                        <a:cubicBezTo>
                          <a:pt x="25" y="3"/>
                          <a:pt x="16" y="5"/>
                          <a:pt x="0" y="4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7" y="5"/>
                          <a:pt x="13" y="6"/>
                          <a:pt x="18" y="7"/>
                        </a:cubicBezTo>
                        <a:cubicBezTo>
                          <a:pt x="24" y="7"/>
                          <a:pt x="29" y="8"/>
                          <a:pt x="34" y="8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38" name="Freeform 160"/>
                  <p:cNvSpPr>
                    <a:spLocks/>
                  </p:cNvSpPr>
                  <p:nvPr/>
                </p:nvSpPr>
                <p:spPr bwMode="auto">
                  <a:xfrm>
                    <a:off x="4792663" y="2697163"/>
                    <a:ext cx="114300" cy="25400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5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30" h="7">
                        <a:moveTo>
                          <a:pt x="2" y="0"/>
                        </a:moveTo>
                        <a:cubicBezTo>
                          <a:pt x="1" y="2"/>
                          <a:pt x="1" y="4"/>
                          <a:pt x="0" y="5"/>
                        </a:cubicBezTo>
                        <a:cubicBezTo>
                          <a:pt x="22" y="7"/>
                          <a:pt x="30" y="4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39" name="Freeform 161"/>
                  <p:cNvSpPr>
                    <a:spLocks/>
                  </p:cNvSpPr>
                  <p:nvPr/>
                </p:nvSpPr>
                <p:spPr bwMode="auto">
                  <a:xfrm>
                    <a:off x="4725988" y="2686050"/>
                    <a:ext cx="66675" cy="30163"/>
                  </a:xfrm>
                  <a:custGeom>
                    <a:avLst/>
                    <a:gdLst/>
                    <a:ahLst/>
                    <a:cxnLst>
                      <a:cxn ang="0">
                        <a:pos x="9" y="8"/>
                      </a:cxn>
                      <a:cxn ang="0">
                        <a:pos x="18" y="8"/>
                      </a:cxn>
                      <a:cxn ang="0">
                        <a:pos x="18" y="8"/>
                      </a:cxn>
                      <a:cxn ang="0">
                        <a:pos x="15" y="2"/>
                      </a:cxn>
                      <a:cxn ang="0">
                        <a:pos x="0" y="0"/>
                      </a:cxn>
                      <a:cxn ang="0">
                        <a:pos x="9" y="8"/>
                      </a:cxn>
                    </a:cxnLst>
                    <a:rect l="0" t="0" r="r" b="b"/>
                    <a:pathLst>
                      <a:path w="18" h="8">
                        <a:moveTo>
                          <a:pt x="9" y="8"/>
                        </a:moveTo>
                        <a:cubicBezTo>
                          <a:pt x="12" y="8"/>
                          <a:pt x="15" y="8"/>
                          <a:pt x="18" y="8"/>
                        </a:cubicBezTo>
                        <a:cubicBezTo>
                          <a:pt x="18" y="8"/>
                          <a:pt x="18" y="8"/>
                          <a:pt x="18" y="8"/>
                        </a:cubicBezTo>
                        <a:cubicBezTo>
                          <a:pt x="18" y="8"/>
                          <a:pt x="17" y="5"/>
                          <a:pt x="15" y="2"/>
                        </a:cubicBezTo>
                        <a:cubicBezTo>
                          <a:pt x="11" y="1"/>
                          <a:pt x="6" y="1"/>
                          <a:pt x="0" y="0"/>
                        </a:cubicBezTo>
                        <a:cubicBezTo>
                          <a:pt x="11" y="3"/>
                          <a:pt x="13" y="6"/>
                          <a:pt x="9" y="8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40" name="Freeform 162"/>
                  <p:cNvSpPr>
                    <a:spLocks/>
                  </p:cNvSpPr>
                  <p:nvPr/>
                </p:nvSpPr>
                <p:spPr bwMode="auto">
                  <a:xfrm>
                    <a:off x="4805363" y="2659063"/>
                    <a:ext cx="93663" cy="30163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8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25" h="8">
                        <a:moveTo>
                          <a:pt x="3" y="0"/>
                        </a:moveTo>
                        <a:cubicBezTo>
                          <a:pt x="2" y="3"/>
                          <a:pt x="1" y="5"/>
                          <a:pt x="0" y="8"/>
                        </a:cubicBezTo>
                        <a:cubicBezTo>
                          <a:pt x="25" y="8"/>
                          <a:pt x="21" y="3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41" name="Freeform 163"/>
                  <p:cNvSpPr>
                    <a:spLocks/>
                  </p:cNvSpPr>
                  <p:nvPr/>
                </p:nvSpPr>
                <p:spPr bwMode="auto">
                  <a:xfrm>
                    <a:off x="4179888" y="2771775"/>
                    <a:ext cx="173038" cy="112713"/>
                  </a:xfrm>
                  <a:custGeom>
                    <a:avLst/>
                    <a:gdLst/>
                    <a:ahLst/>
                    <a:cxnLst>
                      <a:cxn ang="0">
                        <a:pos x="46" y="0"/>
                      </a:cxn>
                      <a:cxn ang="0">
                        <a:pos x="39" y="13"/>
                      </a:cxn>
                      <a:cxn ang="0">
                        <a:pos x="46" y="0"/>
                      </a:cxn>
                    </a:cxnLst>
                    <a:rect l="0" t="0" r="r" b="b"/>
                    <a:pathLst>
                      <a:path w="46" h="30">
                        <a:moveTo>
                          <a:pt x="46" y="0"/>
                        </a:moveTo>
                        <a:cubicBezTo>
                          <a:pt x="0" y="30"/>
                          <a:pt x="13" y="29"/>
                          <a:pt x="39" y="13"/>
                        </a:cubicBezTo>
                        <a:cubicBezTo>
                          <a:pt x="36" y="12"/>
                          <a:pt x="37" y="8"/>
                          <a:pt x="46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42" name="Freeform 164"/>
                  <p:cNvSpPr>
                    <a:spLocks/>
                  </p:cNvSpPr>
                  <p:nvPr/>
                </p:nvSpPr>
                <p:spPr bwMode="auto">
                  <a:xfrm>
                    <a:off x="4849813" y="2568575"/>
                    <a:ext cx="11113" cy="15875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4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3" h="4">
                        <a:moveTo>
                          <a:pt x="2" y="0"/>
                        </a:moveTo>
                        <a:cubicBezTo>
                          <a:pt x="1" y="1"/>
                          <a:pt x="0" y="2"/>
                          <a:pt x="0" y="4"/>
                        </a:cubicBezTo>
                        <a:cubicBezTo>
                          <a:pt x="2" y="2"/>
                          <a:pt x="3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43" name="Freeform 165"/>
                  <p:cNvSpPr>
                    <a:spLocks/>
                  </p:cNvSpPr>
                  <p:nvPr/>
                </p:nvSpPr>
                <p:spPr bwMode="auto">
                  <a:xfrm>
                    <a:off x="4116388" y="2606675"/>
                    <a:ext cx="184150" cy="38100"/>
                  </a:xfrm>
                  <a:custGeom>
                    <a:avLst/>
                    <a:gdLst/>
                    <a:ahLst/>
                    <a:cxnLst>
                      <a:cxn ang="0">
                        <a:pos x="46" y="3"/>
                      </a:cxn>
                      <a:cxn ang="0">
                        <a:pos x="49" y="10"/>
                      </a:cxn>
                      <a:cxn ang="0">
                        <a:pos x="46" y="3"/>
                      </a:cxn>
                    </a:cxnLst>
                    <a:rect l="0" t="0" r="r" b="b"/>
                    <a:pathLst>
                      <a:path w="49" h="10">
                        <a:moveTo>
                          <a:pt x="46" y="3"/>
                        </a:moveTo>
                        <a:cubicBezTo>
                          <a:pt x="14" y="0"/>
                          <a:pt x="0" y="5"/>
                          <a:pt x="49" y="10"/>
                        </a:cubicBezTo>
                        <a:cubicBezTo>
                          <a:pt x="41" y="8"/>
                          <a:pt x="41" y="5"/>
                          <a:pt x="46" y="3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44" name="Freeform 166"/>
                  <p:cNvSpPr>
                    <a:spLocks/>
                  </p:cNvSpPr>
                  <p:nvPr/>
                </p:nvSpPr>
                <p:spPr bwMode="auto">
                  <a:xfrm>
                    <a:off x="4111625" y="2697163"/>
                    <a:ext cx="328613" cy="120650"/>
                  </a:xfrm>
                  <a:custGeom>
                    <a:avLst/>
                    <a:gdLst/>
                    <a:ahLst/>
                    <a:cxnLst>
                      <a:cxn ang="0">
                        <a:pos x="50" y="3"/>
                      </a:cxn>
                      <a:cxn ang="0">
                        <a:pos x="68" y="7"/>
                      </a:cxn>
                      <a:cxn ang="0">
                        <a:pos x="59" y="14"/>
                      </a:cxn>
                      <a:cxn ang="0">
                        <a:pos x="87" y="0"/>
                      </a:cxn>
                      <a:cxn ang="0">
                        <a:pos x="50" y="3"/>
                      </a:cxn>
                    </a:cxnLst>
                    <a:rect l="0" t="0" r="r" b="b"/>
                    <a:pathLst>
                      <a:path w="87" h="32">
                        <a:moveTo>
                          <a:pt x="50" y="3"/>
                        </a:moveTo>
                        <a:cubicBezTo>
                          <a:pt x="14" y="14"/>
                          <a:pt x="3" y="30"/>
                          <a:pt x="68" y="7"/>
                        </a:cubicBezTo>
                        <a:cubicBezTo>
                          <a:pt x="0" y="32"/>
                          <a:pt x="20" y="28"/>
                          <a:pt x="59" y="14"/>
                        </a:cubicBezTo>
                        <a:cubicBezTo>
                          <a:pt x="65" y="9"/>
                          <a:pt x="75" y="5"/>
                          <a:pt x="87" y="0"/>
                        </a:cubicBezTo>
                        <a:cubicBezTo>
                          <a:pt x="71" y="6"/>
                          <a:pt x="57" y="5"/>
                          <a:pt x="50" y="3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45" name="Freeform 167"/>
                  <p:cNvSpPr>
                    <a:spLocks/>
                  </p:cNvSpPr>
                  <p:nvPr/>
                </p:nvSpPr>
                <p:spPr bwMode="auto">
                  <a:xfrm>
                    <a:off x="4217988" y="2390775"/>
                    <a:ext cx="217488" cy="200025"/>
                  </a:xfrm>
                  <a:custGeom>
                    <a:avLst/>
                    <a:gdLst/>
                    <a:ahLst/>
                    <a:cxnLst>
                      <a:cxn ang="0">
                        <a:pos x="58" y="53"/>
                      </a:cxn>
                      <a:cxn ang="0">
                        <a:pos x="46" y="41"/>
                      </a:cxn>
                      <a:cxn ang="0">
                        <a:pos x="27" y="37"/>
                      </a:cxn>
                      <a:cxn ang="0">
                        <a:pos x="58" y="53"/>
                      </a:cxn>
                    </a:cxnLst>
                    <a:rect l="0" t="0" r="r" b="b"/>
                    <a:pathLst>
                      <a:path w="58" h="53">
                        <a:moveTo>
                          <a:pt x="58" y="53"/>
                        </a:moveTo>
                        <a:cubicBezTo>
                          <a:pt x="53" y="49"/>
                          <a:pt x="49" y="45"/>
                          <a:pt x="46" y="41"/>
                        </a:cubicBezTo>
                        <a:cubicBezTo>
                          <a:pt x="0" y="0"/>
                          <a:pt x="2" y="15"/>
                          <a:pt x="27" y="37"/>
                        </a:cubicBezTo>
                        <a:cubicBezTo>
                          <a:pt x="28" y="32"/>
                          <a:pt x="38" y="34"/>
                          <a:pt x="58" y="53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46" name="Freeform 168"/>
                  <p:cNvSpPr>
                    <a:spLocks/>
                  </p:cNvSpPr>
                  <p:nvPr/>
                </p:nvSpPr>
                <p:spPr bwMode="auto">
                  <a:xfrm>
                    <a:off x="4221163" y="2390775"/>
                    <a:ext cx="169863" cy="155575"/>
                  </a:xfrm>
                  <a:custGeom>
                    <a:avLst/>
                    <a:gdLst/>
                    <a:ahLst/>
                    <a:cxnLst>
                      <a:cxn ang="0">
                        <a:pos x="36" y="24"/>
                      </a:cxn>
                      <a:cxn ang="0">
                        <a:pos x="45" y="41"/>
                      </a:cxn>
                      <a:cxn ang="0">
                        <a:pos x="36" y="24"/>
                      </a:cxn>
                    </a:cxnLst>
                    <a:rect l="0" t="0" r="r" b="b"/>
                    <a:pathLst>
                      <a:path w="45" h="41">
                        <a:moveTo>
                          <a:pt x="36" y="24"/>
                        </a:moveTo>
                        <a:cubicBezTo>
                          <a:pt x="12" y="2"/>
                          <a:pt x="0" y="0"/>
                          <a:pt x="45" y="41"/>
                        </a:cubicBezTo>
                        <a:cubicBezTo>
                          <a:pt x="36" y="31"/>
                          <a:pt x="34" y="25"/>
                          <a:pt x="36" y="24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47" name="Freeform 169"/>
                  <p:cNvSpPr>
                    <a:spLocks/>
                  </p:cNvSpPr>
                  <p:nvPr/>
                </p:nvSpPr>
                <p:spPr bwMode="auto">
                  <a:xfrm>
                    <a:off x="4119563" y="2632075"/>
                    <a:ext cx="285750" cy="49213"/>
                  </a:xfrm>
                  <a:custGeom>
                    <a:avLst/>
                    <a:gdLst/>
                    <a:ahLst/>
                    <a:cxnLst>
                      <a:cxn ang="0">
                        <a:pos x="76" y="8"/>
                      </a:cxn>
                      <a:cxn ang="0">
                        <a:pos x="49" y="4"/>
                      </a:cxn>
                      <a:cxn ang="0">
                        <a:pos x="42" y="13"/>
                      </a:cxn>
                      <a:cxn ang="0">
                        <a:pos x="76" y="8"/>
                      </a:cxn>
                    </a:cxnLst>
                    <a:rect l="0" t="0" r="r" b="b"/>
                    <a:pathLst>
                      <a:path w="76" h="13">
                        <a:moveTo>
                          <a:pt x="76" y="8"/>
                        </a:moveTo>
                        <a:cubicBezTo>
                          <a:pt x="63" y="7"/>
                          <a:pt x="55" y="5"/>
                          <a:pt x="49" y="4"/>
                        </a:cubicBezTo>
                        <a:cubicBezTo>
                          <a:pt x="0" y="0"/>
                          <a:pt x="12" y="10"/>
                          <a:pt x="42" y="13"/>
                        </a:cubicBezTo>
                        <a:cubicBezTo>
                          <a:pt x="44" y="9"/>
                          <a:pt x="54" y="6"/>
                          <a:pt x="76" y="8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48" name="Freeform 170"/>
                  <p:cNvSpPr>
                    <a:spLocks/>
                  </p:cNvSpPr>
                  <p:nvPr/>
                </p:nvSpPr>
                <p:spPr bwMode="auto">
                  <a:xfrm>
                    <a:off x="4176713" y="2727325"/>
                    <a:ext cx="247650" cy="153988"/>
                  </a:xfrm>
                  <a:custGeom>
                    <a:avLst/>
                    <a:gdLst/>
                    <a:ahLst/>
                    <a:cxnLst>
                      <a:cxn ang="0">
                        <a:pos x="33" y="13"/>
                      </a:cxn>
                      <a:cxn ang="0">
                        <a:pos x="48" y="12"/>
                      </a:cxn>
                      <a:cxn ang="0">
                        <a:pos x="66" y="0"/>
                      </a:cxn>
                      <a:cxn ang="0">
                        <a:pos x="33" y="13"/>
                      </a:cxn>
                    </a:cxnLst>
                    <a:rect l="0" t="0" r="r" b="b"/>
                    <a:pathLst>
                      <a:path w="66" h="41">
                        <a:moveTo>
                          <a:pt x="33" y="13"/>
                        </a:moveTo>
                        <a:cubicBezTo>
                          <a:pt x="6" y="30"/>
                          <a:pt x="0" y="41"/>
                          <a:pt x="48" y="12"/>
                        </a:cubicBezTo>
                        <a:cubicBezTo>
                          <a:pt x="52" y="8"/>
                          <a:pt x="58" y="5"/>
                          <a:pt x="66" y="0"/>
                        </a:cubicBezTo>
                        <a:cubicBezTo>
                          <a:pt x="40" y="15"/>
                          <a:pt x="31" y="17"/>
                          <a:pt x="33" y="13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49" name="Freeform 171"/>
                  <p:cNvSpPr>
                    <a:spLocks/>
                  </p:cNvSpPr>
                  <p:nvPr/>
                </p:nvSpPr>
                <p:spPr bwMode="auto">
                  <a:xfrm>
                    <a:off x="4506913" y="2455863"/>
                    <a:ext cx="30163" cy="128588"/>
                  </a:xfrm>
                  <a:custGeom>
                    <a:avLst/>
                    <a:gdLst/>
                    <a:ahLst/>
                    <a:cxnLst>
                      <a:cxn ang="0">
                        <a:pos x="5" y="34"/>
                      </a:cxn>
                      <a:cxn ang="0">
                        <a:pos x="8" y="13"/>
                      </a:cxn>
                      <a:cxn ang="0">
                        <a:pos x="0" y="0"/>
                      </a:cxn>
                      <a:cxn ang="0">
                        <a:pos x="0" y="3"/>
                      </a:cxn>
                      <a:cxn ang="0">
                        <a:pos x="5" y="34"/>
                      </a:cxn>
                    </a:cxnLst>
                    <a:rect l="0" t="0" r="r" b="b"/>
                    <a:pathLst>
                      <a:path w="8" h="34">
                        <a:moveTo>
                          <a:pt x="5" y="34"/>
                        </a:moveTo>
                        <a:cubicBezTo>
                          <a:pt x="5" y="26"/>
                          <a:pt x="6" y="19"/>
                          <a:pt x="8" y="13"/>
                        </a:cubicBezTo>
                        <a:cubicBezTo>
                          <a:pt x="5" y="9"/>
                          <a:pt x="3" y="4"/>
                          <a:pt x="0" y="0"/>
                        </a:cubicBezTo>
                        <a:cubicBezTo>
                          <a:pt x="0" y="1"/>
                          <a:pt x="0" y="2"/>
                          <a:pt x="0" y="3"/>
                        </a:cubicBezTo>
                        <a:cubicBezTo>
                          <a:pt x="3" y="10"/>
                          <a:pt x="5" y="21"/>
                          <a:pt x="5" y="34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50" name="Freeform 172"/>
                  <p:cNvSpPr>
                    <a:spLocks/>
                  </p:cNvSpPr>
                  <p:nvPr/>
                </p:nvSpPr>
                <p:spPr bwMode="auto">
                  <a:xfrm>
                    <a:off x="4559300" y="2554288"/>
                    <a:ext cx="1588" cy="635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2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51" name="Freeform 173"/>
                  <p:cNvSpPr>
                    <a:spLocks/>
                  </p:cNvSpPr>
                  <p:nvPr/>
                </p:nvSpPr>
                <p:spPr bwMode="auto">
                  <a:xfrm>
                    <a:off x="4297363" y="2297113"/>
                    <a:ext cx="179388" cy="298450"/>
                  </a:xfrm>
                  <a:custGeom>
                    <a:avLst/>
                    <a:gdLst/>
                    <a:ahLst/>
                    <a:cxnLst>
                      <a:cxn ang="0">
                        <a:pos x="48" y="79"/>
                      </a:cxn>
                      <a:cxn ang="0">
                        <a:pos x="33" y="40"/>
                      </a:cxn>
                      <a:cxn ang="0">
                        <a:pos x="38" y="61"/>
                      </a:cxn>
                      <a:cxn ang="0">
                        <a:pos x="24" y="52"/>
                      </a:cxn>
                      <a:cxn ang="0">
                        <a:pos x="48" y="79"/>
                      </a:cxn>
                    </a:cxnLst>
                    <a:rect l="0" t="0" r="r" b="b"/>
                    <a:pathLst>
                      <a:path w="48" h="79">
                        <a:moveTo>
                          <a:pt x="48" y="79"/>
                        </a:moveTo>
                        <a:cubicBezTo>
                          <a:pt x="37" y="61"/>
                          <a:pt x="33" y="45"/>
                          <a:pt x="33" y="40"/>
                        </a:cubicBezTo>
                        <a:cubicBezTo>
                          <a:pt x="15" y="10"/>
                          <a:pt x="2" y="4"/>
                          <a:pt x="38" y="61"/>
                        </a:cubicBezTo>
                        <a:cubicBezTo>
                          <a:pt x="0" y="0"/>
                          <a:pt x="3" y="19"/>
                          <a:pt x="24" y="52"/>
                        </a:cubicBezTo>
                        <a:cubicBezTo>
                          <a:pt x="31" y="56"/>
                          <a:pt x="40" y="65"/>
                          <a:pt x="48" y="79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52" name="Freeform 174"/>
                  <p:cNvSpPr>
                    <a:spLocks/>
                  </p:cNvSpPr>
                  <p:nvPr/>
                </p:nvSpPr>
                <p:spPr bwMode="auto">
                  <a:xfrm>
                    <a:off x="4383088" y="2266950"/>
                    <a:ext cx="98425" cy="293688"/>
                  </a:xfrm>
                  <a:custGeom>
                    <a:avLst/>
                    <a:gdLst/>
                    <a:ahLst/>
                    <a:cxnLst>
                      <a:cxn ang="0">
                        <a:pos x="26" y="78"/>
                      </a:cxn>
                      <a:cxn ang="0">
                        <a:pos x="21" y="59"/>
                      </a:cxn>
                      <a:cxn ang="0">
                        <a:pos x="14" y="50"/>
                      </a:cxn>
                      <a:cxn ang="0">
                        <a:pos x="26" y="78"/>
                      </a:cxn>
                    </a:cxnLst>
                    <a:rect l="0" t="0" r="r" b="b"/>
                    <a:pathLst>
                      <a:path w="26" h="78">
                        <a:moveTo>
                          <a:pt x="26" y="78"/>
                        </a:moveTo>
                        <a:cubicBezTo>
                          <a:pt x="23" y="71"/>
                          <a:pt x="22" y="64"/>
                          <a:pt x="21" y="59"/>
                        </a:cubicBezTo>
                        <a:cubicBezTo>
                          <a:pt x="0" y="0"/>
                          <a:pt x="2" y="16"/>
                          <a:pt x="14" y="50"/>
                        </a:cubicBezTo>
                        <a:cubicBezTo>
                          <a:pt x="17" y="54"/>
                          <a:pt x="21" y="64"/>
                          <a:pt x="26" y="78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53" name="Freeform 175"/>
                  <p:cNvSpPr>
                    <a:spLocks/>
                  </p:cNvSpPr>
                  <p:nvPr/>
                </p:nvSpPr>
                <p:spPr bwMode="auto">
                  <a:xfrm>
                    <a:off x="4643438" y="2678113"/>
                    <a:ext cx="131763" cy="41275"/>
                  </a:xfrm>
                  <a:custGeom>
                    <a:avLst/>
                    <a:gdLst/>
                    <a:ahLst/>
                    <a:cxnLst>
                      <a:cxn ang="0">
                        <a:pos x="31" y="10"/>
                      </a:cxn>
                      <a:cxn ang="0">
                        <a:pos x="22" y="2"/>
                      </a:cxn>
                      <a:cxn ang="0">
                        <a:pos x="21" y="2"/>
                      </a:cxn>
                      <a:cxn ang="0">
                        <a:pos x="3" y="0"/>
                      </a:cxn>
                      <a:cxn ang="0">
                        <a:pos x="1" y="4"/>
                      </a:cxn>
                      <a:cxn ang="0">
                        <a:pos x="0" y="9"/>
                      </a:cxn>
                      <a:cxn ang="0">
                        <a:pos x="22" y="11"/>
                      </a:cxn>
                      <a:cxn ang="0">
                        <a:pos x="31" y="10"/>
                      </a:cxn>
                    </a:cxnLst>
                    <a:rect l="0" t="0" r="r" b="b"/>
                    <a:pathLst>
                      <a:path w="35" h="11">
                        <a:moveTo>
                          <a:pt x="31" y="10"/>
                        </a:moveTo>
                        <a:cubicBezTo>
                          <a:pt x="35" y="8"/>
                          <a:pt x="33" y="5"/>
                          <a:pt x="22" y="2"/>
                        </a:cubicBezTo>
                        <a:cubicBezTo>
                          <a:pt x="22" y="2"/>
                          <a:pt x="21" y="2"/>
                          <a:pt x="21" y="2"/>
                        </a:cubicBezTo>
                        <a:cubicBezTo>
                          <a:pt x="16" y="1"/>
                          <a:pt x="10" y="0"/>
                          <a:pt x="3" y="0"/>
                        </a:cubicBezTo>
                        <a:cubicBezTo>
                          <a:pt x="1" y="2"/>
                          <a:pt x="1" y="4"/>
                          <a:pt x="1" y="4"/>
                        </a:cubicBezTo>
                        <a:cubicBezTo>
                          <a:pt x="1" y="4"/>
                          <a:pt x="0" y="6"/>
                          <a:pt x="0" y="9"/>
                        </a:cubicBezTo>
                        <a:cubicBezTo>
                          <a:pt x="9" y="11"/>
                          <a:pt x="16" y="11"/>
                          <a:pt x="22" y="11"/>
                        </a:cubicBezTo>
                        <a:cubicBezTo>
                          <a:pt x="26" y="11"/>
                          <a:pt x="29" y="11"/>
                          <a:pt x="31" y="1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54" name="Freeform 176"/>
                  <p:cNvSpPr>
                    <a:spLocks/>
                  </p:cNvSpPr>
                  <p:nvPr/>
                </p:nvSpPr>
                <p:spPr bwMode="auto">
                  <a:xfrm>
                    <a:off x="4654550" y="2640013"/>
                    <a:ext cx="104775" cy="38100"/>
                  </a:xfrm>
                  <a:custGeom>
                    <a:avLst/>
                    <a:gdLst/>
                    <a:ahLst/>
                    <a:cxnLst>
                      <a:cxn ang="0">
                        <a:pos x="28" y="5"/>
                      </a:cxn>
                      <a:cxn ang="0">
                        <a:pos x="17" y="0"/>
                      </a:cxn>
                      <a:cxn ang="0">
                        <a:pos x="0" y="9"/>
                      </a:cxn>
                      <a:cxn ang="0">
                        <a:pos x="28" y="5"/>
                      </a:cxn>
                    </a:cxnLst>
                    <a:rect l="0" t="0" r="r" b="b"/>
                    <a:pathLst>
                      <a:path w="28" h="10">
                        <a:moveTo>
                          <a:pt x="28" y="5"/>
                        </a:moveTo>
                        <a:cubicBezTo>
                          <a:pt x="25" y="2"/>
                          <a:pt x="21" y="0"/>
                          <a:pt x="17" y="0"/>
                        </a:cubicBezTo>
                        <a:cubicBezTo>
                          <a:pt x="8" y="0"/>
                          <a:pt x="3" y="5"/>
                          <a:pt x="0" y="9"/>
                        </a:cubicBezTo>
                        <a:cubicBezTo>
                          <a:pt x="16" y="10"/>
                          <a:pt x="25" y="8"/>
                          <a:pt x="28" y="5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08" name="Group 289"/>
              <p:cNvGrpSpPr>
                <a:grpSpLocks/>
              </p:cNvGrpSpPr>
              <p:nvPr/>
            </p:nvGrpSpPr>
            <p:grpSpPr bwMode="auto">
              <a:xfrm rot="2467258">
                <a:off x="1570436" y="6071551"/>
                <a:ext cx="38727" cy="25540"/>
                <a:chOff x="3892907" y="1972812"/>
                <a:chExt cx="183458" cy="121009"/>
              </a:xfrm>
            </p:grpSpPr>
            <p:sp>
              <p:nvSpPr>
                <p:cNvPr id="116" name="Freeform 115"/>
                <p:cNvSpPr>
                  <a:spLocks/>
                </p:cNvSpPr>
                <p:nvPr/>
              </p:nvSpPr>
              <p:spPr bwMode="auto">
                <a:xfrm>
                  <a:off x="3939991" y="2017690"/>
                  <a:ext cx="30091" cy="22559"/>
                </a:xfrm>
                <a:custGeom>
                  <a:avLst/>
                  <a:gdLst/>
                  <a:ahLst/>
                  <a:cxnLst>
                    <a:cxn ang="0">
                      <a:pos x="1" y="6"/>
                    </a:cxn>
                    <a:cxn ang="0">
                      <a:pos x="8" y="3"/>
                    </a:cxn>
                    <a:cxn ang="0">
                      <a:pos x="3" y="0"/>
                    </a:cxn>
                    <a:cxn ang="0">
                      <a:pos x="1" y="6"/>
                    </a:cxn>
                  </a:cxnLst>
                  <a:rect l="0" t="0" r="r" b="b"/>
                  <a:pathLst>
                    <a:path w="8" h="7">
                      <a:moveTo>
                        <a:pt x="1" y="6"/>
                      </a:moveTo>
                      <a:cubicBezTo>
                        <a:pt x="3" y="7"/>
                        <a:pt x="5" y="6"/>
                        <a:pt x="8" y="3"/>
                      </a:cubicBezTo>
                      <a:cubicBezTo>
                        <a:pt x="7" y="2"/>
                        <a:pt x="5" y="1"/>
                        <a:pt x="3" y="0"/>
                      </a:cubicBezTo>
                      <a:cubicBezTo>
                        <a:pt x="1" y="3"/>
                        <a:pt x="0" y="5"/>
                        <a:pt x="1" y="6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17" name="Freeform 116"/>
                <p:cNvSpPr>
                  <a:spLocks/>
                </p:cNvSpPr>
                <p:nvPr/>
              </p:nvSpPr>
              <p:spPr bwMode="auto">
                <a:xfrm>
                  <a:off x="3996843" y="2036109"/>
                  <a:ext cx="22566" cy="30076"/>
                </a:xfrm>
                <a:custGeom>
                  <a:avLst/>
                  <a:gdLst/>
                  <a:ahLst/>
                  <a:cxnLst>
                    <a:cxn ang="0">
                      <a:pos x="1" y="7"/>
                    </a:cxn>
                    <a:cxn ang="0">
                      <a:pos x="6" y="4"/>
                    </a:cxn>
                    <a:cxn ang="0">
                      <a:pos x="2" y="0"/>
                    </a:cxn>
                    <a:cxn ang="0">
                      <a:pos x="1" y="7"/>
                    </a:cxn>
                  </a:cxnLst>
                  <a:rect l="0" t="0" r="r" b="b"/>
                  <a:pathLst>
                    <a:path w="6" h="8">
                      <a:moveTo>
                        <a:pt x="1" y="7"/>
                      </a:moveTo>
                      <a:cubicBezTo>
                        <a:pt x="3" y="8"/>
                        <a:pt x="4" y="7"/>
                        <a:pt x="6" y="4"/>
                      </a:cubicBezTo>
                      <a:cubicBezTo>
                        <a:pt x="5" y="3"/>
                        <a:pt x="3" y="2"/>
                        <a:pt x="2" y="0"/>
                      </a:cubicBezTo>
                      <a:cubicBezTo>
                        <a:pt x="0" y="4"/>
                        <a:pt x="0" y="7"/>
                        <a:pt x="1" y="7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18" name="Freeform 117"/>
                <p:cNvSpPr>
                  <a:spLocks/>
                </p:cNvSpPr>
                <p:nvPr/>
              </p:nvSpPr>
              <p:spPr bwMode="auto">
                <a:xfrm>
                  <a:off x="4068840" y="2086304"/>
                  <a:ext cx="7525" cy="7517"/>
                </a:xfrm>
                <a:custGeom>
                  <a:avLst/>
                  <a:gdLst/>
                  <a:ahLst/>
                  <a:cxnLst>
                    <a:cxn ang="0">
                      <a:pos x="2" y="1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1"/>
                        <a:pt x="1" y="1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19" name="Freeform 118"/>
                <p:cNvSpPr>
                  <a:spLocks/>
                </p:cNvSpPr>
                <p:nvPr/>
              </p:nvSpPr>
              <p:spPr bwMode="auto">
                <a:xfrm>
                  <a:off x="3892907" y="1972812"/>
                  <a:ext cx="22571" cy="7517"/>
                </a:xfrm>
                <a:custGeom>
                  <a:avLst/>
                  <a:gdLst/>
                  <a:ahLst/>
                  <a:cxnLst>
                    <a:cxn ang="0">
                      <a:pos x="1" y="2"/>
                    </a:cxn>
                    <a:cxn ang="0">
                      <a:pos x="5" y="2"/>
                    </a:cxn>
                    <a:cxn ang="0">
                      <a:pos x="1" y="0"/>
                    </a:cxn>
                    <a:cxn ang="0">
                      <a:pos x="1" y="2"/>
                    </a:cxn>
                  </a:cxnLst>
                  <a:rect l="0" t="0" r="r" b="b"/>
                  <a:pathLst>
                    <a:path w="5" h="3">
                      <a:moveTo>
                        <a:pt x="1" y="2"/>
                      </a:moveTo>
                      <a:cubicBezTo>
                        <a:pt x="1" y="3"/>
                        <a:pt x="3" y="3"/>
                        <a:pt x="5" y="2"/>
                      </a:cubicBezTo>
                      <a:cubicBezTo>
                        <a:pt x="3" y="1"/>
                        <a:pt x="2" y="1"/>
                        <a:pt x="1" y="0"/>
                      </a:cubicBezTo>
                      <a:cubicBezTo>
                        <a:pt x="0" y="1"/>
                        <a:pt x="0" y="2"/>
                        <a:pt x="1" y="2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</p:grpSp>
          <p:grpSp>
            <p:nvGrpSpPr>
              <p:cNvPr id="109" name="Group 281"/>
              <p:cNvGrpSpPr>
                <a:grpSpLocks/>
              </p:cNvGrpSpPr>
              <p:nvPr/>
            </p:nvGrpSpPr>
            <p:grpSpPr bwMode="auto">
              <a:xfrm rot="2467258">
                <a:off x="1561050" y="6374432"/>
                <a:ext cx="85706" cy="70835"/>
                <a:chOff x="6272263" y="1646581"/>
                <a:chExt cx="406059" cy="335594"/>
              </a:xfrm>
            </p:grpSpPr>
            <p:sp>
              <p:nvSpPr>
                <p:cNvPr id="112" name="Freeform 50"/>
                <p:cNvSpPr>
                  <a:spLocks noEditPoints="1"/>
                </p:cNvSpPr>
                <p:nvPr/>
              </p:nvSpPr>
              <p:spPr bwMode="auto">
                <a:xfrm>
                  <a:off x="6452617" y="1779178"/>
                  <a:ext cx="225705" cy="202997"/>
                </a:xfrm>
                <a:custGeom>
                  <a:avLst/>
                  <a:gdLst/>
                  <a:ahLst/>
                  <a:cxnLst>
                    <a:cxn ang="0">
                      <a:pos x="2" y="11"/>
                    </a:cxn>
                    <a:cxn ang="0">
                      <a:pos x="4" y="24"/>
                    </a:cxn>
                    <a:cxn ang="0">
                      <a:pos x="11" y="34"/>
                    </a:cxn>
                    <a:cxn ang="0">
                      <a:pos x="16" y="35"/>
                    </a:cxn>
                    <a:cxn ang="0">
                      <a:pos x="19" y="44"/>
                    </a:cxn>
                    <a:cxn ang="0">
                      <a:pos x="27" y="49"/>
                    </a:cxn>
                    <a:cxn ang="0">
                      <a:pos x="33" y="49"/>
                    </a:cxn>
                    <a:cxn ang="0">
                      <a:pos x="32" y="53"/>
                    </a:cxn>
                    <a:cxn ang="0">
                      <a:pos x="59" y="47"/>
                    </a:cxn>
                    <a:cxn ang="0">
                      <a:pos x="56" y="21"/>
                    </a:cxn>
                    <a:cxn ang="0">
                      <a:pos x="53" y="21"/>
                    </a:cxn>
                    <a:cxn ang="0">
                      <a:pos x="42" y="4"/>
                    </a:cxn>
                    <a:cxn ang="0">
                      <a:pos x="34" y="7"/>
                    </a:cxn>
                    <a:cxn ang="0">
                      <a:pos x="29" y="8"/>
                    </a:cxn>
                    <a:cxn ang="0">
                      <a:pos x="21" y="3"/>
                    </a:cxn>
                    <a:cxn ang="0">
                      <a:pos x="11" y="3"/>
                    </a:cxn>
                    <a:cxn ang="0">
                      <a:pos x="4" y="4"/>
                    </a:cxn>
                    <a:cxn ang="0">
                      <a:pos x="0" y="0"/>
                    </a:cxn>
                    <a:cxn ang="0">
                      <a:pos x="2" y="11"/>
                    </a:cxn>
                    <a:cxn ang="0">
                      <a:pos x="15" y="21"/>
                    </a:cxn>
                    <a:cxn ang="0">
                      <a:pos x="31" y="28"/>
                    </a:cxn>
                    <a:cxn ang="0">
                      <a:pos x="44" y="36"/>
                    </a:cxn>
                    <a:cxn ang="0">
                      <a:pos x="29" y="28"/>
                    </a:cxn>
                    <a:cxn ang="0">
                      <a:pos x="13" y="21"/>
                    </a:cxn>
                    <a:cxn ang="0">
                      <a:pos x="2" y="5"/>
                    </a:cxn>
                    <a:cxn ang="0">
                      <a:pos x="15" y="21"/>
                    </a:cxn>
                  </a:cxnLst>
                  <a:rect l="0" t="0" r="r" b="b"/>
                  <a:pathLst>
                    <a:path w="59" h="55">
                      <a:moveTo>
                        <a:pt x="2" y="11"/>
                      </a:moveTo>
                      <a:cubicBezTo>
                        <a:pt x="5" y="15"/>
                        <a:pt x="4" y="21"/>
                        <a:pt x="4" y="24"/>
                      </a:cubicBezTo>
                      <a:cubicBezTo>
                        <a:pt x="4" y="32"/>
                        <a:pt x="11" y="34"/>
                        <a:pt x="11" y="34"/>
                      </a:cubicBezTo>
                      <a:cubicBezTo>
                        <a:pt x="16" y="35"/>
                        <a:pt x="16" y="35"/>
                        <a:pt x="16" y="35"/>
                      </a:cubicBezTo>
                      <a:cubicBezTo>
                        <a:pt x="16" y="35"/>
                        <a:pt x="16" y="41"/>
                        <a:pt x="19" y="44"/>
                      </a:cubicBezTo>
                      <a:cubicBezTo>
                        <a:pt x="22" y="48"/>
                        <a:pt x="27" y="49"/>
                        <a:pt x="27" y="49"/>
                      </a:cubicBezTo>
                      <a:cubicBezTo>
                        <a:pt x="33" y="49"/>
                        <a:pt x="33" y="49"/>
                        <a:pt x="33" y="49"/>
                      </a:cubicBezTo>
                      <a:cubicBezTo>
                        <a:pt x="33" y="49"/>
                        <a:pt x="29" y="51"/>
                        <a:pt x="32" y="53"/>
                      </a:cubicBezTo>
                      <a:cubicBezTo>
                        <a:pt x="35" y="55"/>
                        <a:pt x="59" y="47"/>
                        <a:pt x="59" y="47"/>
                      </a:cubicBezTo>
                      <a:cubicBezTo>
                        <a:pt x="56" y="46"/>
                        <a:pt x="57" y="26"/>
                        <a:pt x="56" y="21"/>
                      </a:cubicBezTo>
                      <a:cubicBezTo>
                        <a:pt x="55" y="16"/>
                        <a:pt x="54" y="25"/>
                        <a:pt x="53" y="21"/>
                      </a:cubicBezTo>
                      <a:cubicBezTo>
                        <a:pt x="51" y="17"/>
                        <a:pt x="45" y="7"/>
                        <a:pt x="42" y="4"/>
                      </a:cubicBezTo>
                      <a:cubicBezTo>
                        <a:pt x="39" y="1"/>
                        <a:pt x="35" y="4"/>
                        <a:pt x="34" y="7"/>
                      </a:cubicBezTo>
                      <a:cubicBezTo>
                        <a:pt x="33" y="10"/>
                        <a:pt x="32" y="10"/>
                        <a:pt x="29" y="8"/>
                      </a:cubicBezTo>
                      <a:cubicBezTo>
                        <a:pt x="27" y="6"/>
                        <a:pt x="24" y="4"/>
                        <a:pt x="21" y="3"/>
                      </a:cubicBezTo>
                      <a:cubicBezTo>
                        <a:pt x="18" y="1"/>
                        <a:pt x="14" y="4"/>
                        <a:pt x="11" y="3"/>
                      </a:cubicBezTo>
                      <a:cubicBezTo>
                        <a:pt x="9" y="2"/>
                        <a:pt x="7" y="5"/>
                        <a:pt x="4" y="4"/>
                      </a:cubicBezTo>
                      <a:cubicBezTo>
                        <a:pt x="1" y="3"/>
                        <a:pt x="0" y="0"/>
                        <a:pt x="0" y="0"/>
                      </a:cubicBezTo>
                      <a:cubicBezTo>
                        <a:pt x="0" y="0"/>
                        <a:pt x="0" y="8"/>
                        <a:pt x="2" y="11"/>
                      </a:cubicBezTo>
                      <a:close/>
                      <a:moveTo>
                        <a:pt x="15" y="21"/>
                      </a:moveTo>
                      <a:cubicBezTo>
                        <a:pt x="17" y="22"/>
                        <a:pt x="29" y="27"/>
                        <a:pt x="31" y="28"/>
                      </a:cubicBezTo>
                      <a:cubicBezTo>
                        <a:pt x="32" y="29"/>
                        <a:pt x="38" y="32"/>
                        <a:pt x="44" y="36"/>
                      </a:cubicBezTo>
                      <a:cubicBezTo>
                        <a:pt x="44" y="36"/>
                        <a:pt x="32" y="31"/>
                        <a:pt x="29" y="28"/>
                      </a:cubicBezTo>
                      <a:cubicBezTo>
                        <a:pt x="29" y="28"/>
                        <a:pt x="16" y="25"/>
                        <a:pt x="13" y="21"/>
                      </a:cubicBezTo>
                      <a:cubicBezTo>
                        <a:pt x="10" y="16"/>
                        <a:pt x="2" y="5"/>
                        <a:pt x="2" y="5"/>
                      </a:cubicBezTo>
                      <a:cubicBezTo>
                        <a:pt x="2" y="5"/>
                        <a:pt x="14" y="20"/>
                        <a:pt x="15" y="2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13" name="Freeform 51"/>
                <p:cNvSpPr>
                  <a:spLocks/>
                </p:cNvSpPr>
                <p:nvPr/>
              </p:nvSpPr>
              <p:spPr bwMode="auto">
                <a:xfrm>
                  <a:off x="6464067" y="1794366"/>
                  <a:ext cx="165517" cy="120296"/>
                </a:xfrm>
                <a:custGeom>
                  <a:avLst/>
                  <a:gdLst/>
                  <a:ahLst/>
                  <a:cxnLst>
                    <a:cxn ang="0">
                      <a:pos x="27" y="23"/>
                    </a:cxn>
                    <a:cxn ang="0">
                      <a:pos x="42" y="31"/>
                    </a:cxn>
                    <a:cxn ang="0">
                      <a:pos x="29" y="23"/>
                    </a:cxn>
                    <a:cxn ang="0">
                      <a:pos x="13" y="16"/>
                    </a:cxn>
                    <a:cxn ang="0">
                      <a:pos x="0" y="0"/>
                    </a:cxn>
                    <a:cxn ang="0">
                      <a:pos x="11" y="16"/>
                    </a:cxn>
                    <a:cxn ang="0">
                      <a:pos x="27" y="23"/>
                    </a:cxn>
                  </a:cxnLst>
                  <a:rect l="0" t="0" r="r" b="b"/>
                  <a:pathLst>
                    <a:path w="42" h="31">
                      <a:moveTo>
                        <a:pt x="27" y="23"/>
                      </a:moveTo>
                      <a:cubicBezTo>
                        <a:pt x="30" y="26"/>
                        <a:pt x="42" y="31"/>
                        <a:pt x="42" y="31"/>
                      </a:cubicBezTo>
                      <a:cubicBezTo>
                        <a:pt x="36" y="27"/>
                        <a:pt x="30" y="24"/>
                        <a:pt x="29" y="23"/>
                      </a:cubicBezTo>
                      <a:cubicBezTo>
                        <a:pt x="27" y="22"/>
                        <a:pt x="15" y="17"/>
                        <a:pt x="13" y="16"/>
                      </a:cubicBezTo>
                      <a:cubicBezTo>
                        <a:pt x="12" y="15"/>
                        <a:pt x="0" y="0"/>
                        <a:pt x="0" y="0"/>
                      </a:cubicBezTo>
                      <a:cubicBezTo>
                        <a:pt x="0" y="0"/>
                        <a:pt x="8" y="11"/>
                        <a:pt x="11" y="16"/>
                      </a:cubicBezTo>
                      <a:cubicBezTo>
                        <a:pt x="14" y="20"/>
                        <a:pt x="27" y="23"/>
                        <a:pt x="27" y="2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14" name="Freeform 281"/>
                <p:cNvSpPr>
                  <a:spLocks noEditPoints="1"/>
                </p:cNvSpPr>
                <p:nvPr/>
              </p:nvSpPr>
              <p:spPr bwMode="auto">
                <a:xfrm>
                  <a:off x="6272263" y="1646581"/>
                  <a:ext cx="142944" cy="278187"/>
                </a:xfrm>
                <a:custGeom>
                  <a:avLst/>
                  <a:gdLst/>
                  <a:ahLst/>
                  <a:cxnLst>
                    <a:cxn ang="0">
                      <a:pos x="17" y="6"/>
                    </a:cxn>
                    <a:cxn ang="0">
                      <a:pos x="5" y="20"/>
                    </a:cxn>
                    <a:cxn ang="0">
                      <a:pos x="1" y="36"/>
                    </a:cxn>
                    <a:cxn ang="0">
                      <a:pos x="4" y="75"/>
                    </a:cxn>
                    <a:cxn ang="0">
                      <a:pos x="28" y="53"/>
                    </a:cxn>
                    <a:cxn ang="0">
                      <a:pos x="31" y="19"/>
                    </a:cxn>
                    <a:cxn ang="0">
                      <a:pos x="23" y="0"/>
                    </a:cxn>
                    <a:cxn ang="0">
                      <a:pos x="17" y="6"/>
                    </a:cxn>
                    <a:cxn ang="0">
                      <a:pos x="19" y="27"/>
                    </a:cxn>
                    <a:cxn ang="0">
                      <a:pos x="17" y="44"/>
                    </a:cxn>
                    <a:cxn ang="0">
                      <a:pos x="11" y="59"/>
                    </a:cxn>
                    <a:cxn ang="0">
                      <a:pos x="6" y="69"/>
                    </a:cxn>
                    <a:cxn ang="0">
                      <a:pos x="17" y="39"/>
                    </a:cxn>
                    <a:cxn ang="0">
                      <a:pos x="17" y="19"/>
                    </a:cxn>
                    <a:cxn ang="0">
                      <a:pos x="18" y="11"/>
                    </a:cxn>
                    <a:cxn ang="0">
                      <a:pos x="19" y="27"/>
                    </a:cxn>
                  </a:cxnLst>
                  <a:rect l="0" t="0" r="r" b="b"/>
                  <a:pathLst>
                    <a:path w="37" h="75">
                      <a:moveTo>
                        <a:pt x="17" y="6"/>
                      </a:moveTo>
                      <a:cubicBezTo>
                        <a:pt x="13" y="9"/>
                        <a:pt x="5" y="17"/>
                        <a:pt x="5" y="20"/>
                      </a:cubicBezTo>
                      <a:cubicBezTo>
                        <a:pt x="4" y="23"/>
                        <a:pt x="0" y="31"/>
                        <a:pt x="1" y="36"/>
                      </a:cubicBezTo>
                      <a:cubicBezTo>
                        <a:pt x="2" y="41"/>
                        <a:pt x="2" y="72"/>
                        <a:pt x="4" y="75"/>
                      </a:cubicBezTo>
                      <a:cubicBezTo>
                        <a:pt x="4" y="75"/>
                        <a:pt x="22" y="61"/>
                        <a:pt x="28" y="53"/>
                      </a:cubicBezTo>
                      <a:cubicBezTo>
                        <a:pt x="34" y="44"/>
                        <a:pt x="37" y="34"/>
                        <a:pt x="31" y="19"/>
                      </a:cubicBezTo>
                      <a:cubicBezTo>
                        <a:pt x="26" y="5"/>
                        <a:pt x="23" y="7"/>
                        <a:pt x="23" y="0"/>
                      </a:cubicBezTo>
                      <a:cubicBezTo>
                        <a:pt x="23" y="0"/>
                        <a:pt x="21" y="4"/>
                        <a:pt x="17" y="6"/>
                      </a:cubicBezTo>
                      <a:close/>
                      <a:moveTo>
                        <a:pt x="19" y="27"/>
                      </a:moveTo>
                      <a:cubicBezTo>
                        <a:pt x="19" y="31"/>
                        <a:pt x="18" y="41"/>
                        <a:pt x="17" y="44"/>
                      </a:cubicBezTo>
                      <a:cubicBezTo>
                        <a:pt x="17" y="47"/>
                        <a:pt x="13" y="57"/>
                        <a:pt x="11" y="59"/>
                      </a:cubicBezTo>
                      <a:cubicBezTo>
                        <a:pt x="9" y="62"/>
                        <a:pt x="6" y="69"/>
                        <a:pt x="6" y="69"/>
                      </a:cubicBezTo>
                      <a:cubicBezTo>
                        <a:pt x="8" y="64"/>
                        <a:pt x="16" y="45"/>
                        <a:pt x="17" y="39"/>
                      </a:cubicBezTo>
                      <a:cubicBezTo>
                        <a:pt x="18" y="33"/>
                        <a:pt x="17" y="23"/>
                        <a:pt x="17" y="19"/>
                      </a:cubicBezTo>
                      <a:cubicBezTo>
                        <a:pt x="17" y="15"/>
                        <a:pt x="18" y="11"/>
                        <a:pt x="18" y="11"/>
                      </a:cubicBezTo>
                      <a:cubicBezTo>
                        <a:pt x="18" y="13"/>
                        <a:pt x="18" y="23"/>
                        <a:pt x="19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15" name="Freeform 282"/>
                <p:cNvSpPr>
                  <a:spLocks/>
                </p:cNvSpPr>
                <p:nvPr/>
              </p:nvSpPr>
              <p:spPr bwMode="auto">
                <a:xfrm>
                  <a:off x="6296516" y="1680716"/>
                  <a:ext cx="52662" cy="218039"/>
                </a:xfrm>
                <a:custGeom>
                  <a:avLst/>
                  <a:gdLst/>
                  <a:ahLst/>
                  <a:cxnLst>
                    <a:cxn ang="0">
                      <a:pos x="11" y="28"/>
                    </a:cxn>
                    <a:cxn ang="0">
                      <a:pos x="0" y="58"/>
                    </a:cxn>
                    <a:cxn ang="0">
                      <a:pos x="5" y="48"/>
                    </a:cxn>
                    <a:cxn ang="0">
                      <a:pos x="11" y="33"/>
                    </a:cxn>
                    <a:cxn ang="0">
                      <a:pos x="13" y="16"/>
                    </a:cxn>
                    <a:cxn ang="0">
                      <a:pos x="12" y="0"/>
                    </a:cxn>
                    <a:cxn ang="0">
                      <a:pos x="11" y="8"/>
                    </a:cxn>
                    <a:cxn ang="0">
                      <a:pos x="11" y="28"/>
                    </a:cxn>
                  </a:cxnLst>
                  <a:rect l="0" t="0" r="r" b="b"/>
                  <a:pathLst>
                    <a:path w="13" h="58">
                      <a:moveTo>
                        <a:pt x="11" y="28"/>
                      </a:moveTo>
                      <a:cubicBezTo>
                        <a:pt x="10" y="34"/>
                        <a:pt x="2" y="53"/>
                        <a:pt x="0" y="58"/>
                      </a:cubicBezTo>
                      <a:cubicBezTo>
                        <a:pt x="0" y="58"/>
                        <a:pt x="3" y="51"/>
                        <a:pt x="5" y="48"/>
                      </a:cubicBezTo>
                      <a:cubicBezTo>
                        <a:pt x="7" y="46"/>
                        <a:pt x="11" y="36"/>
                        <a:pt x="11" y="33"/>
                      </a:cubicBezTo>
                      <a:cubicBezTo>
                        <a:pt x="12" y="30"/>
                        <a:pt x="13" y="20"/>
                        <a:pt x="13" y="16"/>
                      </a:cubicBezTo>
                      <a:cubicBezTo>
                        <a:pt x="12" y="12"/>
                        <a:pt x="12" y="2"/>
                        <a:pt x="12" y="0"/>
                      </a:cubicBezTo>
                      <a:cubicBezTo>
                        <a:pt x="12" y="0"/>
                        <a:pt x="11" y="4"/>
                        <a:pt x="11" y="8"/>
                      </a:cubicBezTo>
                      <a:cubicBezTo>
                        <a:pt x="11" y="12"/>
                        <a:pt x="12" y="22"/>
                        <a:pt x="11" y="2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</p:grpSp>
          <p:sp>
            <p:nvSpPr>
              <p:cNvPr id="110" name="Freeform 283"/>
              <p:cNvSpPr>
                <a:spLocks/>
              </p:cNvSpPr>
              <p:nvPr/>
            </p:nvSpPr>
            <p:spPr bwMode="auto">
              <a:xfrm rot="2467258">
                <a:off x="1606758" y="6132448"/>
                <a:ext cx="53991" cy="144412"/>
              </a:xfrm>
              <a:custGeom>
                <a:avLst/>
                <a:gdLst/>
                <a:ahLst/>
                <a:cxnLst>
                  <a:cxn ang="0">
                    <a:pos x="67" y="181"/>
                  </a:cxn>
                  <a:cxn ang="0">
                    <a:pos x="61" y="137"/>
                  </a:cxn>
                  <a:cxn ang="0">
                    <a:pos x="41" y="88"/>
                  </a:cxn>
                  <a:cxn ang="0">
                    <a:pos x="14" y="0"/>
                  </a:cxn>
                  <a:cxn ang="0">
                    <a:pos x="12" y="13"/>
                  </a:cxn>
                </a:cxnLst>
                <a:rect l="0" t="0" r="r" b="b"/>
                <a:pathLst>
                  <a:path w="67" h="181">
                    <a:moveTo>
                      <a:pt x="67" y="181"/>
                    </a:moveTo>
                    <a:cubicBezTo>
                      <a:pt x="64" y="168"/>
                      <a:pt x="66" y="151"/>
                      <a:pt x="61" y="137"/>
                    </a:cubicBezTo>
                    <a:cubicBezTo>
                      <a:pt x="56" y="120"/>
                      <a:pt x="48" y="104"/>
                      <a:pt x="41" y="88"/>
                    </a:cubicBezTo>
                    <a:cubicBezTo>
                      <a:pt x="35" y="76"/>
                      <a:pt x="0" y="5"/>
                      <a:pt x="14" y="0"/>
                    </a:cubicBezTo>
                    <a:cubicBezTo>
                      <a:pt x="16" y="4"/>
                      <a:pt x="15" y="9"/>
                      <a:pt x="12" y="13"/>
                    </a:cubicBezTo>
                  </a:path>
                </a:pathLst>
              </a:custGeom>
              <a:no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11" name="Freeform 284"/>
              <p:cNvSpPr>
                <a:spLocks/>
              </p:cNvSpPr>
              <p:nvPr/>
            </p:nvSpPr>
            <p:spPr bwMode="auto">
              <a:xfrm rot="2467258">
                <a:off x="1664063" y="6175116"/>
                <a:ext cx="50815" cy="144413"/>
              </a:xfrm>
              <a:custGeom>
                <a:avLst/>
                <a:gdLst/>
                <a:ahLst/>
                <a:cxnLst>
                  <a:cxn ang="0">
                    <a:pos x="0" y="182"/>
                  </a:cxn>
                  <a:cxn ang="0">
                    <a:pos x="6" y="139"/>
                  </a:cxn>
                  <a:cxn ang="0">
                    <a:pos x="25" y="89"/>
                  </a:cxn>
                  <a:cxn ang="0">
                    <a:pos x="50" y="0"/>
                  </a:cxn>
                  <a:cxn ang="0">
                    <a:pos x="52" y="13"/>
                  </a:cxn>
                </a:cxnLst>
                <a:rect l="0" t="0" r="r" b="b"/>
                <a:pathLst>
                  <a:path w="64" h="182">
                    <a:moveTo>
                      <a:pt x="0" y="182"/>
                    </a:moveTo>
                    <a:cubicBezTo>
                      <a:pt x="3" y="169"/>
                      <a:pt x="1" y="153"/>
                      <a:pt x="6" y="139"/>
                    </a:cubicBezTo>
                    <a:cubicBezTo>
                      <a:pt x="11" y="121"/>
                      <a:pt x="18" y="105"/>
                      <a:pt x="25" y="89"/>
                    </a:cubicBezTo>
                    <a:cubicBezTo>
                      <a:pt x="30" y="77"/>
                      <a:pt x="64" y="5"/>
                      <a:pt x="50" y="0"/>
                    </a:cubicBezTo>
                    <a:cubicBezTo>
                      <a:pt x="48" y="5"/>
                      <a:pt x="49" y="9"/>
                      <a:pt x="52" y="13"/>
                    </a:cubicBezTo>
                  </a:path>
                </a:pathLst>
              </a:custGeom>
              <a:no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</p:grpSp>
        <p:grpSp>
          <p:nvGrpSpPr>
            <p:cNvPr id="8" name="Group 60"/>
            <p:cNvGrpSpPr>
              <a:grpSpLocks/>
            </p:cNvGrpSpPr>
            <p:nvPr/>
          </p:nvGrpSpPr>
          <p:grpSpPr bwMode="auto">
            <a:xfrm>
              <a:off x="428918" y="6179324"/>
              <a:ext cx="425577" cy="559544"/>
              <a:chOff x="514580" y="6129004"/>
              <a:chExt cx="425577" cy="559544"/>
            </a:xfrm>
          </p:grpSpPr>
          <p:sp>
            <p:nvSpPr>
              <p:cNvPr id="60" name="AutoShape 3"/>
              <p:cNvSpPr>
                <a:spLocks noChangeAspect="1" noChangeArrowheads="1" noTextEdit="1"/>
              </p:cNvSpPr>
              <p:nvPr/>
            </p:nvSpPr>
            <p:spPr bwMode="auto">
              <a:xfrm rot="3025731">
                <a:off x="453671" y="6201871"/>
                <a:ext cx="553844" cy="408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61" name="Freeform 60"/>
              <p:cNvSpPr>
                <a:spLocks noEditPoints="1"/>
              </p:cNvSpPr>
              <p:nvPr/>
            </p:nvSpPr>
            <p:spPr bwMode="auto">
              <a:xfrm rot="3025731">
                <a:off x="448066" y="6196457"/>
                <a:ext cx="558605" cy="425577"/>
              </a:xfrm>
              <a:custGeom>
                <a:avLst/>
                <a:gdLst/>
                <a:ahLst/>
                <a:cxnLst>
                  <a:cxn ang="0">
                    <a:pos x="659" y="161"/>
                  </a:cxn>
                  <a:cxn ang="0">
                    <a:pos x="478" y="256"/>
                  </a:cxn>
                  <a:cxn ang="0">
                    <a:pos x="444" y="309"/>
                  </a:cxn>
                  <a:cxn ang="0">
                    <a:pos x="410" y="329"/>
                  </a:cxn>
                  <a:cxn ang="0">
                    <a:pos x="349" y="316"/>
                  </a:cxn>
                  <a:cxn ang="0">
                    <a:pos x="332" y="272"/>
                  </a:cxn>
                  <a:cxn ang="0">
                    <a:pos x="369" y="241"/>
                  </a:cxn>
                  <a:cxn ang="0">
                    <a:pos x="264" y="116"/>
                  </a:cxn>
                  <a:cxn ang="0">
                    <a:pos x="176" y="60"/>
                  </a:cxn>
                  <a:cxn ang="0">
                    <a:pos x="129" y="77"/>
                  </a:cxn>
                  <a:cxn ang="0">
                    <a:pos x="131" y="30"/>
                  </a:cxn>
                  <a:cxn ang="0">
                    <a:pos x="94" y="198"/>
                  </a:cxn>
                  <a:cxn ang="0">
                    <a:pos x="123" y="181"/>
                  </a:cxn>
                  <a:cxn ang="0">
                    <a:pos x="132" y="155"/>
                  </a:cxn>
                  <a:cxn ang="0">
                    <a:pos x="182" y="165"/>
                  </a:cxn>
                  <a:cxn ang="0">
                    <a:pos x="227" y="216"/>
                  </a:cxn>
                  <a:cxn ang="0">
                    <a:pos x="199" y="285"/>
                  </a:cxn>
                  <a:cxn ang="0">
                    <a:pos x="149" y="253"/>
                  </a:cxn>
                  <a:cxn ang="0">
                    <a:pos x="97" y="266"/>
                  </a:cxn>
                  <a:cxn ang="0">
                    <a:pos x="45" y="231"/>
                  </a:cxn>
                  <a:cxn ang="0">
                    <a:pos x="127" y="413"/>
                  </a:cxn>
                  <a:cxn ang="0">
                    <a:pos x="164" y="454"/>
                  </a:cxn>
                  <a:cxn ang="0">
                    <a:pos x="143" y="507"/>
                  </a:cxn>
                  <a:cxn ang="0">
                    <a:pos x="87" y="519"/>
                  </a:cxn>
                  <a:cxn ang="0">
                    <a:pos x="127" y="618"/>
                  </a:cxn>
                  <a:cxn ang="0">
                    <a:pos x="221" y="623"/>
                  </a:cxn>
                  <a:cxn ang="0">
                    <a:pos x="234" y="569"/>
                  </a:cxn>
                  <a:cxn ang="0">
                    <a:pos x="292" y="585"/>
                  </a:cxn>
                  <a:cxn ang="0">
                    <a:pos x="311" y="596"/>
                  </a:cxn>
                  <a:cxn ang="0">
                    <a:pos x="435" y="465"/>
                  </a:cxn>
                  <a:cxn ang="0">
                    <a:pos x="475" y="480"/>
                  </a:cxn>
                  <a:cxn ang="0">
                    <a:pos x="826" y="526"/>
                  </a:cxn>
                  <a:cxn ang="0">
                    <a:pos x="818" y="452"/>
                  </a:cxn>
                  <a:cxn ang="0">
                    <a:pos x="738" y="348"/>
                  </a:cxn>
                  <a:cxn ang="0">
                    <a:pos x="687" y="361"/>
                  </a:cxn>
                  <a:cxn ang="0">
                    <a:pos x="634" y="326"/>
                  </a:cxn>
                  <a:cxn ang="0">
                    <a:pos x="695" y="283"/>
                  </a:cxn>
                  <a:cxn ang="0">
                    <a:pos x="704" y="263"/>
                  </a:cxn>
                  <a:cxn ang="0">
                    <a:pos x="748" y="287"/>
                  </a:cxn>
                  <a:cxn ang="0">
                    <a:pos x="794" y="264"/>
                  </a:cxn>
                  <a:cxn ang="0">
                    <a:pos x="855" y="184"/>
                  </a:cxn>
                  <a:cxn ang="0">
                    <a:pos x="851" y="139"/>
                  </a:cxn>
                  <a:cxn ang="0">
                    <a:pos x="855" y="79"/>
                  </a:cxn>
                  <a:cxn ang="0">
                    <a:pos x="250" y="391"/>
                  </a:cxn>
                  <a:cxn ang="0">
                    <a:pos x="235" y="346"/>
                  </a:cxn>
                  <a:cxn ang="0">
                    <a:pos x="285" y="347"/>
                  </a:cxn>
                  <a:cxn ang="0">
                    <a:pos x="262" y="391"/>
                  </a:cxn>
                  <a:cxn ang="0">
                    <a:pos x="711" y="499"/>
                  </a:cxn>
                  <a:cxn ang="0">
                    <a:pos x="730" y="539"/>
                  </a:cxn>
                  <a:cxn ang="0">
                    <a:pos x="726" y="587"/>
                  </a:cxn>
                  <a:cxn ang="0">
                    <a:pos x="693" y="612"/>
                  </a:cxn>
                  <a:cxn ang="0">
                    <a:pos x="644" y="582"/>
                  </a:cxn>
                  <a:cxn ang="0">
                    <a:pos x="637" y="540"/>
                  </a:cxn>
                  <a:cxn ang="0">
                    <a:pos x="665" y="497"/>
                  </a:cxn>
                  <a:cxn ang="0">
                    <a:pos x="270" y="495"/>
                  </a:cxn>
                  <a:cxn ang="0">
                    <a:pos x="313" y="499"/>
                  </a:cxn>
                  <a:cxn ang="0">
                    <a:pos x="563" y="449"/>
                  </a:cxn>
                  <a:cxn ang="0">
                    <a:pos x="514" y="379"/>
                  </a:cxn>
                  <a:cxn ang="0">
                    <a:pos x="744" y="121"/>
                  </a:cxn>
                  <a:cxn ang="0">
                    <a:pos x="760" y="165"/>
                  </a:cxn>
                  <a:cxn ang="0">
                    <a:pos x="710" y="164"/>
                  </a:cxn>
                  <a:cxn ang="0">
                    <a:pos x="733" y="121"/>
                  </a:cxn>
                </a:cxnLst>
                <a:rect l="0" t="0" r="r" b="b"/>
                <a:pathLst>
                  <a:path w="878" h="668">
                    <a:moveTo>
                      <a:pt x="679" y="94"/>
                    </a:moveTo>
                    <a:cubicBezTo>
                      <a:pt x="678" y="96"/>
                      <a:pt x="673" y="95"/>
                      <a:pt x="665" y="92"/>
                    </a:cubicBezTo>
                    <a:cubicBezTo>
                      <a:pt x="667" y="94"/>
                      <a:pt x="671" y="99"/>
                      <a:pt x="672" y="104"/>
                    </a:cubicBezTo>
                    <a:cubicBezTo>
                      <a:pt x="675" y="111"/>
                      <a:pt x="672" y="118"/>
                      <a:pt x="672" y="118"/>
                    </a:cubicBezTo>
                    <a:cubicBezTo>
                      <a:pt x="679" y="125"/>
                      <a:pt x="679" y="125"/>
                      <a:pt x="679" y="125"/>
                    </a:cubicBezTo>
                    <a:cubicBezTo>
                      <a:pt x="679" y="125"/>
                      <a:pt x="688" y="135"/>
                      <a:pt x="683" y="145"/>
                    </a:cubicBezTo>
                    <a:cubicBezTo>
                      <a:pt x="682" y="148"/>
                      <a:pt x="677" y="155"/>
                      <a:pt x="678" y="162"/>
                    </a:cubicBezTo>
                    <a:cubicBezTo>
                      <a:pt x="680" y="169"/>
                      <a:pt x="676" y="177"/>
                      <a:pt x="676" y="177"/>
                    </a:cubicBezTo>
                    <a:cubicBezTo>
                      <a:pt x="676" y="177"/>
                      <a:pt x="676" y="174"/>
                      <a:pt x="672" y="169"/>
                    </a:cubicBezTo>
                    <a:cubicBezTo>
                      <a:pt x="668" y="164"/>
                      <a:pt x="662" y="166"/>
                      <a:pt x="659" y="161"/>
                    </a:cubicBezTo>
                    <a:cubicBezTo>
                      <a:pt x="656" y="157"/>
                      <a:pt x="649" y="156"/>
                      <a:pt x="645" y="151"/>
                    </a:cubicBezTo>
                    <a:cubicBezTo>
                      <a:pt x="641" y="146"/>
                      <a:pt x="638" y="141"/>
                      <a:pt x="635" y="135"/>
                    </a:cubicBezTo>
                    <a:cubicBezTo>
                      <a:pt x="631" y="130"/>
                      <a:pt x="631" y="129"/>
                      <a:pt x="628" y="132"/>
                    </a:cubicBezTo>
                    <a:cubicBezTo>
                      <a:pt x="626" y="133"/>
                      <a:pt x="623" y="133"/>
                      <a:pt x="621" y="132"/>
                    </a:cubicBezTo>
                    <a:cubicBezTo>
                      <a:pt x="620" y="134"/>
                      <a:pt x="620" y="135"/>
                      <a:pt x="618" y="136"/>
                    </a:cubicBezTo>
                    <a:cubicBezTo>
                      <a:pt x="617" y="136"/>
                      <a:pt x="615" y="132"/>
                      <a:pt x="615" y="127"/>
                    </a:cubicBezTo>
                    <a:cubicBezTo>
                      <a:pt x="614" y="127"/>
                      <a:pt x="614" y="126"/>
                      <a:pt x="614" y="126"/>
                    </a:cubicBezTo>
                    <a:cubicBezTo>
                      <a:pt x="575" y="153"/>
                      <a:pt x="541" y="177"/>
                      <a:pt x="528" y="188"/>
                    </a:cubicBezTo>
                    <a:cubicBezTo>
                      <a:pt x="507" y="204"/>
                      <a:pt x="491" y="229"/>
                      <a:pt x="480" y="252"/>
                    </a:cubicBezTo>
                    <a:cubicBezTo>
                      <a:pt x="481" y="253"/>
                      <a:pt x="480" y="254"/>
                      <a:pt x="478" y="256"/>
                    </a:cubicBezTo>
                    <a:cubicBezTo>
                      <a:pt x="474" y="263"/>
                      <a:pt x="472" y="269"/>
                      <a:pt x="469" y="276"/>
                    </a:cubicBezTo>
                    <a:cubicBezTo>
                      <a:pt x="487" y="279"/>
                      <a:pt x="491" y="284"/>
                      <a:pt x="466" y="284"/>
                    </a:cubicBezTo>
                    <a:cubicBezTo>
                      <a:pt x="466" y="285"/>
                      <a:pt x="465" y="285"/>
                      <a:pt x="465" y="286"/>
                    </a:cubicBezTo>
                    <a:cubicBezTo>
                      <a:pt x="493" y="290"/>
                      <a:pt x="485" y="293"/>
                      <a:pt x="463" y="291"/>
                    </a:cubicBezTo>
                    <a:cubicBezTo>
                      <a:pt x="463" y="292"/>
                      <a:pt x="463" y="292"/>
                      <a:pt x="463" y="293"/>
                    </a:cubicBezTo>
                    <a:cubicBezTo>
                      <a:pt x="463" y="292"/>
                      <a:pt x="463" y="292"/>
                      <a:pt x="463" y="291"/>
                    </a:cubicBezTo>
                    <a:cubicBezTo>
                      <a:pt x="460" y="291"/>
                      <a:pt x="457" y="291"/>
                      <a:pt x="454" y="291"/>
                    </a:cubicBezTo>
                    <a:cubicBezTo>
                      <a:pt x="452" y="292"/>
                      <a:pt x="449" y="292"/>
                      <a:pt x="445" y="292"/>
                    </a:cubicBezTo>
                    <a:cubicBezTo>
                      <a:pt x="484" y="306"/>
                      <a:pt x="500" y="321"/>
                      <a:pt x="433" y="294"/>
                    </a:cubicBezTo>
                    <a:cubicBezTo>
                      <a:pt x="497" y="320"/>
                      <a:pt x="478" y="324"/>
                      <a:pt x="444" y="309"/>
                    </a:cubicBezTo>
                    <a:cubicBezTo>
                      <a:pt x="446" y="313"/>
                      <a:pt x="446" y="315"/>
                      <a:pt x="444" y="316"/>
                    </a:cubicBezTo>
                    <a:cubicBezTo>
                      <a:pt x="469" y="338"/>
                      <a:pt x="474" y="351"/>
                      <a:pt x="429" y="312"/>
                    </a:cubicBezTo>
                    <a:cubicBezTo>
                      <a:pt x="429" y="312"/>
                      <a:pt x="429" y="311"/>
                      <a:pt x="429" y="311"/>
                    </a:cubicBezTo>
                    <a:cubicBezTo>
                      <a:pt x="473" y="352"/>
                      <a:pt x="460" y="348"/>
                      <a:pt x="435" y="326"/>
                    </a:cubicBezTo>
                    <a:cubicBezTo>
                      <a:pt x="435" y="328"/>
                      <a:pt x="433" y="328"/>
                      <a:pt x="430" y="327"/>
                    </a:cubicBezTo>
                    <a:cubicBezTo>
                      <a:pt x="450" y="357"/>
                      <a:pt x="451" y="374"/>
                      <a:pt x="415" y="315"/>
                    </a:cubicBezTo>
                    <a:cubicBezTo>
                      <a:pt x="452" y="375"/>
                      <a:pt x="437" y="365"/>
                      <a:pt x="417" y="332"/>
                    </a:cubicBezTo>
                    <a:cubicBezTo>
                      <a:pt x="419" y="336"/>
                      <a:pt x="418" y="339"/>
                      <a:pt x="417" y="339"/>
                    </a:cubicBezTo>
                    <a:cubicBezTo>
                      <a:pt x="428" y="368"/>
                      <a:pt x="429" y="380"/>
                      <a:pt x="411" y="331"/>
                    </a:cubicBezTo>
                    <a:cubicBezTo>
                      <a:pt x="410" y="330"/>
                      <a:pt x="410" y="330"/>
                      <a:pt x="410" y="329"/>
                    </a:cubicBezTo>
                    <a:cubicBezTo>
                      <a:pt x="427" y="381"/>
                      <a:pt x="414" y="372"/>
                      <a:pt x="404" y="342"/>
                    </a:cubicBezTo>
                    <a:cubicBezTo>
                      <a:pt x="402" y="343"/>
                      <a:pt x="399" y="340"/>
                      <a:pt x="396" y="336"/>
                    </a:cubicBezTo>
                    <a:cubicBezTo>
                      <a:pt x="394" y="375"/>
                      <a:pt x="381" y="393"/>
                      <a:pt x="388" y="322"/>
                    </a:cubicBezTo>
                    <a:cubicBezTo>
                      <a:pt x="381" y="391"/>
                      <a:pt x="375" y="375"/>
                      <a:pt x="379" y="338"/>
                    </a:cubicBezTo>
                    <a:cubicBezTo>
                      <a:pt x="377" y="342"/>
                      <a:pt x="375" y="343"/>
                      <a:pt x="374" y="342"/>
                    </a:cubicBezTo>
                    <a:cubicBezTo>
                      <a:pt x="361" y="373"/>
                      <a:pt x="351" y="380"/>
                      <a:pt x="375" y="319"/>
                    </a:cubicBezTo>
                    <a:cubicBezTo>
                      <a:pt x="351" y="381"/>
                      <a:pt x="346" y="366"/>
                      <a:pt x="359" y="334"/>
                    </a:cubicBezTo>
                    <a:cubicBezTo>
                      <a:pt x="358" y="332"/>
                      <a:pt x="358" y="329"/>
                      <a:pt x="359" y="325"/>
                    </a:cubicBezTo>
                    <a:cubicBezTo>
                      <a:pt x="333" y="355"/>
                      <a:pt x="314" y="364"/>
                      <a:pt x="362" y="311"/>
                    </a:cubicBezTo>
                    <a:cubicBezTo>
                      <a:pt x="314" y="364"/>
                      <a:pt x="321" y="345"/>
                      <a:pt x="349" y="316"/>
                    </a:cubicBezTo>
                    <a:cubicBezTo>
                      <a:pt x="345" y="318"/>
                      <a:pt x="341" y="319"/>
                      <a:pt x="339" y="319"/>
                    </a:cubicBezTo>
                    <a:cubicBezTo>
                      <a:pt x="313" y="335"/>
                      <a:pt x="300" y="336"/>
                      <a:pt x="346" y="306"/>
                    </a:cubicBezTo>
                    <a:cubicBezTo>
                      <a:pt x="347" y="306"/>
                      <a:pt x="347" y="306"/>
                      <a:pt x="347" y="306"/>
                    </a:cubicBezTo>
                    <a:cubicBezTo>
                      <a:pt x="299" y="335"/>
                      <a:pt x="305" y="324"/>
                      <a:pt x="332" y="307"/>
                    </a:cubicBezTo>
                    <a:cubicBezTo>
                      <a:pt x="333" y="306"/>
                      <a:pt x="336" y="303"/>
                      <a:pt x="341" y="300"/>
                    </a:cubicBezTo>
                    <a:cubicBezTo>
                      <a:pt x="302" y="314"/>
                      <a:pt x="282" y="318"/>
                      <a:pt x="350" y="293"/>
                    </a:cubicBezTo>
                    <a:cubicBezTo>
                      <a:pt x="285" y="316"/>
                      <a:pt x="296" y="300"/>
                      <a:pt x="332" y="289"/>
                    </a:cubicBezTo>
                    <a:cubicBezTo>
                      <a:pt x="327" y="287"/>
                      <a:pt x="325" y="284"/>
                      <a:pt x="326" y="282"/>
                    </a:cubicBezTo>
                    <a:cubicBezTo>
                      <a:pt x="296" y="279"/>
                      <a:pt x="284" y="269"/>
                      <a:pt x="333" y="273"/>
                    </a:cubicBezTo>
                    <a:cubicBezTo>
                      <a:pt x="333" y="272"/>
                      <a:pt x="332" y="272"/>
                      <a:pt x="332" y="272"/>
                    </a:cubicBezTo>
                    <a:cubicBezTo>
                      <a:pt x="283" y="267"/>
                      <a:pt x="297" y="262"/>
                      <a:pt x="329" y="265"/>
                    </a:cubicBezTo>
                    <a:cubicBezTo>
                      <a:pt x="331" y="264"/>
                      <a:pt x="335" y="264"/>
                      <a:pt x="340" y="264"/>
                    </a:cubicBezTo>
                    <a:cubicBezTo>
                      <a:pt x="300" y="250"/>
                      <a:pt x="282" y="234"/>
                      <a:pt x="351" y="262"/>
                    </a:cubicBezTo>
                    <a:cubicBezTo>
                      <a:pt x="285" y="235"/>
                      <a:pt x="304" y="235"/>
                      <a:pt x="340" y="250"/>
                    </a:cubicBezTo>
                    <a:cubicBezTo>
                      <a:pt x="337" y="247"/>
                      <a:pt x="336" y="244"/>
                      <a:pt x="337" y="242"/>
                    </a:cubicBezTo>
                    <a:cubicBezTo>
                      <a:pt x="312" y="220"/>
                      <a:pt x="310" y="205"/>
                      <a:pt x="356" y="246"/>
                    </a:cubicBezTo>
                    <a:cubicBezTo>
                      <a:pt x="356" y="246"/>
                      <a:pt x="356" y="246"/>
                      <a:pt x="356" y="246"/>
                    </a:cubicBezTo>
                    <a:cubicBezTo>
                      <a:pt x="311" y="205"/>
                      <a:pt x="323" y="207"/>
                      <a:pt x="347" y="229"/>
                    </a:cubicBezTo>
                    <a:cubicBezTo>
                      <a:pt x="349" y="228"/>
                      <a:pt x="351" y="229"/>
                      <a:pt x="355" y="232"/>
                    </a:cubicBezTo>
                    <a:cubicBezTo>
                      <a:pt x="334" y="199"/>
                      <a:pt x="331" y="180"/>
                      <a:pt x="369" y="241"/>
                    </a:cubicBezTo>
                    <a:cubicBezTo>
                      <a:pt x="333" y="184"/>
                      <a:pt x="346" y="190"/>
                      <a:pt x="364" y="220"/>
                    </a:cubicBezTo>
                    <a:cubicBezTo>
                      <a:pt x="364" y="216"/>
                      <a:pt x="365" y="217"/>
                      <a:pt x="368" y="222"/>
                    </a:cubicBezTo>
                    <a:cubicBezTo>
                      <a:pt x="356" y="188"/>
                      <a:pt x="354" y="172"/>
                      <a:pt x="375" y="231"/>
                    </a:cubicBezTo>
                    <a:cubicBezTo>
                      <a:pt x="375" y="231"/>
                      <a:pt x="375" y="231"/>
                      <a:pt x="375" y="231"/>
                    </a:cubicBezTo>
                    <a:cubicBezTo>
                      <a:pt x="367" y="209"/>
                      <a:pt x="365" y="197"/>
                      <a:pt x="365" y="192"/>
                    </a:cubicBezTo>
                    <a:cubicBezTo>
                      <a:pt x="361" y="188"/>
                      <a:pt x="356" y="183"/>
                      <a:pt x="352" y="180"/>
                    </a:cubicBezTo>
                    <a:cubicBezTo>
                      <a:pt x="340" y="170"/>
                      <a:pt x="312" y="149"/>
                      <a:pt x="278" y="125"/>
                    </a:cubicBezTo>
                    <a:cubicBezTo>
                      <a:pt x="278" y="125"/>
                      <a:pt x="278" y="125"/>
                      <a:pt x="277" y="125"/>
                    </a:cubicBezTo>
                    <a:cubicBezTo>
                      <a:pt x="277" y="125"/>
                      <a:pt x="277" y="125"/>
                      <a:pt x="276" y="124"/>
                    </a:cubicBezTo>
                    <a:cubicBezTo>
                      <a:pt x="272" y="121"/>
                      <a:pt x="268" y="119"/>
                      <a:pt x="264" y="116"/>
                    </a:cubicBezTo>
                    <a:cubicBezTo>
                      <a:pt x="262" y="119"/>
                      <a:pt x="261" y="120"/>
                      <a:pt x="259" y="119"/>
                    </a:cubicBezTo>
                    <a:cubicBezTo>
                      <a:pt x="258" y="119"/>
                      <a:pt x="258" y="116"/>
                      <a:pt x="260" y="112"/>
                    </a:cubicBezTo>
                    <a:cubicBezTo>
                      <a:pt x="256" y="110"/>
                      <a:pt x="253" y="108"/>
                      <a:pt x="250" y="106"/>
                    </a:cubicBezTo>
                    <a:cubicBezTo>
                      <a:pt x="247" y="109"/>
                      <a:pt x="245" y="110"/>
                      <a:pt x="243" y="109"/>
                    </a:cubicBezTo>
                    <a:cubicBezTo>
                      <a:pt x="242" y="108"/>
                      <a:pt x="243" y="106"/>
                      <a:pt x="245" y="103"/>
                    </a:cubicBezTo>
                    <a:cubicBezTo>
                      <a:pt x="242" y="100"/>
                      <a:pt x="238" y="98"/>
                      <a:pt x="235" y="95"/>
                    </a:cubicBezTo>
                    <a:cubicBezTo>
                      <a:pt x="233" y="96"/>
                      <a:pt x="231" y="96"/>
                      <a:pt x="231" y="95"/>
                    </a:cubicBezTo>
                    <a:cubicBezTo>
                      <a:pt x="230" y="95"/>
                      <a:pt x="230" y="94"/>
                      <a:pt x="231" y="93"/>
                    </a:cubicBezTo>
                    <a:cubicBezTo>
                      <a:pt x="213" y="81"/>
                      <a:pt x="196" y="69"/>
                      <a:pt x="179" y="58"/>
                    </a:cubicBezTo>
                    <a:cubicBezTo>
                      <a:pt x="178" y="59"/>
                      <a:pt x="177" y="59"/>
                      <a:pt x="176" y="60"/>
                    </a:cubicBezTo>
                    <a:cubicBezTo>
                      <a:pt x="176" y="62"/>
                      <a:pt x="183" y="67"/>
                      <a:pt x="182" y="69"/>
                    </a:cubicBezTo>
                    <a:cubicBezTo>
                      <a:pt x="181" y="71"/>
                      <a:pt x="172" y="68"/>
                      <a:pt x="171" y="70"/>
                    </a:cubicBezTo>
                    <a:cubicBezTo>
                      <a:pt x="170" y="72"/>
                      <a:pt x="174" y="79"/>
                      <a:pt x="172" y="80"/>
                    </a:cubicBezTo>
                    <a:cubicBezTo>
                      <a:pt x="171" y="82"/>
                      <a:pt x="164" y="76"/>
                      <a:pt x="162" y="77"/>
                    </a:cubicBezTo>
                    <a:cubicBezTo>
                      <a:pt x="160" y="78"/>
                      <a:pt x="162" y="87"/>
                      <a:pt x="160" y="88"/>
                    </a:cubicBezTo>
                    <a:cubicBezTo>
                      <a:pt x="158" y="88"/>
                      <a:pt x="153" y="81"/>
                      <a:pt x="151" y="81"/>
                    </a:cubicBezTo>
                    <a:cubicBezTo>
                      <a:pt x="149" y="82"/>
                      <a:pt x="147" y="90"/>
                      <a:pt x="145" y="90"/>
                    </a:cubicBezTo>
                    <a:cubicBezTo>
                      <a:pt x="143" y="90"/>
                      <a:pt x="142" y="82"/>
                      <a:pt x="140" y="81"/>
                    </a:cubicBezTo>
                    <a:cubicBezTo>
                      <a:pt x="137" y="81"/>
                      <a:pt x="133" y="88"/>
                      <a:pt x="131" y="87"/>
                    </a:cubicBezTo>
                    <a:cubicBezTo>
                      <a:pt x="129" y="87"/>
                      <a:pt x="131" y="78"/>
                      <a:pt x="129" y="77"/>
                    </a:cubicBezTo>
                    <a:cubicBezTo>
                      <a:pt x="127" y="76"/>
                      <a:pt x="120" y="81"/>
                      <a:pt x="119" y="79"/>
                    </a:cubicBezTo>
                    <a:cubicBezTo>
                      <a:pt x="117" y="78"/>
                      <a:pt x="122" y="71"/>
                      <a:pt x="121" y="69"/>
                    </a:cubicBezTo>
                    <a:cubicBezTo>
                      <a:pt x="120" y="67"/>
                      <a:pt x="111" y="69"/>
                      <a:pt x="111" y="67"/>
                    </a:cubicBezTo>
                    <a:cubicBezTo>
                      <a:pt x="110" y="65"/>
                      <a:pt x="118" y="61"/>
                      <a:pt x="117" y="58"/>
                    </a:cubicBezTo>
                    <a:cubicBezTo>
                      <a:pt x="117" y="56"/>
                      <a:pt x="109" y="54"/>
                      <a:pt x="109" y="52"/>
                    </a:cubicBezTo>
                    <a:cubicBezTo>
                      <a:pt x="109" y="50"/>
                      <a:pt x="118" y="49"/>
                      <a:pt x="118" y="47"/>
                    </a:cubicBezTo>
                    <a:cubicBezTo>
                      <a:pt x="119" y="45"/>
                      <a:pt x="112" y="40"/>
                      <a:pt x="113" y="38"/>
                    </a:cubicBezTo>
                    <a:cubicBezTo>
                      <a:pt x="114" y="36"/>
                      <a:pt x="122" y="39"/>
                      <a:pt x="124" y="37"/>
                    </a:cubicBezTo>
                    <a:cubicBezTo>
                      <a:pt x="125" y="35"/>
                      <a:pt x="121" y="28"/>
                      <a:pt x="123" y="27"/>
                    </a:cubicBezTo>
                    <a:cubicBezTo>
                      <a:pt x="124" y="25"/>
                      <a:pt x="129" y="29"/>
                      <a:pt x="131" y="30"/>
                    </a:cubicBezTo>
                    <a:cubicBezTo>
                      <a:pt x="118" y="22"/>
                      <a:pt x="107" y="17"/>
                      <a:pt x="99" y="15"/>
                    </a:cubicBezTo>
                    <a:cubicBezTo>
                      <a:pt x="53" y="0"/>
                      <a:pt x="3" y="5"/>
                      <a:pt x="5" y="62"/>
                    </a:cubicBezTo>
                    <a:cubicBezTo>
                      <a:pt x="6" y="120"/>
                      <a:pt x="0" y="120"/>
                      <a:pt x="9" y="139"/>
                    </a:cubicBezTo>
                    <a:cubicBezTo>
                      <a:pt x="18" y="158"/>
                      <a:pt x="24" y="172"/>
                      <a:pt x="24" y="172"/>
                    </a:cubicBezTo>
                    <a:cubicBezTo>
                      <a:pt x="24" y="172"/>
                      <a:pt x="29" y="200"/>
                      <a:pt x="37" y="222"/>
                    </a:cubicBezTo>
                    <a:cubicBezTo>
                      <a:pt x="39" y="222"/>
                      <a:pt x="40" y="222"/>
                      <a:pt x="41" y="221"/>
                    </a:cubicBezTo>
                    <a:cubicBezTo>
                      <a:pt x="47" y="220"/>
                      <a:pt x="48" y="215"/>
                      <a:pt x="53" y="214"/>
                    </a:cubicBezTo>
                    <a:cubicBezTo>
                      <a:pt x="58" y="213"/>
                      <a:pt x="63" y="206"/>
                      <a:pt x="69" y="205"/>
                    </a:cubicBezTo>
                    <a:cubicBezTo>
                      <a:pt x="75" y="203"/>
                      <a:pt x="81" y="204"/>
                      <a:pt x="88" y="203"/>
                    </a:cubicBezTo>
                    <a:cubicBezTo>
                      <a:pt x="94" y="202"/>
                      <a:pt x="94" y="202"/>
                      <a:pt x="94" y="198"/>
                    </a:cubicBezTo>
                    <a:cubicBezTo>
                      <a:pt x="94" y="198"/>
                      <a:pt x="94" y="198"/>
                      <a:pt x="94" y="198"/>
                    </a:cubicBezTo>
                    <a:cubicBezTo>
                      <a:pt x="91" y="196"/>
                      <a:pt x="90" y="194"/>
                      <a:pt x="91" y="193"/>
                    </a:cubicBezTo>
                    <a:cubicBezTo>
                      <a:pt x="91" y="192"/>
                      <a:pt x="93" y="192"/>
                      <a:pt x="96" y="192"/>
                    </a:cubicBezTo>
                    <a:cubicBezTo>
                      <a:pt x="98" y="190"/>
                      <a:pt x="101" y="188"/>
                      <a:pt x="105" y="188"/>
                    </a:cubicBezTo>
                    <a:cubicBezTo>
                      <a:pt x="106" y="188"/>
                      <a:pt x="108" y="188"/>
                      <a:pt x="109" y="188"/>
                    </a:cubicBezTo>
                    <a:cubicBezTo>
                      <a:pt x="103" y="183"/>
                      <a:pt x="99" y="179"/>
                      <a:pt x="101" y="177"/>
                    </a:cubicBezTo>
                    <a:cubicBezTo>
                      <a:pt x="104" y="174"/>
                      <a:pt x="114" y="182"/>
                      <a:pt x="125" y="192"/>
                    </a:cubicBezTo>
                    <a:cubicBezTo>
                      <a:pt x="127" y="192"/>
                      <a:pt x="130" y="193"/>
                      <a:pt x="132" y="194"/>
                    </a:cubicBezTo>
                    <a:cubicBezTo>
                      <a:pt x="131" y="192"/>
                      <a:pt x="130" y="191"/>
                      <a:pt x="128" y="189"/>
                    </a:cubicBezTo>
                    <a:cubicBezTo>
                      <a:pt x="126" y="186"/>
                      <a:pt x="124" y="184"/>
                      <a:pt x="123" y="181"/>
                    </a:cubicBezTo>
                    <a:cubicBezTo>
                      <a:pt x="122" y="180"/>
                      <a:pt x="121" y="179"/>
                      <a:pt x="121" y="178"/>
                    </a:cubicBezTo>
                    <a:cubicBezTo>
                      <a:pt x="120" y="177"/>
                      <a:pt x="119" y="175"/>
                      <a:pt x="118" y="174"/>
                    </a:cubicBezTo>
                    <a:cubicBezTo>
                      <a:pt x="117" y="173"/>
                      <a:pt x="117" y="171"/>
                      <a:pt x="116" y="170"/>
                    </a:cubicBezTo>
                    <a:cubicBezTo>
                      <a:pt x="116" y="169"/>
                      <a:pt x="115" y="169"/>
                      <a:pt x="115" y="168"/>
                    </a:cubicBezTo>
                    <a:cubicBezTo>
                      <a:pt x="115" y="168"/>
                      <a:pt x="115" y="167"/>
                      <a:pt x="115" y="167"/>
                    </a:cubicBezTo>
                    <a:cubicBezTo>
                      <a:pt x="114" y="165"/>
                      <a:pt x="115" y="164"/>
                      <a:pt x="115" y="164"/>
                    </a:cubicBezTo>
                    <a:cubicBezTo>
                      <a:pt x="116" y="163"/>
                      <a:pt x="117" y="164"/>
                      <a:pt x="119" y="164"/>
                    </a:cubicBezTo>
                    <a:cubicBezTo>
                      <a:pt x="124" y="168"/>
                      <a:pt x="132" y="182"/>
                      <a:pt x="140" y="193"/>
                    </a:cubicBezTo>
                    <a:cubicBezTo>
                      <a:pt x="140" y="192"/>
                      <a:pt x="140" y="191"/>
                      <a:pt x="142" y="192"/>
                    </a:cubicBezTo>
                    <a:cubicBezTo>
                      <a:pt x="136" y="176"/>
                      <a:pt x="128" y="157"/>
                      <a:pt x="132" y="155"/>
                    </a:cubicBezTo>
                    <a:cubicBezTo>
                      <a:pt x="137" y="153"/>
                      <a:pt x="144" y="178"/>
                      <a:pt x="151" y="195"/>
                    </a:cubicBezTo>
                    <a:cubicBezTo>
                      <a:pt x="150" y="177"/>
                      <a:pt x="146" y="152"/>
                      <a:pt x="151" y="152"/>
                    </a:cubicBezTo>
                    <a:cubicBezTo>
                      <a:pt x="156" y="151"/>
                      <a:pt x="157" y="177"/>
                      <a:pt x="158" y="195"/>
                    </a:cubicBezTo>
                    <a:cubicBezTo>
                      <a:pt x="159" y="194"/>
                      <a:pt x="159" y="193"/>
                      <a:pt x="159" y="191"/>
                    </a:cubicBezTo>
                    <a:cubicBezTo>
                      <a:pt x="162" y="175"/>
                      <a:pt x="166" y="154"/>
                      <a:pt x="170" y="153"/>
                    </a:cubicBezTo>
                    <a:cubicBezTo>
                      <a:pt x="170" y="152"/>
                      <a:pt x="170" y="152"/>
                      <a:pt x="171" y="153"/>
                    </a:cubicBezTo>
                    <a:cubicBezTo>
                      <a:pt x="175" y="153"/>
                      <a:pt x="169" y="178"/>
                      <a:pt x="166" y="196"/>
                    </a:cubicBezTo>
                    <a:cubicBezTo>
                      <a:pt x="170" y="189"/>
                      <a:pt x="174" y="180"/>
                      <a:pt x="177" y="173"/>
                    </a:cubicBezTo>
                    <a:cubicBezTo>
                      <a:pt x="178" y="172"/>
                      <a:pt x="179" y="170"/>
                      <a:pt x="179" y="169"/>
                    </a:cubicBezTo>
                    <a:cubicBezTo>
                      <a:pt x="180" y="168"/>
                      <a:pt x="181" y="166"/>
                      <a:pt x="182" y="165"/>
                    </a:cubicBezTo>
                    <a:cubicBezTo>
                      <a:pt x="182" y="164"/>
                      <a:pt x="183" y="163"/>
                      <a:pt x="184" y="162"/>
                    </a:cubicBezTo>
                    <a:cubicBezTo>
                      <a:pt x="186" y="159"/>
                      <a:pt x="187" y="158"/>
                      <a:pt x="189" y="158"/>
                    </a:cubicBezTo>
                    <a:cubicBezTo>
                      <a:pt x="193" y="161"/>
                      <a:pt x="181" y="183"/>
                      <a:pt x="173" y="199"/>
                    </a:cubicBezTo>
                    <a:cubicBezTo>
                      <a:pt x="185" y="186"/>
                      <a:pt x="201" y="165"/>
                      <a:pt x="205" y="169"/>
                    </a:cubicBezTo>
                    <a:cubicBezTo>
                      <a:pt x="209" y="172"/>
                      <a:pt x="189" y="192"/>
                      <a:pt x="177" y="206"/>
                    </a:cubicBezTo>
                    <a:cubicBezTo>
                      <a:pt x="193" y="196"/>
                      <a:pt x="214" y="178"/>
                      <a:pt x="217" y="183"/>
                    </a:cubicBezTo>
                    <a:cubicBezTo>
                      <a:pt x="220" y="187"/>
                      <a:pt x="198" y="200"/>
                      <a:pt x="184" y="211"/>
                    </a:cubicBezTo>
                    <a:cubicBezTo>
                      <a:pt x="201" y="205"/>
                      <a:pt x="224" y="195"/>
                      <a:pt x="226" y="200"/>
                    </a:cubicBezTo>
                    <a:cubicBezTo>
                      <a:pt x="228" y="204"/>
                      <a:pt x="203" y="212"/>
                      <a:pt x="186" y="218"/>
                    </a:cubicBezTo>
                    <a:cubicBezTo>
                      <a:pt x="201" y="217"/>
                      <a:pt x="220" y="215"/>
                      <a:pt x="227" y="216"/>
                    </a:cubicBezTo>
                    <a:cubicBezTo>
                      <a:pt x="229" y="217"/>
                      <a:pt x="230" y="217"/>
                      <a:pt x="230" y="218"/>
                    </a:cubicBezTo>
                    <a:cubicBezTo>
                      <a:pt x="231" y="223"/>
                      <a:pt x="205" y="224"/>
                      <a:pt x="187" y="226"/>
                    </a:cubicBezTo>
                    <a:cubicBezTo>
                      <a:pt x="205" y="230"/>
                      <a:pt x="230" y="232"/>
                      <a:pt x="229" y="237"/>
                    </a:cubicBezTo>
                    <a:cubicBezTo>
                      <a:pt x="228" y="242"/>
                      <a:pt x="204" y="237"/>
                      <a:pt x="186" y="234"/>
                    </a:cubicBezTo>
                    <a:cubicBezTo>
                      <a:pt x="202" y="242"/>
                      <a:pt x="226" y="251"/>
                      <a:pt x="224" y="256"/>
                    </a:cubicBezTo>
                    <a:cubicBezTo>
                      <a:pt x="222" y="261"/>
                      <a:pt x="197" y="247"/>
                      <a:pt x="181" y="239"/>
                    </a:cubicBezTo>
                    <a:cubicBezTo>
                      <a:pt x="195" y="251"/>
                      <a:pt x="217" y="268"/>
                      <a:pt x="214" y="272"/>
                    </a:cubicBezTo>
                    <a:cubicBezTo>
                      <a:pt x="213" y="273"/>
                      <a:pt x="212" y="273"/>
                      <a:pt x="211" y="272"/>
                    </a:cubicBezTo>
                    <a:cubicBezTo>
                      <a:pt x="205" y="271"/>
                      <a:pt x="188" y="255"/>
                      <a:pt x="176" y="245"/>
                    </a:cubicBezTo>
                    <a:cubicBezTo>
                      <a:pt x="186" y="260"/>
                      <a:pt x="204" y="282"/>
                      <a:pt x="199" y="285"/>
                    </a:cubicBezTo>
                    <a:cubicBezTo>
                      <a:pt x="199" y="286"/>
                      <a:pt x="197" y="285"/>
                      <a:pt x="196" y="284"/>
                    </a:cubicBezTo>
                    <a:cubicBezTo>
                      <a:pt x="190" y="280"/>
                      <a:pt x="179" y="261"/>
                      <a:pt x="170" y="249"/>
                    </a:cubicBezTo>
                    <a:cubicBezTo>
                      <a:pt x="176" y="266"/>
                      <a:pt x="187" y="292"/>
                      <a:pt x="182" y="294"/>
                    </a:cubicBezTo>
                    <a:cubicBezTo>
                      <a:pt x="177" y="296"/>
                      <a:pt x="170" y="271"/>
                      <a:pt x="164" y="254"/>
                    </a:cubicBezTo>
                    <a:cubicBezTo>
                      <a:pt x="165" y="272"/>
                      <a:pt x="168" y="297"/>
                      <a:pt x="163" y="297"/>
                    </a:cubicBezTo>
                    <a:cubicBezTo>
                      <a:pt x="158" y="297"/>
                      <a:pt x="158" y="272"/>
                      <a:pt x="156" y="254"/>
                    </a:cubicBezTo>
                    <a:cubicBezTo>
                      <a:pt x="153" y="270"/>
                      <a:pt x="150" y="292"/>
                      <a:pt x="146" y="296"/>
                    </a:cubicBezTo>
                    <a:cubicBezTo>
                      <a:pt x="145" y="296"/>
                      <a:pt x="145" y="296"/>
                      <a:pt x="144" y="296"/>
                    </a:cubicBezTo>
                    <a:cubicBezTo>
                      <a:pt x="143" y="296"/>
                      <a:pt x="143" y="295"/>
                      <a:pt x="143" y="294"/>
                    </a:cubicBezTo>
                    <a:cubicBezTo>
                      <a:pt x="141" y="288"/>
                      <a:pt x="146" y="268"/>
                      <a:pt x="149" y="253"/>
                    </a:cubicBezTo>
                    <a:cubicBezTo>
                      <a:pt x="144" y="263"/>
                      <a:pt x="138" y="276"/>
                      <a:pt x="133" y="284"/>
                    </a:cubicBezTo>
                    <a:cubicBezTo>
                      <a:pt x="130" y="288"/>
                      <a:pt x="128" y="291"/>
                      <a:pt x="126" y="290"/>
                    </a:cubicBezTo>
                    <a:cubicBezTo>
                      <a:pt x="126" y="290"/>
                      <a:pt x="126" y="290"/>
                      <a:pt x="126" y="290"/>
                    </a:cubicBezTo>
                    <a:cubicBezTo>
                      <a:pt x="123" y="286"/>
                      <a:pt x="134" y="265"/>
                      <a:pt x="142" y="250"/>
                    </a:cubicBezTo>
                    <a:cubicBezTo>
                      <a:pt x="142" y="250"/>
                      <a:pt x="142" y="250"/>
                      <a:pt x="142" y="249"/>
                    </a:cubicBezTo>
                    <a:cubicBezTo>
                      <a:pt x="129" y="263"/>
                      <a:pt x="114" y="283"/>
                      <a:pt x="110" y="280"/>
                    </a:cubicBezTo>
                    <a:cubicBezTo>
                      <a:pt x="106" y="277"/>
                      <a:pt x="126" y="257"/>
                      <a:pt x="137" y="243"/>
                    </a:cubicBezTo>
                    <a:cubicBezTo>
                      <a:pt x="137" y="243"/>
                      <a:pt x="137" y="243"/>
                      <a:pt x="137" y="243"/>
                    </a:cubicBezTo>
                    <a:cubicBezTo>
                      <a:pt x="136" y="243"/>
                      <a:pt x="135" y="244"/>
                      <a:pt x="134" y="245"/>
                    </a:cubicBezTo>
                    <a:cubicBezTo>
                      <a:pt x="119" y="255"/>
                      <a:pt x="100" y="270"/>
                      <a:pt x="97" y="266"/>
                    </a:cubicBezTo>
                    <a:cubicBezTo>
                      <a:pt x="95" y="263"/>
                      <a:pt x="105" y="256"/>
                      <a:pt x="115" y="249"/>
                    </a:cubicBezTo>
                    <a:cubicBezTo>
                      <a:pt x="113" y="249"/>
                      <a:pt x="106" y="251"/>
                      <a:pt x="100" y="250"/>
                    </a:cubicBezTo>
                    <a:cubicBezTo>
                      <a:pt x="99" y="250"/>
                      <a:pt x="98" y="250"/>
                      <a:pt x="97" y="250"/>
                    </a:cubicBezTo>
                    <a:cubicBezTo>
                      <a:pt x="92" y="251"/>
                      <a:pt x="89" y="251"/>
                      <a:pt x="89" y="249"/>
                    </a:cubicBezTo>
                    <a:cubicBezTo>
                      <a:pt x="88" y="249"/>
                      <a:pt x="89" y="248"/>
                      <a:pt x="89" y="247"/>
                    </a:cubicBezTo>
                    <a:cubicBezTo>
                      <a:pt x="90" y="247"/>
                      <a:pt x="90" y="247"/>
                      <a:pt x="90" y="246"/>
                    </a:cubicBezTo>
                    <a:cubicBezTo>
                      <a:pt x="88" y="245"/>
                      <a:pt x="87" y="244"/>
                      <a:pt x="87" y="244"/>
                    </a:cubicBezTo>
                    <a:cubicBezTo>
                      <a:pt x="78" y="247"/>
                      <a:pt x="78" y="247"/>
                      <a:pt x="78" y="247"/>
                    </a:cubicBezTo>
                    <a:cubicBezTo>
                      <a:pt x="78" y="247"/>
                      <a:pt x="64" y="251"/>
                      <a:pt x="57" y="242"/>
                    </a:cubicBezTo>
                    <a:cubicBezTo>
                      <a:pt x="55" y="240"/>
                      <a:pt x="51" y="232"/>
                      <a:pt x="45" y="231"/>
                    </a:cubicBezTo>
                    <a:cubicBezTo>
                      <a:pt x="43" y="230"/>
                      <a:pt x="42" y="230"/>
                      <a:pt x="40" y="229"/>
                    </a:cubicBezTo>
                    <a:cubicBezTo>
                      <a:pt x="43" y="234"/>
                      <a:pt x="45" y="239"/>
                      <a:pt x="48" y="242"/>
                    </a:cubicBezTo>
                    <a:cubicBezTo>
                      <a:pt x="59" y="272"/>
                      <a:pt x="52" y="313"/>
                      <a:pt x="137" y="355"/>
                    </a:cubicBezTo>
                    <a:cubicBezTo>
                      <a:pt x="130" y="361"/>
                      <a:pt x="122" y="367"/>
                      <a:pt x="113" y="375"/>
                    </a:cubicBezTo>
                    <a:cubicBezTo>
                      <a:pt x="114" y="380"/>
                      <a:pt x="113" y="387"/>
                      <a:pt x="112" y="396"/>
                    </a:cubicBezTo>
                    <a:cubicBezTo>
                      <a:pt x="115" y="394"/>
                      <a:pt x="116" y="395"/>
                      <a:pt x="116" y="398"/>
                    </a:cubicBezTo>
                    <a:cubicBezTo>
                      <a:pt x="128" y="367"/>
                      <a:pt x="139" y="356"/>
                      <a:pt x="121" y="405"/>
                    </a:cubicBezTo>
                    <a:cubicBezTo>
                      <a:pt x="121" y="404"/>
                      <a:pt x="121" y="404"/>
                      <a:pt x="122" y="404"/>
                    </a:cubicBezTo>
                    <a:cubicBezTo>
                      <a:pt x="141" y="357"/>
                      <a:pt x="142" y="373"/>
                      <a:pt x="129" y="403"/>
                    </a:cubicBezTo>
                    <a:cubicBezTo>
                      <a:pt x="129" y="406"/>
                      <a:pt x="128" y="409"/>
                      <a:pt x="127" y="413"/>
                    </a:cubicBezTo>
                    <a:cubicBezTo>
                      <a:pt x="151" y="378"/>
                      <a:pt x="172" y="365"/>
                      <a:pt x="127" y="424"/>
                    </a:cubicBezTo>
                    <a:cubicBezTo>
                      <a:pt x="168" y="371"/>
                      <a:pt x="168" y="387"/>
                      <a:pt x="147" y="414"/>
                    </a:cubicBezTo>
                    <a:cubicBezTo>
                      <a:pt x="149" y="415"/>
                      <a:pt x="148" y="419"/>
                      <a:pt x="142" y="425"/>
                    </a:cubicBezTo>
                    <a:cubicBezTo>
                      <a:pt x="173" y="404"/>
                      <a:pt x="194" y="398"/>
                      <a:pt x="154" y="425"/>
                    </a:cubicBezTo>
                    <a:cubicBezTo>
                      <a:pt x="154" y="425"/>
                      <a:pt x="154" y="425"/>
                      <a:pt x="155" y="425"/>
                    </a:cubicBezTo>
                    <a:cubicBezTo>
                      <a:pt x="197" y="400"/>
                      <a:pt x="181" y="418"/>
                      <a:pt x="148" y="436"/>
                    </a:cubicBezTo>
                    <a:cubicBezTo>
                      <a:pt x="146" y="438"/>
                      <a:pt x="144" y="439"/>
                      <a:pt x="142" y="440"/>
                    </a:cubicBezTo>
                    <a:cubicBezTo>
                      <a:pt x="186" y="423"/>
                      <a:pt x="215" y="417"/>
                      <a:pt x="141" y="444"/>
                    </a:cubicBezTo>
                    <a:cubicBezTo>
                      <a:pt x="207" y="420"/>
                      <a:pt x="194" y="437"/>
                      <a:pt x="158" y="449"/>
                    </a:cubicBezTo>
                    <a:cubicBezTo>
                      <a:pt x="162" y="450"/>
                      <a:pt x="164" y="452"/>
                      <a:pt x="164" y="454"/>
                    </a:cubicBezTo>
                    <a:cubicBezTo>
                      <a:pt x="197" y="457"/>
                      <a:pt x="209" y="468"/>
                      <a:pt x="152" y="463"/>
                    </a:cubicBezTo>
                    <a:cubicBezTo>
                      <a:pt x="152" y="464"/>
                      <a:pt x="153" y="464"/>
                      <a:pt x="153" y="464"/>
                    </a:cubicBezTo>
                    <a:cubicBezTo>
                      <a:pt x="209" y="470"/>
                      <a:pt x="195" y="475"/>
                      <a:pt x="162" y="471"/>
                    </a:cubicBezTo>
                    <a:cubicBezTo>
                      <a:pt x="160" y="472"/>
                      <a:pt x="157" y="473"/>
                      <a:pt x="153" y="473"/>
                    </a:cubicBezTo>
                    <a:cubicBezTo>
                      <a:pt x="192" y="486"/>
                      <a:pt x="208" y="502"/>
                      <a:pt x="140" y="475"/>
                    </a:cubicBezTo>
                    <a:cubicBezTo>
                      <a:pt x="205" y="500"/>
                      <a:pt x="186" y="505"/>
                      <a:pt x="152" y="490"/>
                    </a:cubicBezTo>
                    <a:cubicBezTo>
                      <a:pt x="153" y="493"/>
                      <a:pt x="154" y="496"/>
                      <a:pt x="152" y="497"/>
                    </a:cubicBezTo>
                    <a:cubicBezTo>
                      <a:pt x="177" y="519"/>
                      <a:pt x="182" y="532"/>
                      <a:pt x="137" y="492"/>
                    </a:cubicBezTo>
                    <a:cubicBezTo>
                      <a:pt x="137" y="492"/>
                      <a:pt x="137" y="492"/>
                      <a:pt x="137" y="492"/>
                    </a:cubicBezTo>
                    <a:cubicBezTo>
                      <a:pt x="181" y="532"/>
                      <a:pt x="168" y="529"/>
                      <a:pt x="143" y="507"/>
                    </a:cubicBezTo>
                    <a:cubicBezTo>
                      <a:pt x="143" y="509"/>
                      <a:pt x="141" y="509"/>
                      <a:pt x="138" y="507"/>
                    </a:cubicBezTo>
                    <a:cubicBezTo>
                      <a:pt x="158" y="538"/>
                      <a:pt x="159" y="554"/>
                      <a:pt x="123" y="496"/>
                    </a:cubicBezTo>
                    <a:cubicBezTo>
                      <a:pt x="160" y="556"/>
                      <a:pt x="145" y="545"/>
                      <a:pt x="125" y="512"/>
                    </a:cubicBezTo>
                    <a:cubicBezTo>
                      <a:pt x="126" y="517"/>
                      <a:pt x="126" y="520"/>
                      <a:pt x="125" y="520"/>
                    </a:cubicBezTo>
                    <a:cubicBezTo>
                      <a:pt x="136" y="549"/>
                      <a:pt x="137" y="561"/>
                      <a:pt x="119" y="511"/>
                    </a:cubicBezTo>
                    <a:cubicBezTo>
                      <a:pt x="118" y="511"/>
                      <a:pt x="118" y="510"/>
                      <a:pt x="118" y="510"/>
                    </a:cubicBezTo>
                    <a:cubicBezTo>
                      <a:pt x="135" y="561"/>
                      <a:pt x="122" y="553"/>
                      <a:pt x="112" y="523"/>
                    </a:cubicBezTo>
                    <a:cubicBezTo>
                      <a:pt x="109" y="523"/>
                      <a:pt x="107" y="521"/>
                      <a:pt x="104" y="517"/>
                    </a:cubicBezTo>
                    <a:cubicBezTo>
                      <a:pt x="102" y="556"/>
                      <a:pt x="89" y="573"/>
                      <a:pt x="95" y="502"/>
                    </a:cubicBezTo>
                    <a:cubicBezTo>
                      <a:pt x="89" y="571"/>
                      <a:pt x="83" y="555"/>
                      <a:pt x="87" y="519"/>
                    </a:cubicBezTo>
                    <a:cubicBezTo>
                      <a:pt x="85" y="522"/>
                      <a:pt x="83" y="524"/>
                      <a:pt x="81" y="522"/>
                    </a:cubicBezTo>
                    <a:cubicBezTo>
                      <a:pt x="69" y="553"/>
                      <a:pt x="59" y="561"/>
                      <a:pt x="83" y="499"/>
                    </a:cubicBezTo>
                    <a:cubicBezTo>
                      <a:pt x="59" y="561"/>
                      <a:pt x="54" y="546"/>
                      <a:pt x="67" y="515"/>
                    </a:cubicBezTo>
                    <a:cubicBezTo>
                      <a:pt x="66" y="513"/>
                      <a:pt x="66" y="509"/>
                      <a:pt x="67" y="505"/>
                    </a:cubicBezTo>
                    <a:cubicBezTo>
                      <a:pt x="62" y="511"/>
                      <a:pt x="57" y="516"/>
                      <a:pt x="53" y="520"/>
                    </a:cubicBezTo>
                    <a:cubicBezTo>
                      <a:pt x="63" y="543"/>
                      <a:pt x="59" y="544"/>
                      <a:pt x="63" y="555"/>
                    </a:cubicBezTo>
                    <a:cubicBezTo>
                      <a:pt x="66" y="568"/>
                      <a:pt x="87" y="586"/>
                      <a:pt x="98" y="591"/>
                    </a:cubicBezTo>
                    <a:cubicBezTo>
                      <a:pt x="109" y="597"/>
                      <a:pt x="109" y="597"/>
                      <a:pt x="109" y="597"/>
                    </a:cubicBezTo>
                    <a:cubicBezTo>
                      <a:pt x="109" y="597"/>
                      <a:pt x="114" y="606"/>
                      <a:pt x="124" y="615"/>
                    </a:cubicBezTo>
                    <a:cubicBezTo>
                      <a:pt x="125" y="615"/>
                      <a:pt x="126" y="617"/>
                      <a:pt x="127" y="618"/>
                    </a:cubicBezTo>
                    <a:cubicBezTo>
                      <a:pt x="129" y="619"/>
                      <a:pt x="130" y="620"/>
                      <a:pt x="132" y="621"/>
                    </a:cubicBezTo>
                    <a:cubicBezTo>
                      <a:pt x="134" y="620"/>
                      <a:pt x="135" y="612"/>
                      <a:pt x="137" y="612"/>
                    </a:cubicBezTo>
                    <a:cubicBezTo>
                      <a:pt x="139" y="612"/>
                      <a:pt x="141" y="621"/>
                      <a:pt x="143" y="621"/>
                    </a:cubicBezTo>
                    <a:cubicBezTo>
                      <a:pt x="145" y="622"/>
                      <a:pt x="150" y="614"/>
                      <a:pt x="152" y="615"/>
                    </a:cubicBezTo>
                    <a:cubicBezTo>
                      <a:pt x="154" y="616"/>
                      <a:pt x="152" y="624"/>
                      <a:pt x="154" y="626"/>
                    </a:cubicBezTo>
                    <a:cubicBezTo>
                      <a:pt x="155" y="627"/>
                      <a:pt x="162" y="622"/>
                      <a:pt x="164" y="623"/>
                    </a:cubicBezTo>
                    <a:cubicBezTo>
                      <a:pt x="165" y="625"/>
                      <a:pt x="161" y="630"/>
                      <a:pt x="161" y="633"/>
                    </a:cubicBezTo>
                    <a:cubicBezTo>
                      <a:pt x="177" y="637"/>
                      <a:pt x="198" y="640"/>
                      <a:pt x="222" y="639"/>
                    </a:cubicBezTo>
                    <a:cubicBezTo>
                      <a:pt x="220" y="635"/>
                      <a:pt x="245" y="627"/>
                      <a:pt x="262" y="620"/>
                    </a:cubicBezTo>
                    <a:cubicBezTo>
                      <a:pt x="247" y="621"/>
                      <a:pt x="228" y="624"/>
                      <a:pt x="221" y="623"/>
                    </a:cubicBezTo>
                    <a:cubicBezTo>
                      <a:pt x="219" y="622"/>
                      <a:pt x="218" y="622"/>
                      <a:pt x="218" y="621"/>
                    </a:cubicBezTo>
                    <a:cubicBezTo>
                      <a:pt x="218" y="619"/>
                      <a:pt x="222" y="617"/>
                      <a:pt x="229" y="616"/>
                    </a:cubicBezTo>
                    <a:cubicBezTo>
                      <a:pt x="230" y="616"/>
                      <a:pt x="232" y="616"/>
                      <a:pt x="233" y="615"/>
                    </a:cubicBezTo>
                    <a:cubicBezTo>
                      <a:pt x="234" y="615"/>
                      <a:pt x="235" y="615"/>
                      <a:pt x="236" y="615"/>
                    </a:cubicBezTo>
                    <a:cubicBezTo>
                      <a:pt x="244" y="614"/>
                      <a:pt x="253" y="614"/>
                      <a:pt x="261" y="613"/>
                    </a:cubicBezTo>
                    <a:cubicBezTo>
                      <a:pt x="243" y="609"/>
                      <a:pt x="218" y="607"/>
                      <a:pt x="219" y="602"/>
                    </a:cubicBezTo>
                    <a:cubicBezTo>
                      <a:pt x="220" y="597"/>
                      <a:pt x="244" y="602"/>
                      <a:pt x="262" y="605"/>
                    </a:cubicBezTo>
                    <a:cubicBezTo>
                      <a:pt x="246" y="597"/>
                      <a:pt x="222" y="588"/>
                      <a:pt x="224" y="583"/>
                    </a:cubicBezTo>
                    <a:cubicBezTo>
                      <a:pt x="226" y="578"/>
                      <a:pt x="251" y="592"/>
                      <a:pt x="267" y="599"/>
                    </a:cubicBezTo>
                    <a:cubicBezTo>
                      <a:pt x="255" y="589"/>
                      <a:pt x="237" y="575"/>
                      <a:pt x="234" y="569"/>
                    </a:cubicBezTo>
                    <a:cubicBezTo>
                      <a:pt x="234" y="568"/>
                      <a:pt x="234" y="567"/>
                      <a:pt x="234" y="567"/>
                    </a:cubicBezTo>
                    <a:cubicBezTo>
                      <a:pt x="235" y="567"/>
                      <a:pt x="235" y="567"/>
                      <a:pt x="235" y="566"/>
                    </a:cubicBezTo>
                    <a:cubicBezTo>
                      <a:pt x="240" y="564"/>
                      <a:pt x="258" y="583"/>
                      <a:pt x="272" y="594"/>
                    </a:cubicBezTo>
                    <a:cubicBezTo>
                      <a:pt x="264" y="582"/>
                      <a:pt x="252" y="566"/>
                      <a:pt x="249" y="559"/>
                    </a:cubicBezTo>
                    <a:cubicBezTo>
                      <a:pt x="248" y="556"/>
                      <a:pt x="248" y="555"/>
                      <a:pt x="249" y="554"/>
                    </a:cubicBezTo>
                    <a:cubicBezTo>
                      <a:pt x="253" y="551"/>
                      <a:pt x="267" y="575"/>
                      <a:pt x="278" y="590"/>
                    </a:cubicBezTo>
                    <a:cubicBezTo>
                      <a:pt x="272" y="572"/>
                      <a:pt x="261" y="547"/>
                      <a:pt x="266" y="545"/>
                    </a:cubicBezTo>
                    <a:cubicBezTo>
                      <a:pt x="271" y="543"/>
                      <a:pt x="278" y="568"/>
                      <a:pt x="284" y="585"/>
                    </a:cubicBezTo>
                    <a:cubicBezTo>
                      <a:pt x="283" y="567"/>
                      <a:pt x="280" y="542"/>
                      <a:pt x="285" y="542"/>
                    </a:cubicBezTo>
                    <a:cubicBezTo>
                      <a:pt x="290" y="541"/>
                      <a:pt x="290" y="567"/>
                      <a:pt x="292" y="585"/>
                    </a:cubicBezTo>
                    <a:cubicBezTo>
                      <a:pt x="292" y="585"/>
                      <a:pt x="292" y="584"/>
                      <a:pt x="292" y="584"/>
                    </a:cubicBezTo>
                    <a:cubicBezTo>
                      <a:pt x="296" y="566"/>
                      <a:pt x="299" y="542"/>
                      <a:pt x="304" y="543"/>
                    </a:cubicBezTo>
                    <a:cubicBezTo>
                      <a:pt x="304" y="543"/>
                      <a:pt x="305" y="543"/>
                      <a:pt x="305" y="544"/>
                    </a:cubicBezTo>
                    <a:cubicBezTo>
                      <a:pt x="307" y="550"/>
                      <a:pt x="302" y="571"/>
                      <a:pt x="299" y="586"/>
                    </a:cubicBezTo>
                    <a:cubicBezTo>
                      <a:pt x="300" y="585"/>
                      <a:pt x="300" y="584"/>
                      <a:pt x="301" y="583"/>
                    </a:cubicBezTo>
                    <a:cubicBezTo>
                      <a:pt x="308" y="569"/>
                      <a:pt x="316" y="551"/>
                      <a:pt x="321" y="549"/>
                    </a:cubicBezTo>
                    <a:cubicBezTo>
                      <a:pt x="321" y="548"/>
                      <a:pt x="322" y="548"/>
                      <a:pt x="322" y="549"/>
                    </a:cubicBezTo>
                    <a:cubicBezTo>
                      <a:pt x="326" y="551"/>
                      <a:pt x="314" y="573"/>
                      <a:pt x="306" y="589"/>
                    </a:cubicBezTo>
                    <a:cubicBezTo>
                      <a:pt x="319" y="576"/>
                      <a:pt x="334" y="556"/>
                      <a:pt x="338" y="559"/>
                    </a:cubicBezTo>
                    <a:cubicBezTo>
                      <a:pt x="342" y="562"/>
                      <a:pt x="322" y="582"/>
                      <a:pt x="311" y="596"/>
                    </a:cubicBezTo>
                    <a:cubicBezTo>
                      <a:pt x="322" y="589"/>
                      <a:pt x="336" y="578"/>
                      <a:pt x="345" y="574"/>
                    </a:cubicBezTo>
                    <a:cubicBezTo>
                      <a:pt x="361" y="557"/>
                      <a:pt x="386" y="529"/>
                      <a:pt x="406" y="495"/>
                    </a:cubicBezTo>
                    <a:cubicBezTo>
                      <a:pt x="403" y="494"/>
                      <a:pt x="400" y="493"/>
                      <a:pt x="400" y="491"/>
                    </a:cubicBezTo>
                    <a:cubicBezTo>
                      <a:pt x="400" y="489"/>
                      <a:pt x="409" y="489"/>
                      <a:pt x="410" y="486"/>
                    </a:cubicBezTo>
                    <a:cubicBezTo>
                      <a:pt x="410" y="484"/>
                      <a:pt x="403" y="479"/>
                      <a:pt x="405" y="477"/>
                    </a:cubicBezTo>
                    <a:cubicBezTo>
                      <a:pt x="406" y="475"/>
                      <a:pt x="414" y="478"/>
                      <a:pt x="415" y="476"/>
                    </a:cubicBezTo>
                    <a:cubicBezTo>
                      <a:pt x="416" y="475"/>
                      <a:pt x="412" y="467"/>
                      <a:pt x="414" y="466"/>
                    </a:cubicBezTo>
                    <a:cubicBezTo>
                      <a:pt x="415" y="465"/>
                      <a:pt x="418" y="467"/>
                      <a:pt x="420" y="468"/>
                    </a:cubicBezTo>
                    <a:cubicBezTo>
                      <a:pt x="422" y="465"/>
                      <a:pt x="424" y="461"/>
                      <a:pt x="425" y="457"/>
                    </a:cubicBezTo>
                    <a:cubicBezTo>
                      <a:pt x="425" y="460"/>
                      <a:pt x="433" y="465"/>
                      <a:pt x="435" y="465"/>
                    </a:cubicBezTo>
                    <a:cubicBezTo>
                      <a:pt x="437" y="465"/>
                      <a:pt x="439" y="456"/>
                      <a:pt x="441" y="456"/>
                    </a:cubicBezTo>
                    <a:cubicBezTo>
                      <a:pt x="443" y="456"/>
                      <a:pt x="444" y="465"/>
                      <a:pt x="446" y="465"/>
                    </a:cubicBezTo>
                    <a:cubicBezTo>
                      <a:pt x="448" y="465"/>
                      <a:pt x="449" y="464"/>
                      <a:pt x="451" y="462"/>
                    </a:cubicBezTo>
                    <a:cubicBezTo>
                      <a:pt x="451" y="462"/>
                      <a:pt x="451" y="462"/>
                      <a:pt x="451" y="462"/>
                    </a:cubicBezTo>
                    <a:cubicBezTo>
                      <a:pt x="451" y="462"/>
                      <a:pt x="451" y="462"/>
                      <a:pt x="451" y="462"/>
                    </a:cubicBezTo>
                    <a:cubicBezTo>
                      <a:pt x="453" y="460"/>
                      <a:pt x="454" y="459"/>
                      <a:pt x="455" y="459"/>
                    </a:cubicBezTo>
                    <a:cubicBezTo>
                      <a:pt x="457" y="460"/>
                      <a:pt x="455" y="468"/>
                      <a:pt x="457" y="469"/>
                    </a:cubicBezTo>
                    <a:cubicBezTo>
                      <a:pt x="459" y="471"/>
                      <a:pt x="466" y="466"/>
                      <a:pt x="467" y="467"/>
                    </a:cubicBezTo>
                    <a:cubicBezTo>
                      <a:pt x="469" y="469"/>
                      <a:pt x="464" y="476"/>
                      <a:pt x="465" y="477"/>
                    </a:cubicBezTo>
                    <a:cubicBezTo>
                      <a:pt x="466" y="479"/>
                      <a:pt x="475" y="478"/>
                      <a:pt x="475" y="480"/>
                    </a:cubicBezTo>
                    <a:cubicBezTo>
                      <a:pt x="476" y="482"/>
                      <a:pt x="469" y="486"/>
                      <a:pt x="469" y="488"/>
                    </a:cubicBezTo>
                    <a:cubicBezTo>
                      <a:pt x="469" y="490"/>
                      <a:pt x="477" y="492"/>
                      <a:pt x="477" y="494"/>
                    </a:cubicBezTo>
                    <a:cubicBezTo>
                      <a:pt x="477" y="496"/>
                      <a:pt x="470" y="497"/>
                      <a:pt x="468" y="499"/>
                    </a:cubicBezTo>
                    <a:cubicBezTo>
                      <a:pt x="494" y="545"/>
                      <a:pt x="531" y="581"/>
                      <a:pt x="544" y="594"/>
                    </a:cubicBezTo>
                    <a:cubicBezTo>
                      <a:pt x="561" y="610"/>
                      <a:pt x="565" y="633"/>
                      <a:pt x="620" y="644"/>
                    </a:cubicBezTo>
                    <a:cubicBezTo>
                      <a:pt x="675" y="656"/>
                      <a:pt x="719" y="643"/>
                      <a:pt x="738" y="635"/>
                    </a:cubicBezTo>
                    <a:cubicBezTo>
                      <a:pt x="756" y="627"/>
                      <a:pt x="767" y="607"/>
                      <a:pt x="767" y="607"/>
                    </a:cubicBezTo>
                    <a:cubicBezTo>
                      <a:pt x="767" y="607"/>
                      <a:pt x="767" y="607"/>
                      <a:pt x="778" y="602"/>
                    </a:cubicBezTo>
                    <a:cubicBezTo>
                      <a:pt x="789" y="596"/>
                      <a:pt x="810" y="579"/>
                      <a:pt x="814" y="566"/>
                    </a:cubicBezTo>
                    <a:cubicBezTo>
                      <a:pt x="818" y="553"/>
                      <a:pt x="813" y="553"/>
                      <a:pt x="826" y="526"/>
                    </a:cubicBezTo>
                    <a:cubicBezTo>
                      <a:pt x="831" y="516"/>
                      <a:pt x="831" y="503"/>
                      <a:pt x="830" y="491"/>
                    </a:cubicBezTo>
                    <a:cubicBezTo>
                      <a:pt x="830" y="490"/>
                      <a:pt x="830" y="489"/>
                      <a:pt x="830" y="488"/>
                    </a:cubicBezTo>
                    <a:cubicBezTo>
                      <a:pt x="830" y="485"/>
                      <a:pt x="829" y="484"/>
                      <a:pt x="829" y="482"/>
                    </a:cubicBezTo>
                    <a:cubicBezTo>
                      <a:pt x="829" y="482"/>
                      <a:pt x="829" y="481"/>
                      <a:pt x="829" y="481"/>
                    </a:cubicBezTo>
                    <a:cubicBezTo>
                      <a:pt x="827" y="480"/>
                      <a:pt x="820" y="485"/>
                      <a:pt x="819" y="484"/>
                    </a:cubicBezTo>
                    <a:cubicBezTo>
                      <a:pt x="817" y="482"/>
                      <a:pt x="822" y="475"/>
                      <a:pt x="821" y="473"/>
                    </a:cubicBezTo>
                    <a:cubicBezTo>
                      <a:pt x="820" y="472"/>
                      <a:pt x="811" y="473"/>
                      <a:pt x="811" y="471"/>
                    </a:cubicBezTo>
                    <a:cubicBezTo>
                      <a:pt x="810" y="469"/>
                      <a:pt x="818" y="465"/>
                      <a:pt x="817" y="463"/>
                    </a:cubicBezTo>
                    <a:cubicBezTo>
                      <a:pt x="817" y="461"/>
                      <a:pt x="809" y="459"/>
                      <a:pt x="809" y="456"/>
                    </a:cubicBezTo>
                    <a:cubicBezTo>
                      <a:pt x="809" y="454"/>
                      <a:pt x="818" y="454"/>
                      <a:pt x="818" y="452"/>
                    </a:cubicBezTo>
                    <a:cubicBezTo>
                      <a:pt x="819" y="450"/>
                      <a:pt x="812" y="444"/>
                      <a:pt x="813" y="442"/>
                    </a:cubicBezTo>
                    <a:cubicBezTo>
                      <a:pt x="814" y="442"/>
                      <a:pt x="815" y="442"/>
                      <a:pt x="816" y="442"/>
                    </a:cubicBezTo>
                    <a:cubicBezTo>
                      <a:pt x="796" y="415"/>
                      <a:pt x="775" y="394"/>
                      <a:pt x="755" y="376"/>
                    </a:cubicBezTo>
                    <a:cubicBezTo>
                      <a:pt x="755" y="385"/>
                      <a:pt x="755" y="392"/>
                      <a:pt x="752" y="392"/>
                    </a:cubicBezTo>
                    <a:cubicBezTo>
                      <a:pt x="749" y="392"/>
                      <a:pt x="748" y="382"/>
                      <a:pt x="747" y="370"/>
                    </a:cubicBezTo>
                    <a:cubicBezTo>
                      <a:pt x="745" y="368"/>
                      <a:pt x="744" y="367"/>
                      <a:pt x="742" y="366"/>
                    </a:cubicBezTo>
                    <a:cubicBezTo>
                      <a:pt x="740" y="378"/>
                      <a:pt x="738" y="389"/>
                      <a:pt x="735" y="391"/>
                    </a:cubicBezTo>
                    <a:cubicBezTo>
                      <a:pt x="734" y="391"/>
                      <a:pt x="734" y="391"/>
                      <a:pt x="733" y="391"/>
                    </a:cubicBezTo>
                    <a:cubicBezTo>
                      <a:pt x="733" y="391"/>
                      <a:pt x="732" y="391"/>
                      <a:pt x="732" y="390"/>
                    </a:cubicBezTo>
                    <a:cubicBezTo>
                      <a:pt x="730" y="384"/>
                      <a:pt x="735" y="363"/>
                      <a:pt x="738" y="348"/>
                    </a:cubicBezTo>
                    <a:cubicBezTo>
                      <a:pt x="733" y="358"/>
                      <a:pt x="727" y="371"/>
                      <a:pt x="722" y="379"/>
                    </a:cubicBezTo>
                    <a:cubicBezTo>
                      <a:pt x="719" y="383"/>
                      <a:pt x="717" y="386"/>
                      <a:pt x="715" y="385"/>
                    </a:cubicBezTo>
                    <a:cubicBezTo>
                      <a:pt x="715" y="385"/>
                      <a:pt x="715" y="385"/>
                      <a:pt x="715" y="385"/>
                    </a:cubicBezTo>
                    <a:cubicBezTo>
                      <a:pt x="712" y="381"/>
                      <a:pt x="724" y="361"/>
                      <a:pt x="731" y="345"/>
                    </a:cubicBezTo>
                    <a:cubicBezTo>
                      <a:pt x="731" y="345"/>
                      <a:pt x="731" y="345"/>
                      <a:pt x="731" y="345"/>
                    </a:cubicBezTo>
                    <a:cubicBezTo>
                      <a:pt x="719" y="358"/>
                      <a:pt x="703" y="378"/>
                      <a:pt x="699" y="375"/>
                    </a:cubicBezTo>
                    <a:cubicBezTo>
                      <a:pt x="695" y="372"/>
                      <a:pt x="715" y="352"/>
                      <a:pt x="727" y="338"/>
                    </a:cubicBezTo>
                    <a:cubicBezTo>
                      <a:pt x="726" y="338"/>
                      <a:pt x="726" y="338"/>
                      <a:pt x="726" y="338"/>
                    </a:cubicBezTo>
                    <a:cubicBezTo>
                      <a:pt x="725" y="339"/>
                      <a:pt x="724" y="339"/>
                      <a:pt x="723" y="340"/>
                    </a:cubicBezTo>
                    <a:cubicBezTo>
                      <a:pt x="708" y="350"/>
                      <a:pt x="689" y="365"/>
                      <a:pt x="687" y="361"/>
                    </a:cubicBezTo>
                    <a:cubicBezTo>
                      <a:pt x="685" y="358"/>
                      <a:pt x="694" y="351"/>
                      <a:pt x="704" y="344"/>
                    </a:cubicBezTo>
                    <a:cubicBezTo>
                      <a:pt x="702" y="344"/>
                      <a:pt x="695" y="346"/>
                      <a:pt x="689" y="345"/>
                    </a:cubicBezTo>
                    <a:cubicBezTo>
                      <a:pt x="688" y="345"/>
                      <a:pt x="687" y="345"/>
                      <a:pt x="686" y="345"/>
                    </a:cubicBezTo>
                    <a:cubicBezTo>
                      <a:pt x="681" y="346"/>
                      <a:pt x="678" y="346"/>
                      <a:pt x="678" y="344"/>
                    </a:cubicBezTo>
                    <a:cubicBezTo>
                      <a:pt x="678" y="344"/>
                      <a:pt x="678" y="343"/>
                      <a:pt x="679" y="342"/>
                    </a:cubicBezTo>
                    <a:cubicBezTo>
                      <a:pt x="679" y="342"/>
                      <a:pt x="679" y="342"/>
                      <a:pt x="679" y="342"/>
                    </a:cubicBezTo>
                    <a:cubicBezTo>
                      <a:pt x="677" y="340"/>
                      <a:pt x="676" y="339"/>
                      <a:pt x="676" y="339"/>
                    </a:cubicBezTo>
                    <a:cubicBezTo>
                      <a:pt x="667" y="342"/>
                      <a:pt x="667" y="342"/>
                      <a:pt x="667" y="342"/>
                    </a:cubicBezTo>
                    <a:cubicBezTo>
                      <a:pt x="667" y="342"/>
                      <a:pt x="654" y="346"/>
                      <a:pt x="646" y="337"/>
                    </a:cubicBezTo>
                    <a:cubicBezTo>
                      <a:pt x="644" y="335"/>
                      <a:pt x="640" y="327"/>
                      <a:pt x="634" y="326"/>
                    </a:cubicBezTo>
                    <a:cubicBezTo>
                      <a:pt x="627" y="324"/>
                      <a:pt x="621" y="317"/>
                      <a:pt x="621" y="317"/>
                    </a:cubicBezTo>
                    <a:cubicBezTo>
                      <a:pt x="621" y="317"/>
                      <a:pt x="624" y="318"/>
                      <a:pt x="630" y="317"/>
                    </a:cubicBezTo>
                    <a:cubicBezTo>
                      <a:pt x="636" y="315"/>
                      <a:pt x="637" y="310"/>
                      <a:pt x="642" y="309"/>
                    </a:cubicBezTo>
                    <a:cubicBezTo>
                      <a:pt x="647" y="308"/>
                      <a:pt x="652" y="302"/>
                      <a:pt x="658" y="300"/>
                    </a:cubicBezTo>
                    <a:cubicBezTo>
                      <a:pt x="664" y="299"/>
                      <a:pt x="670" y="299"/>
                      <a:pt x="677" y="298"/>
                    </a:cubicBezTo>
                    <a:cubicBezTo>
                      <a:pt x="683" y="297"/>
                      <a:pt x="683" y="297"/>
                      <a:pt x="683" y="293"/>
                    </a:cubicBezTo>
                    <a:cubicBezTo>
                      <a:pt x="683" y="293"/>
                      <a:pt x="683" y="293"/>
                      <a:pt x="683" y="293"/>
                    </a:cubicBezTo>
                    <a:cubicBezTo>
                      <a:pt x="681" y="291"/>
                      <a:pt x="679" y="289"/>
                      <a:pt x="680" y="288"/>
                    </a:cubicBezTo>
                    <a:cubicBezTo>
                      <a:pt x="680" y="287"/>
                      <a:pt x="682" y="287"/>
                      <a:pt x="685" y="287"/>
                    </a:cubicBezTo>
                    <a:cubicBezTo>
                      <a:pt x="687" y="285"/>
                      <a:pt x="691" y="283"/>
                      <a:pt x="695" y="283"/>
                    </a:cubicBezTo>
                    <a:cubicBezTo>
                      <a:pt x="696" y="283"/>
                      <a:pt x="697" y="283"/>
                      <a:pt x="698" y="283"/>
                    </a:cubicBezTo>
                    <a:cubicBezTo>
                      <a:pt x="692" y="278"/>
                      <a:pt x="689" y="274"/>
                      <a:pt x="690" y="272"/>
                    </a:cubicBezTo>
                    <a:cubicBezTo>
                      <a:pt x="693" y="269"/>
                      <a:pt x="703" y="277"/>
                      <a:pt x="714" y="287"/>
                    </a:cubicBezTo>
                    <a:cubicBezTo>
                      <a:pt x="716" y="287"/>
                      <a:pt x="719" y="288"/>
                      <a:pt x="721" y="289"/>
                    </a:cubicBezTo>
                    <a:cubicBezTo>
                      <a:pt x="720" y="287"/>
                      <a:pt x="719" y="286"/>
                      <a:pt x="718" y="284"/>
                    </a:cubicBezTo>
                    <a:cubicBezTo>
                      <a:pt x="716" y="282"/>
                      <a:pt x="714" y="279"/>
                      <a:pt x="712" y="276"/>
                    </a:cubicBezTo>
                    <a:cubicBezTo>
                      <a:pt x="711" y="275"/>
                      <a:pt x="711" y="274"/>
                      <a:pt x="710" y="273"/>
                    </a:cubicBezTo>
                    <a:cubicBezTo>
                      <a:pt x="709" y="272"/>
                      <a:pt x="708" y="270"/>
                      <a:pt x="707" y="269"/>
                    </a:cubicBezTo>
                    <a:cubicBezTo>
                      <a:pt x="706" y="268"/>
                      <a:pt x="706" y="266"/>
                      <a:pt x="705" y="265"/>
                    </a:cubicBezTo>
                    <a:cubicBezTo>
                      <a:pt x="705" y="265"/>
                      <a:pt x="705" y="264"/>
                      <a:pt x="704" y="263"/>
                    </a:cubicBezTo>
                    <a:cubicBezTo>
                      <a:pt x="704" y="263"/>
                      <a:pt x="704" y="263"/>
                      <a:pt x="704" y="262"/>
                    </a:cubicBezTo>
                    <a:cubicBezTo>
                      <a:pt x="704" y="261"/>
                      <a:pt x="704" y="259"/>
                      <a:pt x="704" y="259"/>
                    </a:cubicBezTo>
                    <a:cubicBezTo>
                      <a:pt x="705" y="258"/>
                      <a:pt x="706" y="259"/>
                      <a:pt x="708" y="260"/>
                    </a:cubicBezTo>
                    <a:cubicBezTo>
                      <a:pt x="713" y="263"/>
                      <a:pt x="722" y="277"/>
                      <a:pt x="729" y="288"/>
                    </a:cubicBezTo>
                    <a:cubicBezTo>
                      <a:pt x="729" y="287"/>
                      <a:pt x="730" y="286"/>
                      <a:pt x="731" y="287"/>
                    </a:cubicBezTo>
                    <a:cubicBezTo>
                      <a:pt x="725" y="271"/>
                      <a:pt x="717" y="252"/>
                      <a:pt x="722" y="250"/>
                    </a:cubicBezTo>
                    <a:cubicBezTo>
                      <a:pt x="727" y="248"/>
                      <a:pt x="734" y="273"/>
                      <a:pt x="740" y="290"/>
                    </a:cubicBezTo>
                    <a:cubicBezTo>
                      <a:pt x="739" y="272"/>
                      <a:pt x="736" y="247"/>
                      <a:pt x="741" y="247"/>
                    </a:cubicBezTo>
                    <a:cubicBezTo>
                      <a:pt x="746" y="246"/>
                      <a:pt x="746" y="272"/>
                      <a:pt x="748" y="290"/>
                    </a:cubicBezTo>
                    <a:cubicBezTo>
                      <a:pt x="748" y="289"/>
                      <a:pt x="748" y="288"/>
                      <a:pt x="748" y="287"/>
                    </a:cubicBezTo>
                    <a:cubicBezTo>
                      <a:pt x="752" y="270"/>
                      <a:pt x="755" y="249"/>
                      <a:pt x="759" y="248"/>
                    </a:cubicBezTo>
                    <a:cubicBezTo>
                      <a:pt x="759" y="248"/>
                      <a:pt x="759" y="248"/>
                      <a:pt x="760" y="248"/>
                    </a:cubicBezTo>
                    <a:cubicBezTo>
                      <a:pt x="764" y="249"/>
                      <a:pt x="758" y="273"/>
                      <a:pt x="755" y="291"/>
                    </a:cubicBezTo>
                    <a:cubicBezTo>
                      <a:pt x="759" y="284"/>
                      <a:pt x="763" y="276"/>
                      <a:pt x="766" y="268"/>
                    </a:cubicBezTo>
                    <a:cubicBezTo>
                      <a:pt x="767" y="267"/>
                      <a:pt x="768" y="265"/>
                      <a:pt x="769" y="264"/>
                    </a:cubicBezTo>
                    <a:cubicBezTo>
                      <a:pt x="769" y="263"/>
                      <a:pt x="770" y="261"/>
                      <a:pt x="771" y="260"/>
                    </a:cubicBezTo>
                    <a:cubicBezTo>
                      <a:pt x="772" y="259"/>
                      <a:pt x="772" y="258"/>
                      <a:pt x="773" y="257"/>
                    </a:cubicBezTo>
                    <a:cubicBezTo>
                      <a:pt x="775" y="254"/>
                      <a:pt x="777" y="253"/>
                      <a:pt x="778" y="253"/>
                    </a:cubicBezTo>
                    <a:cubicBezTo>
                      <a:pt x="782" y="256"/>
                      <a:pt x="770" y="278"/>
                      <a:pt x="762" y="294"/>
                    </a:cubicBezTo>
                    <a:cubicBezTo>
                      <a:pt x="774" y="281"/>
                      <a:pt x="790" y="260"/>
                      <a:pt x="794" y="264"/>
                    </a:cubicBezTo>
                    <a:cubicBezTo>
                      <a:pt x="798" y="267"/>
                      <a:pt x="778" y="287"/>
                      <a:pt x="766" y="301"/>
                    </a:cubicBezTo>
                    <a:cubicBezTo>
                      <a:pt x="782" y="291"/>
                      <a:pt x="803" y="274"/>
                      <a:pt x="806" y="278"/>
                    </a:cubicBezTo>
                    <a:cubicBezTo>
                      <a:pt x="809" y="282"/>
                      <a:pt x="788" y="295"/>
                      <a:pt x="773" y="306"/>
                    </a:cubicBezTo>
                    <a:cubicBezTo>
                      <a:pt x="790" y="300"/>
                      <a:pt x="813" y="290"/>
                      <a:pt x="815" y="295"/>
                    </a:cubicBezTo>
                    <a:cubicBezTo>
                      <a:pt x="817" y="299"/>
                      <a:pt x="792" y="307"/>
                      <a:pt x="776" y="314"/>
                    </a:cubicBezTo>
                    <a:cubicBezTo>
                      <a:pt x="787" y="313"/>
                      <a:pt x="801" y="311"/>
                      <a:pt x="810" y="311"/>
                    </a:cubicBezTo>
                    <a:cubicBezTo>
                      <a:pt x="824" y="289"/>
                      <a:pt x="825" y="269"/>
                      <a:pt x="831" y="253"/>
                    </a:cubicBezTo>
                    <a:cubicBezTo>
                      <a:pt x="838" y="245"/>
                      <a:pt x="844" y="229"/>
                      <a:pt x="848" y="214"/>
                    </a:cubicBezTo>
                    <a:cubicBezTo>
                      <a:pt x="847" y="212"/>
                      <a:pt x="849" y="207"/>
                      <a:pt x="852" y="200"/>
                    </a:cubicBezTo>
                    <a:cubicBezTo>
                      <a:pt x="854" y="192"/>
                      <a:pt x="855" y="186"/>
                      <a:pt x="855" y="184"/>
                    </a:cubicBezTo>
                    <a:cubicBezTo>
                      <a:pt x="845" y="195"/>
                      <a:pt x="835" y="207"/>
                      <a:pt x="833" y="204"/>
                    </a:cubicBezTo>
                    <a:cubicBezTo>
                      <a:pt x="829" y="201"/>
                      <a:pt x="848" y="181"/>
                      <a:pt x="860" y="167"/>
                    </a:cubicBezTo>
                    <a:cubicBezTo>
                      <a:pt x="845" y="177"/>
                      <a:pt x="823" y="194"/>
                      <a:pt x="820" y="190"/>
                    </a:cubicBezTo>
                    <a:cubicBezTo>
                      <a:pt x="817" y="186"/>
                      <a:pt x="839" y="173"/>
                      <a:pt x="853" y="162"/>
                    </a:cubicBezTo>
                    <a:cubicBezTo>
                      <a:pt x="836" y="168"/>
                      <a:pt x="813" y="178"/>
                      <a:pt x="811" y="173"/>
                    </a:cubicBezTo>
                    <a:cubicBezTo>
                      <a:pt x="809" y="169"/>
                      <a:pt x="834" y="161"/>
                      <a:pt x="851" y="154"/>
                    </a:cubicBezTo>
                    <a:cubicBezTo>
                      <a:pt x="833" y="156"/>
                      <a:pt x="808" y="160"/>
                      <a:pt x="807" y="155"/>
                    </a:cubicBezTo>
                    <a:cubicBezTo>
                      <a:pt x="807" y="150"/>
                      <a:pt x="832" y="149"/>
                      <a:pt x="850" y="147"/>
                    </a:cubicBezTo>
                    <a:cubicBezTo>
                      <a:pt x="832" y="143"/>
                      <a:pt x="807" y="141"/>
                      <a:pt x="808" y="136"/>
                    </a:cubicBezTo>
                    <a:cubicBezTo>
                      <a:pt x="809" y="131"/>
                      <a:pt x="833" y="136"/>
                      <a:pt x="851" y="139"/>
                    </a:cubicBezTo>
                    <a:cubicBezTo>
                      <a:pt x="835" y="131"/>
                      <a:pt x="811" y="122"/>
                      <a:pt x="813" y="117"/>
                    </a:cubicBezTo>
                    <a:cubicBezTo>
                      <a:pt x="815" y="112"/>
                      <a:pt x="840" y="126"/>
                      <a:pt x="856" y="133"/>
                    </a:cubicBezTo>
                    <a:cubicBezTo>
                      <a:pt x="843" y="121"/>
                      <a:pt x="820" y="105"/>
                      <a:pt x="824" y="101"/>
                    </a:cubicBezTo>
                    <a:cubicBezTo>
                      <a:pt x="827" y="97"/>
                      <a:pt x="847" y="116"/>
                      <a:pt x="861" y="128"/>
                    </a:cubicBezTo>
                    <a:cubicBezTo>
                      <a:pt x="851" y="113"/>
                      <a:pt x="833" y="91"/>
                      <a:pt x="838" y="88"/>
                    </a:cubicBezTo>
                    <a:cubicBezTo>
                      <a:pt x="841" y="86"/>
                      <a:pt x="850" y="99"/>
                      <a:pt x="859" y="112"/>
                    </a:cubicBezTo>
                    <a:cubicBezTo>
                      <a:pt x="859" y="112"/>
                      <a:pt x="859" y="112"/>
                      <a:pt x="859" y="113"/>
                    </a:cubicBezTo>
                    <a:cubicBezTo>
                      <a:pt x="860" y="114"/>
                      <a:pt x="861" y="115"/>
                      <a:pt x="862" y="116"/>
                    </a:cubicBezTo>
                    <a:cubicBezTo>
                      <a:pt x="863" y="119"/>
                      <a:pt x="865" y="121"/>
                      <a:pt x="867" y="124"/>
                    </a:cubicBezTo>
                    <a:cubicBezTo>
                      <a:pt x="861" y="106"/>
                      <a:pt x="850" y="81"/>
                      <a:pt x="855" y="79"/>
                    </a:cubicBezTo>
                    <a:cubicBezTo>
                      <a:pt x="860" y="77"/>
                      <a:pt x="867" y="102"/>
                      <a:pt x="873" y="119"/>
                    </a:cubicBezTo>
                    <a:cubicBezTo>
                      <a:pt x="872" y="101"/>
                      <a:pt x="869" y="76"/>
                      <a:pt x="874" y="76"/>
                    </a:cubicBezTo>
                    <a:cubicBezTo>
                      <a:pt x="875" y="76"/>
                      <a:pt x="875" y="76"/>
                      <a:pt x="876" y="77"/>
                    </a:cubicBezTo>
                    <a:cubicBezTo>
                      <a:pt x="876" y="76"/>
                      <a:pt x="876" y="75"/>
                      <a:pt x="876" y="73"/>
                    </a:cubicBezTo>
                    <a:cubicBezTo>
                      <a:pt x="878" y="16"/>
                      <a:pt x="828" y="11"/>
                      <a:pt x="781" y="25"/>
                    </a:cubicBezTo>
                    <a:cubicBezTo>
                      <a:pt x="762" y="31"/>
                      <a:pt x="718" y="57"/>
                      <a:pt x="672" y="87"/>
                    </a:cubicBezTo>
                    <a:cubicBezTo>
                      <a:pt x="677" y="90"/>
                      <a:pt x="680" y="92"/>
                      <a:pt x="679" y="94"/>
                    </a:cubicBezTo>
                    <a:close/>
                    <a:moveTo>
                      <a:pt x="262" y="391"/>
                    </a:moveTo>
                    <a:cubicBezTo>
                      <a:pt x="260" y="391"/>
                      <a:pt x="258" y="400"/>
                      <a:pt x="256" y="399"/>
                    </a:cubicBezTo>
                    <a:cubicBezTo>
                      <a:pt x="254" y="399"/>
                      <a:pt x="253" y="391"/>
                      <a:pt x="250" y="391"/>
                    </a:cubicBezTo>
                    <a:cubicBezTo>
                      <a:pt x="248" y="390"/>
                      <a:pt x="244" y="398"/>
                      <a:pt x="242" y="397"/>
                    </a:cubicBezTo>
                    <a:cubicBezTo>
                      <a:pt x="240" y="396"/>
                      <a:pt x="242" y="388"/>
                      <a:pt x="240" y="386"/>
                    </a:cubicBezTo>
                    <a:cubicBezTo>
                      <a:pt x="238" y="385"/>
                      <a:pt x="231" y="390"/>
                      <a:pt x="229" y="389"/>
                    </a:cubicBezTo>
                    <a:cubicBezTo>
                      <a:pt x="228" y="387"/>
                      <a:pt x="233" y="380"/>
                      <a:pt x="232" y="378"/>
                    </a:cubicBezTo>
                    <a:cubicBezTo>
                      <a:pt x="231" y="376"/>
                      <a:pt x="222" y="378"/>
                      <a:pt x="222" y="376"/>
                    </a:cubicBezTo>
                    <a:cubicBezTo>
                      <a:pt x="221" y="374"/>
                      <a:pt x="228" y="370"/>
                      <a:pt x="228" y="368"/>
                    </a:cubicBezTo>
                    <a:cubicBezTo>
                      <a:pt x="228" y="366"/>
                      <a:pt x="219" y="363"/>
                      <a:pt x="220" y="361"/>
                    </a:cubicBezTo>
                    <a:cubicBezTo>
                      <a:pt x="220" y="359"/>
                      <a:pt x="228" y="359"/>
                      <a:pt x="229" y="357"/>
                    </a:cubicBezTo>
                    <a:cubicBezTo>
                      <a:pt x="230" y="354"/>
                      <a:pt x="223" y="349"/>
                      <a:pt x="224" y="347"/>
                    </a:cubicBezTo>
                    <a:cubicBezTo>
                      <a:pt x="225" y="345"/>
                      <a:pt x="233" y="348"/>
                      <a:pt x="235" y="346"/>
                    </a:cubicBezTo>
                    <a:cubicBezTo>
                      <a:pt x="236" y="345"/>
                      <a:pt x="232" y="337"/>
                      <a:pt x="233" y="336"/>
                    </a:cubicBezTo>
                    <a:cubicBezTo>
                      <a:pt x="235" y="335"/>
                      <a:pt x="242" y="340"/>
                      <a:pt x="243" y="339"/>
                    </a:cubicBezTo>
                    <a:cubicBezTo>
                      <a:pt x="245" y="338"/>
                      <a:pt x="244" y="330"/>
                      <a:pt x="246" y="329"/>
                    </a:cubicBezTo>
                    <a:cubicBezTo>
                      <a:pt x="248" y="328"/>
                      <a:pt x="252" y="335"/>
                      <a:pt x="254" y="335"/>
                    </a:cubicBezTo>
                    <a:cubicBezTo>
                      <a:pt x="257" y="335"/>
                      <a:pt x="258" y="326"/>
                      <a:pt x="260" y="326"/>
                    </a:cubicBezTo>
                    <a:cubicBezTo>
                      <a:pt x="263" y="326"/>
                      <a:pt x="264" y="335"/>
                      <a:pt x="266" y="335"/>
                    </a:cubicBezTo>
                    <a:cubicBezTo>
                      <a:pt x="268" y="336"/>
                      <a:pt x="273" y="328"/>
                      <a:pt x="275" y="329"/>
                    </a:cubicBezTo>
                    <a:cubicBezTo>
                      <a:pt x="277" y="330"/>
                      <a:pt x="275" y="338"/>
                      <a:pt x="277" y="339"/>
                    </a:cubicBezTo>
                    <a:cubicBezTo>
                      <a:pt x="278" y="341"/>
                      <a:pt x="285" y="336"/>
                      <a:pt x="287" y="337"/>
                    </a:cubicBezTo>
                    <a:cubicBezTo>
                      <a:pt x="289" y="339"/>
                      <a:pt x="283" y="346"/>
                      <a:pt x="285" y="347"/>
                    </a:cubicBezTo>
                    <a:cubicBezTo>
                      <a:pt x="286" y="349"/>
                      <a:pt x="294" y="348"/>
                      <a:pt x="295" y="350"/>
                    </a:cubicBezTo>
                    <a:cubicBezTo>
                      <a:pt x="296" y="352"/>
                      <a:pt x="288" y="356"/>
                      <a:pt x="288" y="358"/>
                    </a:cubicBezTo>
                    <a:cubicBezTo>
                      <a:pt x="289" y="360"/>
                      <a:pt x="297" y="362"/>
                      <a:pt x="297" y="364"/>
                    </a:cubicBezTo>
                    <a:cubicBezTo>
                      <a:pt x="297" y="367"/>
                      <a:pt x="288" y="367"/>
                      <a:pt x="287" y="369"/>
                    </a:cubicBezTo>
                    <a:cubicBezTo>
                      <a:pt x="287" y="371"/>
                      <a:pt x="293" y="377"/>
                      <a:pt x="292" y="379"/>
                    </a:cubicBezTo>
                    <a:cubicBezTo>
                      <a:pt x="291" y="380"/>
                      <a:pt x="283" y="378"/>
                      <a:pt x="282" y="379"/>
                    </a:cubicBezTo>
                    <a:cubicBezTo>
                      <a:pt x="280" y="381"/>
                      <a:pt x="285" y="388"/>
                      <a:pt x="283" y="390"/>
                    </a:cubicBezTo>
                    <a:cubicBezTo>
                      <a:pt x="281" y="391"/>
                      <a:pt x="275" y="386"/>
                      <a:pt x="273" y="387"/>
                    </a:cubicBezTo>
                    <a:cubicBezTo>
                      <a:pt x="271" y="388"/>
                      <a:pt x="273" y="396"/>
                      <a:pt x="270" y="397"/>
                    </a:cubicBezTo>
                    <a:cubicBezTo>
                      <a:pt x="268" y="398"/>
                      <a:pt x="264" y="390"/>
                      <a:pt x="262" y="391"/>
                    </a:cubicBezTo>
                    <a:close/>
                    <a:moveTo>
                      <a:pt x="672" y="507"/>
                    </a:moveTo>
                    <a:cubicBezTo>
                      <a:pt x="672" y="507"/>
                      <a:pt x="672" y="507"/>
                      <a:pt x="672" y="507"/>
                    </a:cubicBezTo>
                    <a:cubicBezTo>
                      <a:pt x="652" y="449"/>
                      <a:pt x="666" y="459"/>
                      <a:pt x="677" y="491"/>
                    </a:cubicBezTo>
                    <a:cubicBezTo>
                      <a:pt x="680" y="492"/>
                      <a:pt x="682" y="495"/>
                      <a:pt x="684" y="500"/>
                    </a:cubicBezTo>
                    <a:cubicBezTo>
                      <a:pt x="685" y="459"/>
                      <a:pt x="700" y="437"/>
                      <a:pt x="693" y="507"/>
                    </a:cubicBezTo>
                    <a:cubicBezTo>
                      <a:pt x="693" y="507"/>
                      <a:pt x="693" y="507"/>
                      <a:pt x="693" y="506"/>
                    </a:cubicBezTo>
                    <a:cubicBezTo>
                      <a:pt x="700" y="443"/>
                      <a:pt x="705" y="457"/>
                      <a:pt x="702" y="491"/>
                    </a:cubicBezTo>
                    <a:cubicBezTo>
                      <a:pt x="704" y="489"/>
                      <a:pt x="705" y="490"/>
                      <a:pt x="706" y="493"/>
                    </a:cubicBezTo>
                    <a:cubicBezTo>
                      <a:pt x="717" y="462"/>
                      <a:pt x="729" y="451"/>
                      <a:pt x="710" y="500"/>
                    </a:cubicBezTo>
                    <a:cubicBezTo>
                      <a:pt x="710" y="499"/>
                      <a:pt x="711" y="499"/>
                      <a:pt x="711" y="499"/>
                    </a:cubicBezTo>
                    <a:cubicBezTo>
                      <a:pt x="731" y="452"/>
                      <a:pt x="731" y="468"/>
                      <a:pt x="718" y="498"/>
                    </a:cubicBezTo>
                    <a:cubicBezTo>
                      <a:pt x="718" y="501"/>
                      <a:pt x="717" y="504"/>
                      <a:pt x="716" y="509"/>
                    </a:cubicBezTo>
                    <a:cubicBezTo>
                      <a:pt x="741" y="473"/>
                      <a:pt x="762" y="460"/>
                      <a:pt x="716" y="519"/>
                    </a:cubicBezTo>
                    <a:cubicBezTo>
                      <a:pt x="757" y="466"/>
                      <a:pt x="757" y="483"/>
                      <a:pt x="736" y="509"/>
                    </a:cubicBezTo>
                    <a:cubicBezTo>
                      <a:pt x="738" y="510"/>
                      <a:pt x="737" y="514"/>
                      <a:pt x="731" y="520"/>
                    </a:cubicBezTo>
                    <a:cubicBezTo>
                      <a:pt x="762" y="499"/>
                      <a:pt x="784" y="493"/>
                      <a:pt x="743" y="520"/>
                    </a:cubicBezTo>
                    <a:cubicBezTo>
                      <a:pt x="743" y="520"/>
                      <a:pt x="744" y="520"/>
                      <a:pt x="744" y="520"/>
                    </a:cubicBezTo>
                    <a:cubicBezTo>
                      <a:pt x="786" y="496"/>
                      <a:pt x="770" y="513"/>
                      <a:pt x="737" y="531"/>
                    </a:cubicBezTo>
                    <a:cubicBezTo>
                      <a:pt x="735" y="533"/>
                      <a:pt x="733" y="534"/>
                      <a:pt x="731" y="535"/>
                    </a:cubicBezTo>
                    <a:cubicBezTo>
                      <a:pt x="775" y="518"/>
                      <a:pt x="804" y="512"/>
                      <a:pt x="730" y="539"/>
                    </a:cubicBezTo>
                    <a:cubicBezTo>
                      <a:pt x="797" y="515"/>
                      <a:pt x="784" y="532"/>
                      <a:pt x="747" y="544"/>
                    </a:cubicBezTo>
                    <a:cubicBezTo>
                      <a:pt x="751" y="545"/>
                      <a:pt x="753" y="547"/>
                      <a:pt x="753" y="550"/>
                    </a:cubicBezTo>
                    <a:cubicBezTo>
                      <a:pt x="786" y="552"/>
                      <a:pt x="798" y="563"/>
                      <a:pt x="741" y="559"/>
                    </a:cubicBezTo>
                    <a:cubicBezTo>
                      <a:pt x="741" y="559"/>
                      <a:pt x="742" y="559"/>
                      <a:pt x="742" y="559"/>
                    </a:cubicBezTo>
                    <a:cubicBezTo>
                      <a:pt x="799" y="565"/>
                      <a:pt x="784" y="570"/>
                      <a:pt x="751" y="566"/>
                    </a:cubicBezTo>
                    <a:cubicBezTo>
                      <a:pt x="749" y="567"/>
                      <a:pt x="746" y="568"/>
                      <a:pt x="742" y="568"/>
                    </a:cubicBezTo>
                    <a:cubicBezTo>
                      <a:pt x="781" y="581"/>
                      <a:pt x="798" y="597"/>
                      <a:pt x="730" y="570"/>
                    </a:cubicBezTo>
                    <a:cubicBezTo>
                      <a:pt x="794" y="596"/>
                      <a:pt x="775" y="600"/>
                      <a:pt x="741" y="585"/>
                    </a:cubicBezTo>
                    <a:cubicBezTo>
                      <a:pt x="743" y="588"/>
                      <a:pt x="743" y="591"/>
                      <a:pt x="741" y="592"/>
                    </a:cubicBezTo>
                    <a:cubicBezTo>
                      <a:pt x="766" y="614"/>
                      <a:pt x="771" y="627"/>
                      <a:pt x="726" y="587"/>
                    </a:cubicBezTo>
                    <a:cubicBezTo>
                      <a:pt x="726" y="587"/>
                      <a:pt x="726" y="587"/>
                      <a:pt x="726" y="587"/>
                    </a:cubicBezTo>
                    <a:cubicBezTo>
                      <a:pt x="771" y="627"/>
                      <a:pt x="757" y="624"/>
                      <a:pt x="732" y="602"/>
                    </a:cubicBezTo>
                    <a:cubicBezTo>
                      <a:pt x="732" y="604"/>
                      <a:pt x="730" y="604"/>
                      <a:pt x="727" y="602"/>
                    </a:cubicBezTo>
                    <a:cubicBezTo>
                      <a:pt x="747" y="633"/>
                      <a:pt x="749" y="649"/>
                      <a:pt x="712" y="591"/>
                    </a:cubicBezTo>
                    <a:cubicBezTo>
                      <a:pt x="749" y="651"/>
                      <a:pt x="734" y="640"/>
                      <a:pt x="715" y="607"/>
                    </a:cubicBezTo>
                    <a:cubicBezTo>
                      <a:pt x="716" y="612"/>
                      <a:pt x="715" y="615"/>
                      <a:pt x="714" y="615"/>
                    </a:cubicBezTo>
                    <a:cubicBezTo>
                      <a:pt x="725" y="644"/>
                      <a:pt x="726" y="656"/>
                      <a:pt x="708" y="606"/>
                    </a:cubicBezTo>
                    <a:cubicBezTo>
                      <a:pt x="707" y="606"/>
                      <a:pt x="707" y="605"/>
                      <a:pt x="707" y="605"/>
                    </a:cubicBezTo>
                    <a:cubicBezTo>
                      <a:pt x="724" y="657"/>
                      <a:pt x="711" y="648"/>
                      <a:pt x="701" y="618"/>
                    </a:cubicBezTo>
                    <a:cubicBezTo>
                      <a:pt x="699" y="618"/>
                      <a:pt x="696" y="616"/>
                      <a:pt x="693" y="612"/>
                    </a:cubicBezTo>
                    <a:cubicBezTo>
                      <a:pt x="691" y="651"/>
                      <a:pt x="678" y="668"/>
                      <a:pt x="685" y="597"/>
                    </a:cubicBezTo>
                    <a:cubicBezTo>
                      <a:pt x="678" y="666"/>
                      <a:pt x="672" y="650"/>
                      <a:pt x="676" y="614"/>
                    </a:cubicBezTo>
                    <a:cubicBezTo>
                      <a:pt x="674" y="617"/>
                      <a:pt x="672" y="619"/>
                      <a:pt x="671" y="617"/>
                    </a:cubicBezTo>
                    <a:cubicBezTo>
                      <a:pt x="658" y="648"/>
                      <a:pt x="648" y="656"/>
                      <a:pt x="673" y="594"/>
                    </a:cubicBezTo>
                    <a:cubicBezTo>
                      <a:pt x="648" y="656"/>
                      <a:pt x="643" y="641"/>
                      <a:pt x="656" y="610"/>
                    </a:cubicBezTo>
                    <a:cubicBezTo>
                      <a:pt x="655" y="608"/>
                      <a:pt x="655" y="604"/>
                      <a:pt x="656" y="600"/>
                    </a:cubicBezTo>
                    <a:cubicBezTo>
                      <a:pt x="630" y="631"/>
                      <a:pt x="611" y="640"/>
                      <a:pt x="659" y="586"/>
                    </a:cubicBezTo>
                    <a:cubicBezTo>
                      <a:pt x="612" y="640"/>
                      <a:pt x="618" y="620"/>
                      <a:pt x="646" y="592"/>
                    </a:cubicBezTo>
                    <a:cubicBezTo>
                      <a:pt x="642" y="594"/>
                      <a:pt x="638" y="595"/>
                      <a:pt x="636" y="594"/>
                    </a:cubicBezTo>
                    <a:cubicBezTo>
                      <a:pt x="610" y="611"/>
                      <a:pt x="597" y="612"/>
                      <a:pt x="644" y="582"/>
                    </a:cubicBezTo>
                    <a:cubicBezTo>
                      <a:pt x="644" y="582"/>
                      <a:pt x="644" y="582"/>
                      <a:pt x="644" y="581"/>
                    </a:cubicBezTo>
                    <a:cubicBezTo>
                      <a:pt x="596" y="611"/>
                      <a:pt x="602" y="600"/>
                      <a:pt x="629" y="583"/>
                    </a:cubicBezTo>
                    <a:cubicBezTo>
                      <a:pt x="630" y="581"/>
                      <a:pt x="633" y="579"/>
                      <a:pt x="638" y="575"/>
                    </a:cubicBezTo>
                    <a:cubicBezTo>
                      <a:pt x="599" y="590"/>
                      <a:pt x="579" y="593"/>
                      <a:pt x="647" y="569"/>
                    </a:cubicBezTo>
                    <a:cubicBezTo>
                      <a:pt x="582" y="592"/>
                      <a:pt x="594" y="576"/>
                      <a:pt x="629" y="564"/>
                    </a:cubicBezTo>
                    <a:cubicBezTo>
                      <a:pt x="624" y="562"/>
                      <a:pt x="622" y="560"/>
                      <a:pt x="623" y="558"/>
                    </a:cubicBezTo>
                    <a:cubicBezTo>
                      <a:pt x="593" y="555"/>
                      <a:pt x="581" y="545"/>
                      <a:pt x="630" y="548"/>
                    </a:cubicBezTo>
                    <a:cubicBezTo>
                      <a:pt x="630" y="548"/>
                      <a:pt x="629" y="548"/>
                      <a:pt x="629" y="548"/>
                    </a:cubicBezTo>
                    <a:cubicBezTo>
                      <a:pt x="581" y="542"/>
                      <a:pt x="594" y="538"/>
                      <a:pt x="626" y="541"/>
                    </a:cubicBezTo>
                    <a:cubicBezTo>
                      <a:pt x="628" y="540"/>
                      <a:pt x="632" y="540"/>
                      <a:pt x="637" y="540"/>
                    </a:cubicBezTo>
                    <a:cubicBezTo>
                      <a:pt x="597" y="526"/>
                      <a:pt x="579" y="510"/>
                      <a:pt x="648" y="537"/>
                    </a:cubicBezTo>
                    <a:cubicBezTo>
                      <a:pt x="582" y="511"/>
                      <a:pt x="601" y="510"/>
                      <a:pt x="637" y="526"/>
                    </a:cubicBezTo>
                    <a:cubicBezTo>
                      <a:pt x="634" y="522"/>
                      <a:pt x="633" y="519"/>
                      <a:pt x="634" y="517"/>
                    </a:cubicBezTo>
                    <a:cubicBezTo>
                      <a:pt x="609" y="496"/>
                      <a:pt x="607" y="481"/>
                      <a:pt x="653" y="522"/>
                    </a:cubicBezTo>
                    <a:cubicBezTo>
                      <a:pt x="653" y="522"/>
                      <a:pt x="653" y="521"/>
                      <a:pt x="653" y="521"/>
                    </a:cubicBezTo>
                    <a:cubicBezTo>
                      <a:pt x="608" y="480"/>
                      <a:pt x="620" y="483"/>
                      <a:pt x="644" y="505"/>
                    </a:cubicBezTo>
                    <a:cubicBezTo>
                      <a:pt x="646" y="504"/>
                      <a:pt x="649" y="505"/>
                      <a:pt x="652" y="507"/>
                    </a:cubicBezTo>
                    <a:cubicBezTo>
                      <a:pt x="631" y="475"/>
                      <a:pt x="628" y="456"/>
                      <a:pt x="666" y="516"/>
                    </a:cubicBezTo>
                    <a:cubicBezTo>
                      <a:pt x="630" y="459"/>
                      <a:pt x="643" y="466"/>
                      <a:pt x="661" y="495"/>
                    </a:cubicBezTo>
                    <a:cubicBezTo>
                      <a:pt x="661" y="492"/>
                      <a:pt x="662" y="492"/>
                      <a:pt x="665" y="497"/>
                    </a:cubicBezTo>
                    <a:cubicBezTo>
                      <a:pt x="653" y="463"/>
                      <a:pt x="651" y="448"/>
                      <a:pt x="672" y="507"/>
                    </a:cubicBezTo>
                    <a:close/>
                    <a:moveTo>
                      <a:pt x="313" y="499"/>
                    </a:moveTo>
                    <a:cubicBezTo>
                      <a:pt x="313" y="503"/>
                      <a:pt x="318" y="495"/>
                      <a:pt x="317" y="500"/>
                    </a:cubicBezTo>
                    <a:cubicBezTo>
                      <a:pt x="315" y="505"/>
                      <a:pt x="306" y="523"/>
                      <a:pt x="309" y="525"/>
                    </a:cubicBezTo>
                    <a:cubicBezTo>
                      <a:pt x="309" y="525"/>
                      <a:pt x="284" y="523"/>
                      <a:pt x="282" y="520"/>
                    </a:cubicBezTo>
                    <a:cubicBezTo>
                      <a:pt x="280" y="517"/>
                      <a:pt x="284" y="517"/>
                      <a:pt x="284" y="517"/>
                    </a:cubicBezTo>
                    <a:cubicBezTo>
                      <a:pt x="278" y="514"/>
                      <a:pt x="278" y="514"/>
                      <a:pt x="278" y="514"/>
                    </a:cubicBezTo>
                    <a:cubicBezTo>
                      <a:pt x="278" y="514"/>
                      <a:pt x="275" y="511"/>
                      <a:pt x="273" y="507"/>
                    </a:cubicBezTo>
                    <a:cubicBezTo>
                      <a:pt x="272" y="503"/>
                      <a:pt x="274" y="497"/>
                      <a:pt x="274" y="497"/>
                    </a:cubicBezTo>
                    <a:cubicBezTo>
                      <a:pt x="270" y="495"/>
                      <a:pt x="270" y="495"/>
                      <a:pt x="270" y="495"/>
                    </a:cubicBezTo>
                    <a:cubicBezTo>
                      <a:pt x="270" y="495"/>
                      <a:pt x="264" y="490"/>
                      <a:pt x="267" y="482"/>
                    </a:cubicBezTo>
                    <a:cubicBezTo>
                      <a:pt x="268" y="480"/>
                      <a:pt x="272" y="474"/>
                      <a:pt x="271" y="470"/>
                    </a:cubicBezTo>
                    <a:cubicBezTo>
                      <a:pt x="270" y="466"/>
                      <a:pt x="273" y="459"/>
                      <a:pt x="273" y="459"/>
                    </a:cubicBezTo>
                    <a:cubicBezTo>
                      <a:pt x="273" y="459"/>
                      <a:pt x="273" y="461"/>
                      <a:pt x="275" y="463"/>
                    </a:cubicBezTo>
                    <a:cubicBezTo>
                      <a:pt x="278" y="466"/>
                      <a:pt x="281" y="464"/>
                      <a:pt x="283" y="466"/>
                    </a:cubicBezTo>
                    <a:cubicBezTo>
                      <a:pt x="285" y="468"/>
                      <a:pt x="289" y="467"/>
                      <a:pt x="292" y="469"/>
                    </a:cubicBezTo>
                    <a:cubicBezTo>
                      <a:pt x="294" y="472"/>
                      <a:pt x="295" y="475"/>
                      <a:pt x="297" y="477"/>
                    </a:cubicBezTo>
                    <a:cubicBezTo>
                      <a:pt x="299" y="480"/>
                      <a:pt x="299" y="481"/>
                      <a:pt x="302" y="478"/>
                    </a:cubicBezTo>
                    <a:cubicBezTo>
                      <a:pt x="304" y="476"/>
                      <a:pt x="309" y="475"/>
                      <a:pt x="310" y="479"/>
                    </a:cubicBezTo>
                    <a:cubicBezTo>
                      <a:pt x="312" y="482"/>
                      <a:pt x="314" y="494"/>
                      <a:pt x="313" y="499"/>
                    </a:cubicBezTo>
                    <a:close/>
                    <a:moveTo>
                      <a:pt x="535" y="400"/>
                    </a:moveTo>
                    <a:cubicBezTo>
                      <a:pt x="538" y="401"/>
                      <a:pt x="540" y="398"/>
                      <a:pt x="542" y="399"/>
                    </a:cubicBezTo>
                    <a:cubicBezTo>
                      <a:pt x="545" y="400"/>
                      <a:pt x="549" y="397"/>
                      <a:pt x="552" y="399"/>
                    </a:cubicBezTo>
                    <a:cubicBezTo>
                      <a:pt x="555" y="400"/>
                      <a:pt x="558" y="402"/>
                      <a:pt x="560" y="404"/>
                    </a:cubicBezTo>
                    <a:cubicBezTo>
                      <a:pt x="563" y="406"/>
                      <a:pt x="564" y="406"/>
                      <a:pt x="565" y="403"/>
                    </a:cubicBezTo>
                    <a:cubicBezTo>
                      <a:pt x="566" y="400"/>
                      <a:pt x="570" y="397"/>
                      <a:pt x="573" y="400"/>
                    </a:cubicBezTo>
                    <a:cubicBezTo>
                      <a:pt x="576" y="403"/>
                      <a:pt x="582" y="413"/>
                      <a:pt x="584" y="417"/>
                    </a:cubicBezTo>
                    <a:cubicBezTo>
                      <a:pt x="585" y="421"/>
                      <a:pt x="586" y="412"/>
                      <a:pt x="587" y="417"/>
                    </a:cubicBezTo>
                    <a:cubicBezTo>
                      <a:pt x="588" y="422"/>
                      <a:pt x="587" y="442"/>
                      <a:pt x="590" y="443"/>
                    </a:cubicBezTo>
                    <a:cubicBezTo>
                      <a:pt x="590" y="443"/>
                      <a:pt x="566" y="451"/>
                      <a:pt x="563" y="449"/>
                    </a:cubicBezTo>
                    <a:cubicBezTo>
                      <a:pt x="560" y="447"/>
                      <a:pt x="564" y="445"/>
                      <a:pt x="564" y="445"/>
                    </a:cubicBezTo>
                    <a:cubicBezTo>
                      <a:pt x="558" y="445"/>
                      <a:pt x="558" y="445"/>
                      <a:pt x="558" y="445"/>
                    </a:cubicBezTo>
                    <a:cubicBezTo>
                      <a:pt x="558" y="445"/>
                      <a:pt x="553" y="444"/>
                      <a:pt x="550" y="440"/>
                    </a:cubicBezTo>
                    <a:cubicBezTo>
                      <a:pt x="547" y="437"/>
                      <a:pt x="547" y="431"/>
                      <a:pt x="547" y="431"/>
                    </a:cubicBezTo>
                    <a:cubicBezTo>
                      <a:pt x="542" y="430"/>
                      <a:pt x="542" y="430"/>
                      <a:pt x="542" y="430"/>
                    </a:cubicBezTo>
                    <a:cubicBezTo>
                      <a:pt x="542" y="430"/>
                      <a:pt x="535" y="428"/>
                      <a:pt x="535" y="420"/>
                    </a:cubicBezTo>
                    <a:cubicBezTo>
                      <a:pt x="535" y="417"/>
                      <a:pt x="536" y="411"/>
                      <a:pt x="533" y="407"/>
                    </a:cubicBezTo>
                    <a:cubicBezTo>
                      <a:pt x="531" y="404"/>
                      <a:pt x="531" y="396"/>
                      <a:pt x="531" y="396"/>
                    </a:cubicBezTo>
                    <a:cubicBezTo>
                      <a:pt x="531" y="396"/>
                      <a:pt x="532" y="399"/>
                      <a:pt x="535" y="400"/>
                    </a:cubicBezTo>
                    <a:close/>
                    <a:moveTo>
                      <a:pt x="514" y="379"/>
                    </a:moveTo>
                    <a:cubicBezTo>
                      <a:pt x="520" y="394"/>
                      <a:pt x="517" y="404"/>
                      <a:pt x="511" y="413"/>
                    </a:cubicBezTo>
                    <a:cubicBezTo>
                      <a:pt x="505" y="421"/>
                      <a:pt x="487" y="435"/>
                      <a:pt x="487" y="435"/>
                    </a:cubicBezTo>
                    <a:cubicBezTo>
                      <a:pt x="485" y="432"/>
                      <a:pt x="485" y="401"/>
                      <a:pt x="484" y="396"/>
                    </a:cubicBezTo>
                    <a:cubicBezTo>
                      <a:pt x="483" y="391"/>
                      <a:pt x="487" y="383"/>
                      <a:pt x="488" y="380"/>
                    </a:cubicBezTo>
                    <a:cubicBezTo>
                      <a:pt x="488" y="377"/>
                      <a:pt x="496" y="369"/>
                      <a:pt x="500" y="366"/>
                    </a:cubicBezTo>
                    <a:cubicBezTo>
                      <a:pt x="504" y="364"/>
                      <a:pt x="506" y="360"/>
                      <a:pt x="506" y="360"/>
                    </a:cubicBezTo>
                    <a:cubicBezTo>
                      <a:pt x="506" y="367"/>
                      <a:pt x="509" y="365"/>
                      <a:pt x="514" y="379"/>
                    </a:cubicBezTo>
                    <a:close/>
                    <a:moveTo>
                      <a:pt x="733" y="121"/>
                    </a:moveTo>
                    <a:cubicBezTo>
                      <a:pt x="735" y="120"/>
                      <a:pt x="736" y="112"/>
                      <a:pt x="739" y="112"/>
                    </a:cubicBezTo>
                    <a:cubicBezTo>
                      <a:pt x="741" y="112"/>
                      <a:pt x="742" y="121"/>
                      <a:pt x="744" y="121"/>
                    </a:cubicBezTo>
                    <a:cubicBezTo>
                      <a:pt x="747" y="121"/>
                      <a:pt x="751" y="114"/>
                      <a:pt x="753" y="115"/>
                    </a:cubicBezTo>
                    <a:cubicBezTo>
                      <a:pt x="755" y="116"/>
                      <a:pt x="753" y="124"/>
                      <a:pt x="755" y="125"/>
                    </a:cubicBezTo>
                    <a:cubicBezTo>
                      <a:pt x="757" y="126"/>
                      <a:pt x="764" y="121"/>
                      <a:pt x="765" y="123"/>
                    </a:cubicBezTo>
                    <a:cubicBezTo>
                      <a:pt x="767" y="124"/>
                      <a:pt x="762" y="131"/>
                      <a:pt x="763" y="133"/>
                    </a:cubicBezTo>
                    <a:cubicBezTo>
                      <a:pt x="764" y="135"/>
                      <a:pt x="772" y="133"/>
                      <a:pt x="773" y="135"/>
                    </a:cubicBezTo>
                    <a:cubicBezTo>
                      <a:pt x="774" y="138"/>
                      <a:pt x="766" y="142"/>
                      <a:pt x="767" y="144"/>
                    </a:cubicBezTo>
                    <a:cubicBezTo>
                      <a:pt x="767" y="146"/>
                      <a:pt x="775" y="148"/>
                      <a:pt x="775" y="150"/>
                    </a:cubicBezTo>
                    <a:cubicBezTo>
                      <a:pt x="775" y="152"/>
                      <a:pt x="766" y="153"/>
                      <a:pt x="766" y="155"/>
                    </a:cubicBezTo>
                    <a:cubicBezTo>
                      <a:pt x="765" y="157"/>
                      <a:pt x="772" y="162"/>
                      <a:pt x="771" y="164"/>
                    </a:cubicBezTo>
                    <a:cubicBezTo>
                      <a:pt x="770" y="166"/>
                      <a:pt x="762" y="163"/>
                      <a:pt x="760" y="165"/>
                    </a:cubicBezTo>
                    <a:cubicBezTo>
                      <a:pt x="759" y="167"/>
                      <a:pt x="763" y="174"/>
                      <a:pt x="761" y="176"/>
                    </a:cubicBezTo>
                    <a:cubicBezTo>
                      <a:pt x="760" y="177"/>
                      <a:pt x="753" y="171"/>
                      <a:pt x="751" y="172"/>
                    </a:cubicBezTo>
                    <a:cubicBezTo>
                      <a:pt x="749" y="174"/>
                      <a:pt x="751" y="182"/>
                      <a:pt x="749" y="183"/>
                    </a:cubicBezTo>
                    <a:cubicBezTo>
                      <a:pt x="747" y="184"/>
                      <a:pt x="742" y="176"/>
                      <a:pt x="740" y="176"/>
                    </a:cubicBezTo>
                    <a:cubicBezTo>
                      <a:pt x="738" y="177"/>
                      <a:pt x="737" y="185"/>
                      <a:pt x="734" y="185"/>
                    </a:cubicBezTo>
                    <a:cubicBezTo>
                      <a:pt x="732" y="185"/>
                      <a:pt x="731" y="177"/>
                      <a:pt x="729" y="176"/>
                    </a:cubicBezTo>
                    <a:cubicBezTo>
                      <a:pt x="727" y="176"/>
                      <a:pt x="722" y="183"/>
                      <a:pt x="720" y="182"/>
                    </a:cubicBezTo>
                    <a:cubicBezTo>
                      <a:pt x="718" y="182"/>
                      <a:pt x="720" y="173"/>
                      <a:pt x="718" y="172"/>
                    </a:cubicBezTo>
                    <a:cubicBezTo>
                      <a:pt x="716" y="171"/>
                      <a:pt x="709" y="176"/>
                      <a:pt x="708" y="174"/>
                    </a:cubicBezTo>
                    <a:cubicBezTo>
                      <a:pt x="706" y="173"/>
                      <a:pt x="711" y="166"/>
                      <a:pt x="710" y="164"/>
                    </a:cubicBezTo>
                    <a:cubicBezTo>
                      <a:pt x="709" y="162"/>
                      <a:pt x="701" y="164"/>
                      <a:pt x="700" y="162"/>
                    </a:cubicBezTo>
                    <a:cubicBezTo>
                      <a:pt x="699" y="160"/>
                      <a:pt x="707" y="156"/>
                      <a:pt x="706" y="153"/>
                    </a:cubicBezTo>
                    <a:cubicBezTo>
                      <a:pt x="706" y="151"/>
                      <a:pt x="698" y="149"/>
                      <a:pt x="698" y="147"/>
                    </a:cubicBezTo>
                    <a:cubicBezTo>
                      <a:pt x="698" y="145"/>
                      <a:pt x="707" y="144"/>
                      <a:pt x="707" y="142"/>
                    </a:cubicBezTo>
                    <a:cubicBezTo>
                      <a:pt x="708" y="140"/>
                      <a:pt x="701" y="135"/>
                      <a:pt x="702" y="133"/>
                    </a:cubicBezTo>
                    <a:cubicBezTo>
                      <a:pt x="703" y="131"/>
                      <a:pt x="712" y="134"/>
                      <a:pt x="713" y="132"/>
                    </a:cubicBezTo>
                    <a:cubicBezTo>
                      <a:pt x="714" y="131"/>
                      <a:pt x="710" y="123"/>
                      <a:pt x="712" y="122"/>
                    </a:cubicBezTo>
                    <a:cubicBezTo>
                      <a:pt x="713" y="120"/>
                      <a:pt x="720" y="126"/>
                      <a:pt x="722" y="125"/>
                    </a:cubicBezTo>
                    <a:cubicBezTo>
                      <a:pt x="724" y="124"/>
                      <a:pt x="722" y="115"/>
                      <a:pt x="724" y="114"/>
                    </a:cubicBezTo>
                    <a:cubicBezTo>
                      <a:pt x="726" y="114"/>
                      <a:pt x="731" y="121"/>
                      <a:pt x="733" y="121"/>
                    </a:cubicBezTo>
                    <a:close/>
                  </a:path>
                </a:pathLst>
              </a:custGeom>
              <a:solidFill>
                <a:schemeClr val="accent4">
                  <a:alpha val="30000"/>
                </a:schemeClr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grpSp>
            <p:nvGrpSpPr>
              <p:cNvPr id="62" name="Group 296"/>
              <p:cNvGrpSpPr/>
              <p:nvPr/>
            </p:nvGrpSpPr>
            <p:grpSpPr>
              <a:xfrm rot="3025731">
                <a:off x="664340" y="6295208"/>
                <a:ext cx="138589" cy="140726"/>
                <a:chOff x="5902325" y="2266950"/>
                <a:chExt cx="820738" cy="833438"/>
              </a:xfrm>
              <a:solidFill>
                <a:schemeClr val="accent4"/>
              </a:solidFill>
            </p:grpSpPr>
            <p:sp>
              <p:nvSpPr>
                <p:cNvPr id="70" name="Freeform 147"/>
                <p:cNvSpPr>
                  <a:spLocks/>
                </p:cNvSpPr>
                <p:nvPr/>
              </p:nvSpPr>
              <p:spPr bwMode="auto">
                <a:xfrm>
                  <a:off x="6346825" y="2776538"/>
                  <a:ext cx="101600" cy="277813"/>
                </a:xfrm>
                <a:custGeom>
                  <a:avLst/>
                  <a:gdLst/>
                  <a:ahLst/>
                  <a:cxnLst>
                    <a:cxn ang="0">
                      <a:pos x="4" y="35"/>
                    </a:cxn>
                    <a:cxn ang="0">
                      <a:pos x="10" y="22"/>
                    </a:cxn>
                    <a:cxn ang="0">
                      <a:pos x="0" y="0"/>
                    </a:cxn>
                    <a:cxn ang="0">
                      <a:pos x="4" y="35"/>
                    </a:cxn>
                  </a:cxnLst>
                  <a:rect l="0" t="0" r="r" b="b"/>
                  <a:pathLst>
                    <a:path w="27" h="74">
                      <a:moveTo>
                        <a:pt x="4" y="35"/>
                      </a:moveTo>
                      <a:cubicBezTo>
                        <a:pt x="14" y="65"/>
                        <a:pt x="27" y="74"/>
                        <a:pt x="10" y="22"/>
                      </a:cubicBezTo>
                      <a:cubicBezTo>
                        <a:pt x="7" y="17"/>
                        <a:pt x="4" y="10"/>
                        <a:pt x="0" y="0"/>
                      </a:cubicBezTo>
                      <a:cubicBezTo>
                        <a:pt x="10" y="25"/>
                        <a:pt x="8" y="35"/>
                        <a:pt x="4" y="3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71" name="Freeform 151"/>
                <p:cNvSpPr>
                  <a:spLocks/>
                </p:cNvSpPr>
                <p:nvPr/>
              </p:nvSpPr>
              <p:spPr bwMode="auto">
                <a:xfrm>
                  <a:off x="6143625" y="2776538"/>
                  <a:ext cx="128588" cy="277813"/>
                </a:xfrm>
                <a:custGeom>
                  <a:avLst/>
                  <a:gdLst/>
                  <a:ahLst/>
                  <a:cxnLst>
                    <a:cxn ang="0">
                      <a:pos x="34" y="0"/>
                    </a:cxn>
                    <a:cxn ang="0">
                      <a:pos x="13" y="27"/>
                    </a:cxn>
                    <a:cxn ang="0">
                      <a:pos x="29" y="12"/>
                    </a:cxn>
                    <a:cxn ang="0">
                      <a:pos x="28" y="35"/>
                    </a:cxn>
                    <a:cxn ang="0">
                      <a:pos x="34" y="0"/>
                    </a:cxn>
                  </a:cxnLst>
                  <a:rect l="0" t="0" r="r" b="b"/>
                  <a:pathLst>
                    <a:path w="34" h="74">
                      <a:moveTo>
                        <a:pt x="34" y="0"/>
                      </a:moveTo>
                      <a:cubicBezTo>
                        <a:pt x="24" y="28"/>
                        <a:pt x="15" y="33"/>
                        <a:pt x="13" y="27"/>
                      </a:cubicBezTo>
                      <a:cubicBezTo>
                        <a:pt x="0" y="59"/>
                        <a:pt x="5" y="74"/>
                        <a:pt x="29" y="12"/>
                      </a:cubicBezTo>
                      <a:cubicBezTo>
                        <a:pt x="5" y="73"/>
                        <a:pt x="15" y="66"/>
                        <a:pt x="28" y="35"/>
                      </a:cubicBezTo>
                      <a:cubicBezTo>
                        <a:pt x="25" y="32"/>
                        <a:pt x="26" y="22"/>
                        <a:pt x="34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72" name="Freeform 155"/>
                <p:cNvSpPr>
                  <a:spLocks/>
                </p:cNvSpPr>
                <p:nvPr/>
              </p:nvSpPr>
              <p:spPr bwMode="auto">
                <a:xfrm>
                  <a:off x="6253163" y="2752725"/>
                  <a:ext cx="79375" cy="347663"/>
                </a:xfrm>
                <a:custGeom>
                  <a:avLst/>
                  <a:gdLst/>
                  <a:ahLst/>
                  <a:cxnLst>
                    <a:cxn ang="0">
                      <a:pos x="14" y="0"/>
                    </a:cxn>
                    <a:cxn ang="0">
                      <a:pos x="4" y="37"/>
                    </a:cxn>
                    <a:cxn ang="0">
                      <a:pos x="13" y="21"/>
                    </a:cxn>
                    <a:cxn ang="0">
                      <a:pos x="21" y="35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21" h="92">
                      <a:moveTo>
                        <a:pt x="14" y="0"/>
                      </a:moveTo>
                      <a:cubicBezTo>
                        <a:pt x="13" y="18"/>
                        <a:pt x="8" y="31"/>
                        <a:pt x="4" y="37"/>
                      </a:cubicBezTo>
                      <a:cubicBezTo>
                        <a:pt x="0" y="74"/>
                        <a:pt x="6" y="90"/>
                        <a:pt x="13" y="21"/>
                      </a:cubicBezTo>
                      <a:cubicBezTo>
                        <a:pt x="6" y="92"/>
                        <a:pt x="19" y="74"/>
                        <a:pt x="21" y="35"/>
                      </a:cubicBezTo>
                      <a:cubicBezTo>
                        <a:pt x="17" y="28"/>
                        <a:pt x="13" y="16"/>
                        <a:pt x="14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grpSp>
              <p:nvGrpSpPr>
                <p:cNvPr id="73" name="Group 291"/>
                <p:cNvGrpSpPr/>
                <p:nvPr/>
              </p:nvGrpSpPr>
              <p:grpSpPr>
                <a:xfrm>
                  <a:off x="5902325" y="2266950"/>
                  <a:ext cx="820738" cy="784225"/>
                  <a:chOff x="4111625" y="2266950"/>
                  <a:chExt cx="820738" cy="784225"/>
                </a:xfrm>
                <a:grpFill/>
              </p:grpSpPr>
              <p:sp>
                <p:nvSpPr>
                  <p:cNvPr id="74" name="Freeform 25"/>
                  <p:cNvSpPr>
                    <a:spLocks/>
                  </p:cNvSpPr>
                  <p:nvPr/>
                </p:nvSpPr>
                <p:spPr bwMode="auto">
                  <a:xfrm>
                    <a:off x="4470400" y="2395538"/>
                    <a:ext cx="25400" cy="44450"/>
                  </a:xfrm>
                  <a:custGeom>
                    <a:avLst/>
                    <a:gdLst/>
                    <a:ahLst/>
                    <a:cxnLst>
                      <a:cxn ang="0">
                        <a:pos x="3" y="9"/>
                      </a:cxn>
                      <a:cxn ang="0">
                        <a:pos x="7" y="12"/>
                      </a:cxn>
                      <a:cxn ang="0">
                        <a:pos x="7" y="11"/>
                      </a:cxn>
                      <a:cxn ang="0">
                        <a:pos x="0" y="0"/>
                      </a:cxn>
                      <a:cxn ang="0">
                        <a:pos x="3" y="9"/>
                      </a:cxn>
                    </a:cxnLst>
                    <a:rect l="0" t="0" r="r" b="b"/>
                    <a:pathLst>
                      <a:path w="7" h="12">
                        <a:moveTo>
                          <a:pt x="3" y="9"/>
                        </a:moveTo>
                        <a:cubicBezTo>
                          <a:pt x="4" y="10"/>
                          <a:pt x="5" y="11"/>
                          <a:pt x="7" y="12"/>
                        </a:cubicBezTo>
                        <a:cubicBezTo>
                          <a:pt x="7" y="12"/>
                          <a:pt x="7" y="11"/>
                          <a:pt x="7" y="11"/>
                        </a:cubicBezTo>
                        <a:cubicBezTo>
                          <a:pt x="5" y="7"/>
                          <a:pt x="2" y="4"/>
                          <a:pt x="0" y="0"/>
                        </a:cubicBezTo>
                        <a:cubicBezTo>
                          <a:pt x="1" y="3"/>
                          <a:pt x="2" y="6"/>
                          <a:pt x="3" y="9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75" name="Freeform 30"/>
                  <p:cNvSpPr>
                    <a:spLocks/>
                  </p:cNvSpPr>
                  <p:nvPr/>
                </p:nvSpPr>
                <p:spPr bwMode="auto">
                  <a:xfrm>
                    <a:off x="4721225" y="2686050"/>
                    <a:ext cx="60325" cy="6350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16" y="2"/>
                      </a:cxn>
                      <a:cxn ang="0">
                        <a:pos x="16" y="1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6" h="2">
                        <a:moveTo>
                          <a:pt x="1" y="0"/>
                        </a:moveTo>
                        <a:cubicBezTo>
                          <a:pt x="7" y="1"/>
                          <a:pt x="12" y="1"/>
                          <a:pt x="16" y="2"/>
                        </a:cubicBezTo>
                        <a:cubicBezTo>
                          <a:pt x="16" y="2"/>
                          <a:pt x="16" y="1"/>
                          <a:pt x="16" y="1"/>
                        </a:cubicBezTo>
                        <a:cubicBezTo>
                          <a:pt x="11" y="1"/>
                          <a:pt x="6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76" name="Freeform 145"/>
                  <p:cNvSpPr>
                    <a:spLocks/>
                  </p:cNvSpPr>
                  <p:nvPr/>
                </p:nvSpPr>
                <p:spPr bwMode="auto">
                  <a:xfrm>
                    <a:off x="4495800" y="2436813"/>
                    <a:ext cx="11113" cy="30163"/>
                  </a:xfrm>
                  <a:custGeom>
                    <a:avLst/>
                    <a:gdLst/>
                    <a:ahLst/>
                    <a:cxnLst>
                      <a:cxn ang="0">
                        <a:pos x="3" y="8"/>
                      </a:cxn>
                      <a:cxn ang="0">
                        <a:pos x="3" y="5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  <a:cxn ang="0">
                        <a:pos x="3" y="8"/>
                      </a:cxn>
                    </a:cxnLst>
                    <a:rect l="0" t="0" r="r" b="b"/>
                    <a:pathLst>
                      <a:path w="3" h="8">
                        <a:moveTo>
                          <a:pt x="3" y="8"/>
                        </a:moveTo>
                        <a:cubicBezTo>
                          <a:pt x="3" y="7"/>
                          <a:pt x="3" y="6"/>
                          <a:pt x="3" y="5"/>
                        </a:cubicBezTo>
                        <a:cubicBezTo>
                          <a:pt x="2" y="3"/>
                          <a:pt x="1" y="1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3"/>
                          <a:pt x="2" y="5"/>
                          <a:pt x="3" y="8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77" name="Freeform 146"/>
                  <p:cNvSpPr>
                    <a:spLocks/>
                  </p:cNvSpPr>
                  <p:nvPr/>
                </p:nvSpPr>
                <p:spPr bwMode="auto">
                  <a:xfrm>
                    <a:off x="4232275" y="2730500"/>
                    <a:ext cx="230188" cy="260350"/>
                  </a:xfrm>
                  <a:custGeom>
                    <a:avLst/>
                    <a:gdLst/>
                    <a:ahLst/>
                    <a:cxnLst>
                      <a:cxn ang="0">
                        <a:pos x="61" y="0"/>
                      </a:cxn>
                      <a:cxn ang="0">
                        <a:pos x="35" y="21"/>
                      </a:cxn>
                      <a:cxn ang="0">
                        <a:pos x="48" y="16"/>
                      </a:cxn>
                      <a:cxn ang="0">
                        <a:pos x="45" y="30"/>
                      </a:cxn>
                      <a:cxn ang="0">
                        <a:pos x="61" y="0"/>
                      </a:cxn>
                    </a:cxnLst>
                    <a:rect l="0" t="0" r="r" b="b"/>
                    <a:pathLst>
                      <a:path w="61" h="69">
                        <a:moveTo>
                          <a:pt x="61" y="0"/>
                        </a:moveTo>
                        <a:cubicBezTo>
                          <a:pt x="52" y="11"/>
                          <a:pt x="42" y="18"/>
                          <a:pt x="35" y="21"/>
                        </a:cubicBezTo>
                        <a:cubicBezTo>
                          <a:pt x="7" y="50"/>
                          <a:pt x="0" y="69"/>
                          <a:pt x="48" y="16"/>
                        </a:cubicBezTo>
                        <a:cubicBezTo>
                          <a:pt x="0" y="69"/>
                          <a:pt x="19" y="60"/>
                          <a:pt x="45" y="30"/>
                        </a:cubicBezTo>
                        <a:cubicBezTo>
                          <a:pt x="46" y="22"/>
                          <a:pt x="51" y="11"/>
                          <a:pt x="61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78" name="Freeform 148"/>
                  <p:cNvSpPr>
                    <a:spLocks/>
                  </p:cNvSpPr>
                  <p:nvPr/>
                </p:nvSpPr>
                <p:spPr bwMode="auto">
                  <a:xfrm>
                    <a:off x="4602163" y="2697163"/>
                    <a:ext cx="17463" cy="6350"/>
                  </a:xfrm>
                  <a:custGeom>
                    <a:avLst/>
                    <a:gdLst/>
                    <a:ahLst/>
                    <a:cxnLst>
                      <a:cxn ang="0">
                        <a:pos x="5" y="2"/>
                      </a:cxn>
                      <a:cxn ang="0">
                        <a:pos x="5" y="2"/>
                      </a:cxn>
                      <a:cxn ang="0">
                        <a:pos x="0" y="0"/>
                      </a:cxn>
                      <a:cxn ang="0">
                        <a:pos x="5" y="2"/>
                      </a:cxn>
                    </a:cxnLst>
                    <a:rect l="0" t="0" r="r" b="b"/>
                    <a:pathLst>
                      <a:path w="5" h="2">
                        <a:moveTo>
                          <a:pt x="5" y="2"/>
                        </a:move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3" y="1"/>
                          <a:pt x="1" y="1"/>
                          <a:pt x="0" y="0"/>
                        </a:cubicBezTo>
                        <a:cubicBezTo>
                          <a:pt x="1" y="1"/>
                          <a:pt x="3" y="2"/>
                          <a:pt x="5" y="2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79" name="Freeform 149"/>
                  <p:cNvSpPr>
                    <a:spLocks/>
                  </p:cNvSpPr>
                  <p:nvPr/>
                </p:nvSpPr>
                <p:spPr bwMode="auto">
                  <a:xfrm>
                    <a:off x="4572000" y="2590800"/>
                    <a:ext cx="6350" cy="7938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2" y="0"/>
                      </a:cxn>
                      <a:cxn ang="0">
                        <a:pos x="0" y="2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0" y="2"/>
                          <a:pt x="0" y="2"/>
                        </a:cubicBezTo>
                        <a:cubicBezTo>
                          <a:pt x="0" y="2"/>
                          <a:pt x="1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80" name="Freeform 150"/>
                  <p:cNvSpPr>
                    <a:spLocks/>
                  </p:cNvSpPr>
                  <p:nvPr/>
                </p:nvSpPr>
                <p:spPr bwMode="auto">
                  <a:xfrm>
                    <a:off x="4665663" y="2794000"/>
                    <a:ext cx="169863" cy="14763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5" y="4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45" h="39">
                        <a:moveTo>
                          <a:pt x="0" y="0"/>
                        </a:moveTo>
                        <a:cubicBezTo>
                          <a:pt x="45" y="39"/>
                          <a:pt x="40" y="26"/>
                          <a:pt x="15" y="4"/>
                        </a:cubicBezTo>
                        <a:cubicBezTo>
                          <a:pt x="13" y="5"/>
                          <a:pt x="8" y="4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81" name="Freeform 152"/>
                  <p:cNvSpPr>
                    <a:spLocks/>
                  </p:cNvSpPr>
                  <p:nvPr/>
                </p:nvSpPr>
                <p:spPr bwMode="auto">
                  <a:xfrm>
                    <a:off x="4424363" y="2343150"/>
                    <a:ext cx="57150" cy="146050"/>
                  </a:xfrm>
                  <a:custGeom>
                    <a:avLst/>
                    <a:gdLst/>
                    <a:ahLst/>
                    <a:cxnLst>
                      <a:cxn ang="0">
                        <a:pos x="15" y="23"/>
                      </a:cxn>
                      <a:cxn ang="0">
                        <a:pos x="12" y="14"/>
                      </a:cxn>
                      <a:cxn ang="0">
                        <a:pos x="0" y="0"/>
                      </a:cxn>
                      <a:cxn ang="0">
                        <a:pos x="10" y="39"/>
                      </a:cxn>
                      <a:cxn ang="0">
                        <a:pos x="15" y="23"/>
                      </a:cxn>
                    </a:cxnLst>
                    <a:rect l="0" t="0" r="r" b="b"/>
                    <a:pathLst>
                      <a:path w="15" h="39">
                        <a:moveTo>
                          <a:pt x="15" y="23"/>
                        </a:moveTo>
                        <a:cubicBezTo>
                          <a:pt x="14" y="20"/>
                          <a:pt x="13" y="17"/>
                          <a:pt x="12" y="14"/>
                        </a:cubicBezTo>
                        <a:cubicBezTo>
                          <a:pt x="8" y="9"/>
                          <a:pt x="4" y="4"/>
                          <a:pt x="0" y="0"/>
                        </a:cubicBezTo>
                        <a:cubicBezTo>
                          <a:pt x="0" y="5"/>
                          <a:pt x="2" y="17"/>
                          <a:pt x="10" y="39"/>
                        </a:cubicBezTo>
                        <a:cubicBezTo>
                          <a:pt x="7" y="25"/>
                          <a:pt x="11" y="20"/>
                          <a:pt x="15" y="23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82" name="Freeform 153"/>
                  <p:cNvSpPr>
                    <a:spLocks/>
                  </p:cNvSpPr>
                  <p:nvPr/>
                </p:nvSpPr>
                <p:spPr bwMode="auto">
                  <a:xfrm>
                    <a:off x="4597400" y="2867025"/>
                    <a:ext cx="68263" cy="18415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6" y="8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8" h="49">
                        <a:moveTo>
                          <a:pt x="0" y="0"/>
                        </a:moveTo>
                        <a:cubicBezTo>
                          <a:pt x="18" y="49"/>
                          <a:pt x="17" y="37"/>
                          <a:pt x="6" y="8"/>
                        </a:cubicBezTo>
                        <a:cubicBezTo>
                          <a:pt x="5" y="8"/>
                          <a:pt x="3" y="6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83" name="Freeform 154"/>
                  <p:cNvSpPr>
                    <a:spLocks/>
                  </p:cNvSpPr>
                  <p:nvPr/>
                </p:nvSpPr>
                <p:spPr bwMode="auto">
                  <a:xfrm>
                    <a:off x="4605338" y="2746375"/>
                    <a:ext cx="225425" cy="198438"/>
                  </a:xfrm>
                  <a:custGeom>
                    <a:avLst/>
                    <a:gdLst/>
                    <a:ahLst/>
                    <a:cxnLst>
                      <a:cxn ang="0">
                        <a:pos x="22" y="27"/>
                      </a:cxn>
                      <a:cxn ang="0">
                        <a:pos x="16" y="12"/>
                      </a:cxn>
                      <a:cxn ang="0">
                        <a:pos x="0" y="0"/>
                      </a:cxn>
                      <a:cxn ang="0">
                        <a:pos x="22" y="27"/>
                      </a:cxn>
                    </a:cxnLst>
                    <a:rect l="0" t="0" r="r" b="b"/>
                    <a:pathLst>
                      <a:path w="60" h="53">
                        <a:moveTo>
                          <a:pt x="22" y="27"/>
                        </a:moveTo>
                        <a:cubicBezTo>
                          <a:pt x="47" y="49"/>
                          <a:pt x="60" y="53"/>
                          <a:pt x="16" y="12"/>
                        </a:cubicBezTo>
                        <a:cubicBezTo>
                          <a:pt x="11" y="10"/>
                          <a:pt x="6" y="5"/>
                          <a:pt x="0" y="0"/>
                        </a:cubicBezTo>
                        <a:cubicBezTo>
                          <a:pt x="16" y="15"/>
                          <a:pt x="22" y="24"/>
                          <a:pt x="22" y="27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84" name="Freeform 156"/>
                  <p:cNvSpPr>
                    <a:spLocks/>
                  </p:cNvSpPr>
                  <p:nvPr/>
                </p:nvSpPr>
                <p:spPr bwMode="auto">
                  <a:xfrm>
                    <a:off x="4564063" y="2741613"/>
                    <a:ext cx="187325" cy="29051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5" y="34"/>
                      </a:cxn>
                      <a:cxn ang="0">
                        <a:pos x="13" y="17"/>
                      </a:cxn>
                      <a:cxn ang="0">
                        <a:pos x="28" y="29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50" h="77">
                        <a:moveTo>
                          <a:pt x="0" y="0"/>
                        </a:moveTo>
                        <a:cubicBezTo>
                          <a:pt x="9" y="14"/>
                          <a:pt x="14" y="26"/>
                          <a:pt x="15" y="34"/>
                        </a:cubicBezTo>
                        <a:cubicBezTo>
                          <a:pt x="35" y="67"/>
                          <a:pt x="50" y="77"/>
                          <a:pt x="13" y="17"/>
                        </a:cubicBezTo>
                        <a:cubicBezTo>
                          <a:pt x="49" y="76"/>
                          <a:pt x="48" y="59"/>
                          <a:pt x="28" y="29"/>
                        </a:cubicBezTo>
                        <a:cubicBezTo>
                          <a:pt x="21" y="26"/>
                          <a:pt x="10" y="16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85" name="Freeform 157"/>
                  <p:cNvSpPr>
                    <a:spLocks/>
                  </p:cNvSpPr>
                  <p:nvPr/>
                </p:nvSpPr>
                <p:spPr bwMode="auto">
                  <a:xfrm>
                    <a:off x="4111625" y="2500313"/>
                    <a:ext cx="328613" cy="139700"/>
                  </a:xfrm>
                  <a:custGeom>
                    <a:avLst/>
                    <a:gdLst/>
                    <a:ahLst/>
                    <a:cxnLst>
                      <a:cxn ang="0">
                        <a:pos x="58" y="16"/>
                      </a:cxn>
                      <a:cxn ang="0">
                        <a:pos x="69" y="28"/>
                      </a:cxn>
                      <a:cxn ang="0">
                        <a:pos x="58" y="30"/>
                      </a:cxn>
                      <a:cxn ang="0">
                        <a:pos x="87" y="37"/>
                      </a:cxn>
                      <a:cxn ang="0">
                        <a:pos x="58" y="16"/>
                      </a:cxn>
                    </a:cxnLst>
                    <a:rect l="0" t="0" r="r" b="b"/>
                    <a:pathLst>
                      <a:path w="87" h="37">
                        <a:moveTo>
                          <a:pt x="58" y="16"/>
                        </a:moveTo>
                        <a:cubicBezTo>
                          <a:pt x="22" y="1"/>
                          <a:pt x="3" y="1"/>
                          <a:pt x="69" y="28"/>
                        </a:cubicBezTo>
                        <a:cubicBezTo>
                          <a:pt x="0" y="0"/>
                          <a:pt x="18" y="16"/>
                          <a:pt x="58" y="30"/>
                        </a:cubicBezTo>
                        <a:cubicBezTo>
                          <a:pt x="66" y="31"/>
                          <a:pt x="76" y="32"/>
                          <a:pt x="87" y="37"/>
                        </a:cubicBezTo>
                        <a:cubicBezTo>
                          <a:pt x="72" y="31"/>
                          <a:pt x="62" y="23"/>
                          <a:pt x="58" y="16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86" name="Freeform 158"/>
                  <p:cNvSpPr>
                    <a:spLocks/>
                  </p:cNvSpPr>
                  <p:nvPr/>
                </p:nvSpPr>
                <p:spPr bwMode="auto">
                  <a:xfrm>
                    <a:off x="4643438" y="2711450"/>
                    <a:ext cx="288925" cy="128588"/>
                  </a:xfrm>
                  <a:custGeom>
                    <a:avLst/>
                    <a:gdLst/>
                    <a:ahLst/>
                    <a:cxnLst>
                      <a:cxn ang="0">
                        <a:pos x="10" y="4"/>
                      </a:cxn>
                      <a:cxn ang="0">
                        <a:pos x="22" y="2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  <a:cxn ang="0">
                        <a:pos x="21" y="19"/>
                      </a:cxn>
                      <a:cxn ang="0">
                        <a:pos x="10" y="4"/>
                      </a:cxn>
                    </a:cxnLst>
                    <a:rect l="0" t="0" r="r" b="b"/>
                    <a:pathLst>
                      <a:path w="77" h="34">
                        <a:moveTo>
                          <a:pt x="10" y="4"/>
                        </a:moveTo>
                        <a:cubicBezTo>
                          <a:pt x="77" y="31"/>
                          <a:pt x="61" y="16"/>
                          <a:pt x="22" y="2"/>
                        </a:cubicBezTo>
                        <a:cubicBezTo>
                          <a:pt x="16" y="2"/>
                          <a:pt x="9" y="2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1" y="7"/>
                          <a:pt x="18" y="14"/>
                          <a:pt x="21" y="19"/>
                        </a:cubicBezTo>
                        <a:cubicBezTo>
                          <a:pt x="55" y="34"/>
                          <a:pt x="74" y="30"/>
                          <a:pt x="10" y="4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87" name="Freeform 159"/>
                  <p:cNvSpPr>
                    <a:spLocks/>
                  </p:cNvSpPr>
                  <p:nvPr/>
                </p:nvSpPr>
                <p:spPr bwMode="auto">
                  <a:xfrm>
                    <a:off x="4654550" y="2659063"/>
                    <a:ext cx="127000" cy="30163"/>
                  </a:xfrm>
                  <a:custGeom>
                    <a:avLst/>
                    <a:gdLst/>
                    <a:ahLst/>
                    <a:cxnLst>
                      <a:cxn ang="0">
                        <a:pos x="34" y="8"/>
                      </a:cxn>
                      <a:cxn ang="0">
                        <a:pos x="28" y="0"/>
                      </a:cxn>
                      <a:cxn ang="0">
                        <a:pos x="0" y="4"/>
                      </a:cxn>
                      <a:cxn ang="0">
                        <a:pos x="0" y="5"/>
                      </a:cxn>
                      <a:cxn ang="0">
                        <a:pos x="18" y="7"/>
                      </a:cxn>
                      <a:cxn ang="0">
                        <a:pos x="34" y="8"/>
                      </a:cxn>
                    </a:cxnLst>
                    <a:rect l="0" t="0" r="r" b="b"/>
                    <a:pathLst>
                      <a:path w="34" h="8">
                        <a:moveTo>
                          <a:pt x="34" y="8"/>
                        </a:moveTo>
                        <a:cubicBezTo>
                          <a:pt x="32" y="5"/>
                          <a:pt x="30" y="3"/>
                          <a:pt x="28" y="0"/>
                        </a:cubicBezTo>
                        <a:cubicBezTo>
                          <a:pt x="25" y="3"/>
                          <a:pt x="16" y="5"/>
                          <a:pt x="0" y="4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7" y="5"/>
                          <a:pt x="13" y="6"/>
                          <a:pt x="18" y="7"/>
                        </a:cubicBezTo>
                        <a:cubicBezTo>
                          <a:pt x="24" y="7"/>
                          <a:pt x="29" y="8"/>
                          <a:pt x="34" y="8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88" name="Freeform 160"/>
                  <p:cNvSpPr>
                    <a:spLocks/>
                  </p:cNvSpPr>
                  <p:nvPr/>
                </p:nvSpPr>
                <p:spPr bwMode="auto">
                  <a:xfrm>
                    <a:off x="4792663" y="2697163"/>
                    <a:ext cx="114300" cy="25400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5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30" h="7">
                        <a:moveTo>
                          <a:pt x="2" y="0"/>
                        </a:moveTo>
                        <a:cubicBezTo>
                          <a:pt x="1" y="2"/>
                          <a:pt x="1" y="4"/>
                          <a:pt x="0" y="5"/>
                        </a:cubicBezTo>
                        <a:cubicBezTo>
                          <a:pt x="22" y="7"/>
                          <a:pt x="30" y="4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89" name="Freeform 161"/>
                  <p:cNvSpPr>
                    <a:spLocks/>
                  </p:cNvSpPr>
                  <p:nvPr/>
                </p:nvSpPr>
                <p:spPr bwMode="auto">
                  <a:xfrm>
                    <a:off x="4725988" y="2686050"/>
                    <a:ext cx="66675" cy="30163"/>
                  </a:xfrm>
                  <a:custGeom>
                    <a:avLst/>
                    <a:gdLst/>
                    <a:ahLst/>
                    <a:cxnLst>
                      <a:cxn ang="0">
                        <a:pos x="9" y="8"/>
                      </a:cxn>
                      <a:cxn ang="0">
                        <a:pos x="18" y="8"/>
                      </a:cxn>
                      <a:cxn ang="0">
                        <a:pos x="18" y="8"/>
                      </a:cxn>
                      <a:cxn ang="0">
                        <a:pos x="15" y="2"/>
                      </a:cxn>
                      <a:cxn ang="0">
                        <a:pos x="0" y="0"/>
                      </a:cxn>
                      <a:cxn ang="0">
                        <a:pos x="9" y="8"/>
                      </a:cxn>
                    </a:cxnLst>
                    <a:rect l="0" t="0" r="r" b="b"/>
                    <a:pathLst>
                      <a:path w="18" h="8">
                        <a:moveTo>
                          <a:pt x="9" y="8"/>
                        </a:moveTo>
                        <a:cubicBezTo>
                          <a:pt x="12" y="8"/>
                          <a:pt x="15" y="8"/>
                          <a:pt x="18" y="8"/>
                        </a:cubicBezTo>
                        <a:cubicBezTo>
                          <a:pt x="18" y="8"/>
                          <a:pt x="18" y="8"/>
                          <a:pt x="18" y="8"/>
                        </a:cubicBezTo>
                        <a:cubicBezTo>
                          <a:pt x="18" y="8"/>
                          <a:pt x="17" y="5"/>
                          <a:pt x="15" y="2"/>
                        </a:cubicBezTo>
                        <a:cubicBezTo>
                          <a:pt x="11" y="1"/>
                          <a:pt x="6" y="1"/>
                          <a:pt x="0" y="0"/>
                        </a:cubicBezTo>
                        <a:cubicBezTo>
                          <a:pt x="11" y="3"/>
                          <a:pt x="13" y="6"/>
                          <a:pt x="9" y="8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90" name="Freeform 162"/>
                  <p:cNvSpPr>
                    <a:spLocks/>
                  </p:cNvSpPr>
                  <p:nvPr/>
                </p:nvSpPr>
                <p:spPr bwMode="auto">
                  <a:xfrm>
                    <a:off x="4805363" y="2659063"/>
                    <a:ext cx="93663" cy="30163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8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25" h="8">
                        <a:moveTo>
                          <a:pt x="3" y="0"/>
                        </a:moveTo>
                        <a:cubicBezTo>
                          <a:pt x="2" y="3"/>
                          <a:pt x="1" y="5"/>
                          <a:pt x="0" y="8"/>
                        </a:cubicBezTo>
                        <a:cubicBezTo>
                          <a:pt x="25" y="8"/>
                          <a:pt x="21" y="3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91" name="Freeform 163"/>
                  <p:cNvSpPr>
                    <a:spLocks/>
                  </p:cNvSpPr>
                  <p:nvPr/>
                </p:nvSpPr>
                <p:spPr bwMode="auto">
                  <a:xfrm>
                    <a:off x="4179888" y="2771775"/>
                    <a:ext cx="173038" cy="112713"/>
                  </a:xfrm>
                  <a:custGeom>
                    <a:avLst/>
                    <a:gdLst/>
                    <a:ahLst/>
                    <a:cxnLst>
                      <a:cxn ang="0">
                        <a:pos x="46" y="0"/>
                      </a:cxn>
                      <a:cxn ang="0">
                        <a:pos x="39" y="13"/>
                      </a:cxn>
                      <a:cxn ang="0">
                        <a:pos x="46" y="0"/>
                      </a:cxn>
                    </a:cxnLst>
                    <a:rect l="0" t="0" r="r" b="b"/>
                    <a:pathLst>
                      <a:path w="46" h="30">
                        <a:moveTo>
                          <a:pt x="46" y="0"/>
                        </a:moveTo>
                        <a:cubicBezTo>
                          <a:pt x="0" y="30"/>
                          <a:pt x="13" y="29"/>
                          <a:pt x="39" y="13"/>
                        </a:cubicBezTo>
                        <a:cubicBezTo>
                          <a:pt x="36" y="12"/>
                          <a:pt x="37" y="8"/>
                          <a:pt x="46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92" name="Freeform 164"/>
                  <p:cNvSpPr>
                    <a:spLocks/>
                  </p:cNvSpPr>
                  <p:nvPr/>
                </p:nvSpPr>
                <p:spPr bwMode="auto">
                  <a:xfrm>
                    <a:off x="4849813" y="2568575"/>
                    <a:ext cx="11113" cy="15875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4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3" h="4">
                        <a:moveTo>
                          <a:pt x="2" y="0"/>
                        </a:moveTo>
                        <a:cubicBezTo>
                          <a:pt x="1" y="1"/>
                          <a:pt x="0" y="2"/>
                          <a:pt x="0" y="4"/>
                        </a:cubicBezTo>
                        <a:cubicBezTo>
                          <a:pt x="2" y="2"/>
                          <a:pt x="3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93" name="Freeform 165"/>
                  <p:cNvSpPr>
                    <a:spLocks/>
                  </p:cNvSpPr>
                  <p:nvPr/>
                </p:nvSpPr>
                <p:spPr bwMode="auto">
                  <a:xfrm>
                    <a:off x="4116388" y="2606675"/>
                    <a:ext cx="184150" cy="38100"/>
                  </a:xfrm>
                  <a:custGeom>
                    <a:avLst/>
                    <a:gdLst/>
                    <a:ahLst/>
                    <a:cxnLst>
                      <a:cxn ang="0">
                        <a:pos x="46" y="3"/>
                      </a:cxn>
                      <a:cxn ang="0">
                        <a:pos x="49" y="10"/>
                      </a:cxn>
                      <a:cxn ang="0">
                        <a:pos x="46" y="3"/>
                      </a:cxn>
                    </a:cxnLst>
                    <a:rect l="0" t="0" r="r" b="b"/>
                    <a:pathLst>
                      <a:path w="49" h="10">
                        <a:moveTo>
                          <a:pt x="46" y="3"/>
                        </a:moveTo>
                        <a:cubicBezTo>
                          <a:pt x="14" y="0"/>
                          <a:pt x="0" y="5"/>
                          <a:pt x="49" y="10"/>
                        </a:cubicBezTo>
                        <a:cubicBezTo>
                          <a:pt x="41" y="8"/>
                          <a:pt x="41" y="5"/>
                          <a:pt x="46" y="3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94" name="Freeform 166"/>
                  <p:cNvSpPr>
                    <a:spLocks/>
                  </p:cNvSpPr>
                  <p:nvPr/>
                </p:nvSpPr>
                <p:spPr bwMode="auto">
                  <a:xfrm>
                    <a:off x="4111625" y="2697163"/>
                    <a:ext cx="328613" cy="120650"/>
                  </a:xfrm>
                  <a:custGeom>
                    <a:avLst/>
                    <a:gdLst/>
                    <a:ahLst/>
                    <a:cxnLst>
                      <a:cxn ang="0">
                        <a:pos x="50" y="3"/>
                      </a:cxn>
                      <a:cxn ang="0">
                        <a:pos x="68" y="7"/>
                      </a:cxn>
                      <a:cxn ang="0">
                        <a:pos x="59" y="14"/>
                      </a:cxn>
                      <a:cxn ang="0">
                        <a:pos x="87" y="0"/>
                      </a:cxn>
                      <a:cxn ang="0">
                        <a:pos x="50" y="3"/>
                      </a:cxn>
                    </a:cxnLst>
                    <a:rect l="0" t="0" r="r" b="b"/>
                    <a:pathLst>
                      <a:path w="87" h="32">
                        <a:moveTo>
                          <a:pt x="50" y="3"/>
                        </a:moveTo>
                        <a:cubicBezTo>
                          <a:pt x="14" y="14"/>
                          <a:pt x="3" y="30"/>
                          <a:pt x="68" y="7"/>
                        </a:cubicBezTo>
                        <a:cubicBezTo>
                          <a:pt x="0" y="32"/>
                          <a:pt x="20" y="28"/>
                          <a:pt x="59" y="14"/>
                        </a:cubicBezTo>
                        <a:cubicBezTo>
                          <a:pt x="65" y="9"/>
                          <a:pt x="75" y="5"/>
                          <a:pt x="87" y="0"/>
                        </a:cubicBezTo>
                        <a:cubicBezTo>
                          <a:pt x="71" y="6"/>
                          <a:pt x="57" y="5"/>
                          <a:pt x="50" y="3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95" name="Freeform 167"/>
                  <p:cNvSpPr>
                    <a:spLocks/>
                  </p:cNvSpPr>
                  <p:nvPr/>
                </p:nvSpPr>
                <p:spPr bwMode="auto">
                  <a:xfrm>
                    <a:off x="4217988" y="2390775"/>
                    <a:ext cx="217488" cy="200025"/>
                  </a:xfrm>
                  <a:custGeom>
                    <a:avLst/>
                    <a:gdLst/>
                    <a:ahLst/>
                    <a:cxnLst>
                      <a:cxn ang="0">
                        <a:pos x="58" y="53"/>
                      </a:cxn>
                      <a:cxn ang="0">
                        <a:pos x="46" y="41"/>
                      </a:cxn>
                      <a:cxn ang="0">
                        <a:pos x="27" y="37"/>
                      </a:cxn>
                      <a:cxn ang="0">
                        <a:pos x="58" y="53"/>
                      </a:cxn>
                    </a:cxnLst>
                    <a:rect l="0" t="0" r="r" b="b"/>
                    <a:pathLst>
                      <a:path w="58" h="53">
                        <a:moveTo>
                          <a:pt x="58" y="53"/>
                        </a:moveTo>
                        <a:cubicBezTo>
                          <a:pt x="53" y="49"/>
                          <a:pt x="49" y="45"/>
                          <a:pt x="46" y="41"/>
                        </a:cubicBezTo>
                        <a:cubicBezTo>
                          <a:pt x="0" y="0"/>
                          <a:pt x="2" y="15"/>
                          <a:pt x="27" y="37"/>
                        </a:cubicBezTo>
                        <a:cubicBezTo>
                          <a:pt x="28" y="32"/>
                          <a:pt x="38" y="34"/>
                          <a:pt x="58" y="53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96" name="Freeform 168"/>
                  <p:cNvSpPr>
                    <a:spLocks/>
                  </p:cNvSpPr>
                  <p:nvPr/>
                </p:nvSpPr>
                <p:spPr bwMode="auto">
                  <a:xfrm>
                    <a:off x="4221163" y="2390775"/>
                    <a:ext cx="169863" cy="155575"/>
                  </a:xfrm>
                  <a:custGeom>
                    <a:avLst/>
                    <a:gdLst/>
                    <a:ahLst/>
                    <a:cxnLst>
                      <a:cxn ang="0">
                        <a:pos x="36" y="24"/>
                      </a:cxn>
                      <a:cxn ang="0">
                        <a:pos x="45" y="41"/>
                      </a:cxn>
                      <a:cxn ang="0">
                        <a:pos x="36" y="24"/>
                      </a:cxn>
                    </a:cxnLst>
                    <a:rect l="0" t="0" r="r" b="b"/>
                    <a:pathLst>
                      <a:path w="45" h="41">
                        <a:moveTo>
                          <a:pt x="36" y="24"/>
                        </a:moveTo>
                        <a:cubicBezTo>
                          <a:pt x="12" y="2"/>
                          <a:pt x="0" y="0"/>
                          <a:pt x="45" y="41"/>
                        </a:cubicBezTo>
                        <a:cubicBezTo>
                          <a:pt x="36" y="31"/>
                          <a:pt x="34" y="25"/>
                          <a:pt x="36" y="24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97" name="Freeform 169"/>
                  <p:cNvSpPr>
                    <a:spLocks/>
                  </p:cNvSpPr>
                  <p:nvPr/>
                </p:nvSpPr>
                <p:spPr bwMode="auto">
                  <a:xfrm>
                    <a:off x="4119563" y="2632075"/>
                    <a:ext cx="285750" cy="49213"/>
                  </a:xfrm>
                  <a:custGeom>
                    <a:avLst/>
                    <a:gdLst/>
                    <a:ahLst/>
                    <a:cxnLst>
                      <a:cxn ang="0">
                        <a:pos x="76" y="8"/>
                      </a:cxn>
                      <a:cxn ang="0">
                        <a:pos x="49" y="4"/>
                      </a:cxn>
                      <a:cxn ang="0">
                        <a:pos x="42" y="13"/>
                      </a:cxn>
                      <a:cxn ang="0">
                        <a:pos x="76" y="8"/>
                      </a:cxn>
                    </a:cxnLst>
                    <a:rect l="0" t="0" r="r" b="b"/>
                    <a:pathLst>
                      <a:path w="76" h="13">
                        <a:moveTo>
                          <a:pt x="76" y="8"/>
                        </a:moveTo>
                        <a:cubicBezTo>
                          <a:pt x="63" y="7"/>
                          <a:pt x="55" y="5"/>
                          <a:pt x="49" y="4"/>
                        </a:cubicBezTo>
                        <a:cubicBezTo>
                          <a:pt x="0" y="0"/>
                          <a:pt x="12" y="10"/>
                          <a:pt x="42" y="13"/>
                        </a:cubicBezTo>
                        <a:cubicBezTo>
                          <a:pt x="44" y="9"/>
                          <a:pt x="54" y="6"/>
                          <a:pt x="76" y="8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98" name="Freeform 170"/>
                  <p:cNvSpPr>
                    <a:spLocks/>
                  </p:cNvSpPr>
                  <p:nvPr/>
                </p:nvSpPr>
                <p:spPr bwMode="auto">
                  <a:xfrm>
                    <a:off x="4176713" y="2727325"/>
                    <a:ext cx="247650" cy="153988"/>
                  </a:xfrm>
                  <a:custGeom>
                    <a:avLst/>
                    <a:gdLst/>
                    <a:ahLst/>
                    <a:cxnLst>
                      <a:cxn ang="0">
                        <a:pos x="33" y="13"/>
                      </a:cxn>
                      <a:cxn ang="0">
                        <a:pos x="48" y="12"/>
                      </a:cxn>
                      <a:cxn ang="0">
                        <a:pos x="66" y="0"/>
                      </a:cxn>
                      <a:cxn ang="0">
                        <a:pos x="33" y="13"/>
                      </a:cxn>
                    </a:cxnLst>
                    <a:rect l="0" t="0" r="r" b="b"/>
                    <a:pathLst>
                      <a:path w="66" h="41">
                        <a:moveTo>
                          <a:pt x="33" y="13"/>
                        </a:moveTo>
                        <a:cubicBezTo>
                          <a:pt x="6" y="30"/>
                          <a:pt x="0" y="41"/>
                          <a:pt x="48" y="12"/>
                        </a:cubicBezTo>
                        <a:cubicBezTo>
                          <a:pt x="52" y="8"/>
                          <a:pt x="58" y="5"/>
                          <a:pt x="66" y="0"/>
                        </a:cubicBezTo>
                        <a:cubicBezTo>
                          <a:pt x="40" y="15"/>
                          <a:pt x="31" y="17"/>
                          <a:pt x="33" y="13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99" name="Freeform 171"/>
                  <p:cNvSpPr>
                    <a:spLocks/>
                  </p:cNvSpPr>
                  <p:nvPr/>
                </p:nvSpPr>
                <p:spPr bwMode="auto">
                  <a:xfrm>
                    <a:off x="4506913" y="2455863"/>
                    <a:ext cx="30163" cy="128588"/>
                  </a:xfrm>
                  <a:custGeom>
                    <a:avLst/>
                    <a:gdLst/>
                    <a:ahLst/>
                    <a:cxnLst>
                      <a:cxn ang="0">
                        <a:pos x="5" y="34"/>
                      </a:cxn>
                      <a:cxn ang="0">
                        <a:pos x="8" y="13"/>
                      </a:cxn>
                      <a:cxn ang="0">
                        <a:pos x="0" y="0"/>
                      </a:cxn>
                      <a:cxn ang="0">
                        <a:pos x="0" y="3"/>
                      </a:cxn>
                      <a:cxn ang="0">
                        <a:pos x="5" y="34"/>
                      </a:cxn>
                    </a:cxnLst>
                    <a:rect l="0" t="0" r="r" b="b"/>
                    <a:pathLst>
                      <a:path w="8" h="34">
                        <a:moveTo>
                          <a:pt x="5" y="34"/>
                        </a:moveTo>
                        <a:cubicBezTo>
                          <a:pt x="5" y="26"/>
                          <a:pt x="6" y="19"/>
                          <a:pt x="8" y="13"/>
                        </a:cubicBezTo>
                        <a:cubicBezTo>
                          <a:pt x="5" y="9"/>
                          <a:pt x="3" y="4"/>
                          <a:pt x="0" y="0"/>
                        </a:cubicBezTo>
                        <a:cubicBezTo>
                          <a:pt x="0" y="1"/>
                          <a:pt x="0" y="2"/>
                          <a:pt x="0" y="3"/>
                        </a:cubicBezTo>
                        <a:cubicBezTo>
                          <a:pt x="3" y="10"/>
                          <a:pt x="5" y="21"/>
                          <a:pt x="5" y="34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00" name="Freeform 172"/>
                  <p:cNvSpPr>
                    <a:spLocks/>
                  </p:cNvSpPr>
                  <p:nvPr/>
                </p:nvSpPr>
                <p:spPr bwMode="auto">
                  <a:xfrm>
                    <a:off x="4559300" y="2554288"/>
                    <a:ext cx="1588" cy="635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2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01" name="Freeform 173"/>
                  <p:cNvSpPr>
                    <a:spLocks/>
                  </p:cNvSpPr>
                  <p:nvPr/>
                </p:nvSpPr>
                <p:spPr bwMode="auto">
                  <a:xfrm>
                    <a:off x="4297363" y="2297113"/>
                    <a:ext cx="179388" cy="298450"/>
                  </a:xfrm>
                  <a:custGeom>
                    <a:avLst/>
                    <a:gdLst/>
                    <a:ahLst/>
                    <a:cxnLst>
                      <a:cxn ang="0">
                        <a:pos x="48" y="79"/>
                      </a:cxn>
                      <a:cxn ang="0">
                        <a:pos x="33" y="40"/>
                      </a:cxn>
                      <a:cxn ang="0">
                        <a:pos x="38" y="61"/>
                      </a:cxn>
                      <a:cxn ang="0">
                        <a:pos x="24" y="52"/>
                      </a:cxn>
                      <a:cxn ang="0">
                        <a:pos x="48" y="79"/>
                      </a:cxn>
                    </a:cxnLst>
                    <a:rect l="0" t="0" r="r" b="b"/>
                    <a:pathLst>
                      <a:path w="48" h="79">
                        <a:moveTo>
                          <a:pt x="48" y="79"/>
                        </a:moveTo>
                        <a:cubicBezTo>
                          <a:pt x="37" y="61"/>
                          <a:pt x="33" y="45"/>
                          <a:pt x="33" y="40"/>
                        </a:cubicBezTo>
                        <a:cubicBezTo>
                          <a:pt x="15" y="10"/>
                          <a:pt x="2" y="4"/>
                          <a:pt x="38" y="61"/>
                        </a:cubicBezTo>
                        <a:cubicBezTo>
                          <a:pt x="0" y="0"/>
                          <a:pt x="3" y="19"/>
                          <a:pt x="24" y="52"/>
                        </a:cubicBezTo>
                        <a:cubicBezTo>
                          <a:pt x="31" y="56"/>
                          <a:pt x="40" y="65"/>
                          <a:pt x="48" y="79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02" name="Freeform 174"/>
                  <p:cNvSpPr>
                    <a:spLocks/>
                  </p:cNvSpPr>
                  <p:nvPr/>
                </p:nvSpPr>
                <p:spPr bwMode="auto">
                  <a:xfrm>
                    <a:off x="4383088" y="2266950"/>
                    <a:ext cx="98425" cy="293688"/>
                  </a:xfrm>
                  <a:custGeom>
                    <a:avLst/>
                    <a:gdLst/>
                    <a:ahLst/>
                    <a:cxnLst>
                      <a:cxn ang="0">
                        <a:pos x="26" y="78"/>
                      </a:cxn>
                      <a:cxn ang="0">
                        <a:pos x="21" y="59"/>
                      </a:cxn>
                      <a:cxn ang="0">
                        <a:pos x="14" y="50"/>
                      </a:cxn>
                      <a:cxn ang="0">
                        <a:pos x="26" y="78"/>
                      </a:cxn>
                    </a:cxnLst>
                    <a:rect l="0" t="0" r="r" b="b"/>
                    <a:pathLst>
                      <a:path w="26" h="78">
                        <a:moveTo>
                          <a:pt x="26" y="78"/>
                        </a:moveTo>
                        <a:cubicBezTo>
                          <a:pt x="23" y="71"/>
                          <a:pt x="22" y="64"/>
                          <a:pt x="21" y="59"/>
                        </a:cubicBezTo>
                        <a:cubicBezTo>
                          <a:pt x="0" y="0"/>
                          <a:pt x="2" y="16"/>
                          <a:pt x="14" y="50"/>
                        </a:cubicBezTo>
                        <a:cubicBezTo>
                          <a:pt x="17" y="54"/>
                          <a:pt x="21" y="64"/>
                          <a:pt x="26" y="78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03" name="Freeform 175"/>
                  <p:cNvSpPr>
                    <a:spLocks/>
                  </p:cNvSpPr>
                  <p:nvPr/>
                </p:nvSpPr>
                <p:spPr bwMode="auto">
                  <a:xfrm>
                    <a:off x="4643438" y="2678113"/>
                    <a:ext cx="131763" cy="41275"/>
                  </a:xfrm>
                  <a:custGeom>
                    <a:avLst/>
                    <a:gdLst/>
                    <a:ahLst/>
                    <a:cxnLst>
                      <a:cxn ang="0">
                        <a:pos x="31" y="10"/>
                      </a:cxn>
                      <a:cxn ang="0">
                        <a:pos x="22" y="2"/>
                      </a:cxn>
                      <a:cxn ang="0">
                        <a:pos x="21" y="2"/>
                      </a:cxn>
                      <a:cxn ang="0">
                        <a:pos x="3" y="0"/>
                      </a:cxn>
                      <a:cxn ang="0">
                        <a:pos x="1" y="4"/>
                      </a:cxn>
                      <a:cxn ang="0">
                        <a:pos x="0" y="9"/>
                      </a:cxn>
                      <a:cxn ang="0">
                        <a:pos x="22" y="11"/>
                      </a:cxn>
                      <a:cxn ang="0">
                        <a:pos x="31" y="10"/>
                      </a:cxn>
                    </a:cxnLst>
                    <a:rect l="0" t="0" r="r" b="b"/>
                    <a:pathLst>
                      <a:path w="35" h="11">
                        <a:moveTo>
                          <a:pt x="31" y="10"/>
                        </a:moveTo>
                        <a:cubicBezTo>
                          <a:pt x="35" y="8"/>
                          <a:pt x="33" y="5"/>
                          <a:pt x="22" y="2"/>
                        </a:cubicBezTo>
                        <a:cubicBezTo>
                          <a:pt x="22" y="2"/>
                          <a:pt x="21" y="2"/>
                          <a:pt x="21" y="2"/>
                        </a:cubicBezTo>
                        <a:cubicBezTo>
                          <a:pt x="16" y="1"/>
                          <a:pt x="10" y="0"/>
                          <a:pt x="3" y="0"/>
                        </a:cubicBezTo>
                        <a:cubicBezTo>
                          <a:pt x="1" y="2"/>
                          <a:pt x="1" y="4"/>
                          <a:pt x="1" y="4"/>
                        </a:cubicBezTo>
                        <a:cubicBezTo>
                          <a:pt x="1" y="4"/>
                          <a:pt x="0" y="6"/>
                          <a:pt x="0" y="9"/>
                        </a:cubicBezTo>
                        <a:cubicBezTo>
                          <a:pt x="9" y="11"/>
                          <a:pt x="16" y="11"/>
                          <a:pt x="22" y="11"/>
                        </a:cubicBezTo>
                        <a:cubicBezTo>
                          <a:pt x="26" y="11"/>
                          <a:pt x="29" y="11"/>
                          <a:pt x="31" y="1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04" name="Freeform 176"/>
                  <p:cNvSpPr>
                    <a:spLocks/>
                  </p:cNvSpPr>
                  <p:nvPr/>
                </p:nvSpPr>
                <p:spPr bwMode="auto">
                  <a:xfrm>
                    <a:off x="4654550" y="2640013"/>
                    <a:ext cx="104775" cy="38100"/>
                  </a:xfrm>
                  <a:custGeom>
                    <a:avLst/>
                    <a:gdLst/>
                    <a:ahLst/>
                    <a:cxnLst>
                      <a:cxn ang="0">
                        <a:pos x="28" y="5"/>
                      </a:cxn>
                      <a:cxn ang="0">
                        <a:pos x="17" y="0"/>
                      </a:cxn>
                      <a:cxn ang="0">
                        <a:pos x="0" y="9"/>
                      </a:cxn>
                      <a:cxn ang="0">
                        <a:pos x="28" y="5"/>
                      </a:cxn>
                    </a:cxnLst>
                    <a:rect l="0" t="0" r="r" b="b"/>
                    <a:pathLst>
                      <a:path w="28" h="10">
                        <a:moveTo>
                          <a:pt x="28" y="5"/>
                        </a:moveTo>
                        <a:cubicBezTo>
                          <a:pt x="25" y="2"/>
                          <a:pt x="21" y="0"/>
                          <a:pt x="17" y="0"/>
                        </a:cubicBezTo>
                        <a:cubicBezTo>
                          <a:pt x="8" y="0"/>
                          <a:pt x="3" y="5"/>
                          <a:pt x="0" y="9"/>
                        </a:cubicBezTo>
                        <a:cubicBezTo>
                          <a:pt x="16" y="10"/>
                          <a:pt x="25" y="8"/>
                          <a:pt x="28" y="5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" name="Group 281"/>
              <p:cNvGrpSpPr>
                <a:grpSpLocks/>
              </p:cNvGrpSpPr>
              <p:nvPr/>
            </p:nvGrpSpPr>
            <p:grpSpPr bwMode="auto">
              <a:xfrm rot="3025731">
                <a:off x="696070" y="6458048"/>
                <a:ext cx="68379" cy="56753"/>
                <a:chOff x="6284216" y="1650253"/>
                <a:chExt cx="404954" cy="336105"/>
              </a:xfrm>
            </p:grpSpPr>
            <p:sp>
              <p:nvSpPr>
                <p:cNvPr id="66" name="Freeform 50"/>
                <p:cNvSpPr>
                  <a:spLocks noEditPoints="1"/>
                </p:cNvSpPr>
                <p:nvPr/>
              </p:nvSpPr>
              <p:spPr bwMode="auto">
                <a:xfrm>
                  <a:off x="6463610" y="1779465"/>
                  <a:ext cx="225560" cy="206893"/>
                </a:xfrm>
                <a:custGeom>
                  <a:avLst/>
                  <a:gdLst/>
                  <a:ahLst/>
                  <a:cxnLst>
                    <a:cxn ang="0">
                      <a:pos x="2" y="11"/>
                    </a:cxn>
                    <a:cxn ang="0">
                      <a:pos x="4" y="24"/>
                    </a:cxn>
                    <a:cxn ang="0">
                      <a:pos x="11" y="34"/>
                    </a:cxn>
                    <a:cxn ang="0">
                      <a:pos x="16" y="35"/>
                    </a:cxn>
                    <a:cxn ang="0">
                      <a:pos x="19" y="44"/>
                    </a:cxn>
                    <a:cxn ang="0">
                      <a:pos x="27" y="49"/>
                    </a:cxn>
                    <a:cxn ang="0">
                      <a:pos x="33" y="49"/>
                    </a:cxn>
                    <a:cxn ang="0">
                      <a:pos x="32" y="53"/>
                    </a:cxn>
                    <a:cxn ang="0">
                      <a:pos x="59" y="47"/>
                    </a:cxn>
                    <a:cxn ang="0">
                      <a:pos x="56" y="21"/>
                    </a:cxn>
                    <a:cxn ang="0">
                      <a:pos x="53" y="21"/>
                    </a:cxn>
                    <a:cxn ang="0">
                      <a:pos x="42" y="4"/>
                    </a:cxn>
                    <a:cxn ang="0">
                      <a:pos x="34" y="7"/>
                    </a:cxn>
                    <a:cxn ang="0">
                      <a:pos x="29" y="8"/>
                    </a:cxn>
                    <a:cxn ang="0">
                      <a:pos x="21" y="3"/>
                    </a:cxn>
                    <a:cxn ang="0">
                      <a:pos x="11" y="3"/>
                    </a:cxn>
                    <a:cxn ang="0">
                      <a:pos x="4" y="4"/>
                    </a:cxn>
                    <a:cxn ang="0">
                      <a:pos x="0" y="0"/>
                    </a:cxn>
                    <a:cxn ang="0">
                      <a:pos x="2" y="11"/>
                    </a:cxn>
                    <a:cxn ang="0">
                      <a:pos x="15" y="21"/>
                    </a:cxn>
                    <a:cxn ang="0">
                      <a:pos x="31" y="28"/>
                    </a:cxn>
                    <a:cxn ang="0">
                      <a:pos x="44" y="36"/>
                    </a:cxn>
                    <a:cxn ang="0">
                      <a:pos x="29" y="28"/>
                    </a:cxn>
                    <a:cxn ang="0">
                      <a:pos x="13" y="21"/>
                    </a:cxn>
                    <a:cxn ang="0">
                      <a:pos x="2" y="5"/>
                    </a:cxn>
                    <a:cxn ang="0">
                      <a:pos x="15" y="21"/>
                    </a:cxn>
                  </a:cxnLst>
                  <a:rect l="0" t="0" r="r" b="b"/>
                  <a:pathLst>
                    <a:path w="59" h="55">
                      <a:moveTo>
                        <a:pt x="2" y="11"/>
                      </a:moveTo>
                      <a:cubicBezTo>
                        <a:pt x="5" y="15"/>
                        <a:pt x="4" y="21"/>
                        <a:pt x="4" y="24"/>
                      </a:cubicBezTo>
                      <a:cubicBezTo>
                        <a:pt x="4" y="32"/>
                        <a:pt x="11" y="34"/>
                        <a:pt x="11" y="34"/>
                      </a:cubicBezTo>
                      <a:cubicBezTo>
                        <a:pt x="16" y="35"/>
                        <a:pt x="16" y="35"/>
                        <a:pt x="16" y="35"/>
                      </a:cubicBezTo>
                      <a:cubicBezTo>
                        <a:pt x="16" y="35"/>
                        <a:pt x="16" y="41"/>
                        <a:pt x="19" y="44"/>
                      </a:cubicBezTo>
                      <a:cubicBezTo>
                        <a:pt x="22" y="48"/>
                        <a:pt x="27" y="49"/>
                        <a:pt x="27" y="49"/>
                      </a:cubicBezTo>
                      <a:cubicBezTo>
                        <a:pt x="33" y="49"/>
                        <a:pt x="33" y="49"/>
                        <a:pt x="33" y="49"/>
                      </a:cubicBezTo>
                      <a:cubicBezTo>
                        <a:pt x="33" y="49"/>
                        <a:pt x="29" y="51"/>
                        <a:pt x="32" y="53"/>
                      </a:cubicBezTo>
                      <a:cubicBezTo>
                        <a:pt x="35" y="55"/>
                        <a:pt x="59" y="47"/>
                        <a:pt x="59" y="47"/>
                      </a:cubicBezTo>
                      <a:cubicBezTo>
                        <a:pt x="56" y="46"/>
                        <a:pt x="57" y="26"/>
                        <a:pt x="56" y="21"/>
                      </a:cubicBezTo>
                      <a:cubicBezTo>
                        <a:pt x="55" y="16"/>
                        <a:pt x="54" y="25"/>
                        <a:pt x="53" y="21"/>
                      </a:cubicBezTo>
                      <a:cubicBezTo>
                        <a:pt x="51" y="17"/>
                        <a:pt x="45" y="7"/>
                        <a:pt x="42" y="4"/>
                      </a:cubicBezTo>
                      <a:cubicBezTo>
                        <a:pt x="39" y="1"/>
                        <a:pt x="35" y="4"/>
                        <a:pt x="34" y="7"/>
                      </a:cubicBezTo>
                      <a:cubicBezTo>
                        <a:pt x="33" y="10"/>
                        <a:pt x="32" y="10"/>
                        <a:pt x="29" y="8"/>
                      </a:cubicBezTo>
                      <a:cubicBezTo>
                        <a:pt x="27" y="6"/>
                        <a:pt x="24" y="4"/>
                        <a:pt x="21" y="3"/>
                      </a:cubicBezTo>
                      <a:cubicBezTo>
                        <a:pt x="18" y="1"/>
                        <a:pt x="14" y="4"/>
                        <a:pt x="11" y="3"/>
                      </a:cubicBezTo>
                      <a:cubicBezTo>
                        <a:pt x="9" y="2"/>
                        <a:pt x="7" y="5"/>
                        <a:pt x="4" y="4"/>
                      </a:cubicBezTo>
                      <a:cubicBezTo>
                        <a:pt x="1" y="3"/>
                        <a:pt x="0" y="0"/>
                        <a:pt x="0" y="0"/>
                      </a:cubicBezTo>
                      <a:cubicBezTo>
                        <a:pt x="0" y="0"/>
                        <a:pt x="0" y="8"/>
                        <a:pt x="2" y="11"/>
                      </a:cubicBezTo>
                      <a:close/>
                      <a:moveTo>
                        <a:pt x="15" y="21"/>
                      </a:moveTo>
                      <a:cubicBezTo>
                        <a:pt x="17" y="22"/>
                        <a:pt x="29" y="27"/>
                        <a:pt x="31" y="28"/>
                      </a:cubicBezTo>
                      <a:cubicBezTo>
                        <a:pt x="32" y="29"/>
                        <a:pt x="38" y="32"/>
                        <a:pt x="44" y="36"/>
                      </a:cubicBezTo>
                      <a:cubicBezTo>
                        <a:pt x="44" y="36"/>
                        <a:pt x="32" y="31"/>
                        <a:pt x="29" y="28"/>
                      </a:cubicBezTo>
                      <a:cubicBezTo>
                        <a:pt x="29" y="28"/>
                        <a:pt x="16" y="25"/>
                        <a:pt x="13" y="21"/>
                      </a:cubicBezTo>
                      <a:cubicBezTo>
                        <a:pt x="10" y="16"/>
                        <a:pt x="2" y="5"/>
                        <a:pt x="2" y="5"/>
                      </a:cubicBezTo>
                      <a:cubicBezTo>
                        <a:pt x="2" y="5"/>
                        <a:pt x="14" y="20"/>
                        <a:pt x="15" y="2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67" name="Freeform 51"/>
                <p:cNvSpPr>
                  <a:spLocks/>
                </p:cNvSpPr>
                <p:nvPr/>
              </p:nvSpPr>
              <p:spPr bwMode="auto">
                <a:xfrm>
                  <a:off x="6468579" y="1803770"/>
                  <a:ext cx="159768" cy="122252"/>
                </a:xfrm>
                <a:custGeom>
                  <a:avLst/>
                  <a:gdLst/>
                  <a:ahLst/>
                  <a:cxnLst>
                    <a:cxn ang="0">
                      <a:pos x="27" y="23"/>
                    </a:cxn>
                    <a:cxn ang="0">
                      <a:pos x="42" y="31"/>
                    </a:cxn>
                    <a:cxn ang="0">
                      <a:pos x="29" y="23"/>
                    </a:cxn>
                    <a:cxn ang="0">
                      <a:pos x="13" y="16"/>
                    </a:cxn>
                    <a:cxn ang="0">
                      <a:pos x="0" y="0"/>
                    </a:cxn>
                    <a:cxn ang="0">
                      <a:pos x="11" y="16"/>
                    </a:cxn>
                    <a:cxn ang="0">
                      <a:pos x="27" y="23"/>
                    </a:cxn>
                  </a:cxnLst>
                  <a:rect l="0" t="0" r="r" b="b"/>
                  <a:pathLst>
                    <a:path w="42" h="31">
                      <a:moveTo>
                        <a:pt x="27" y="23"/>
                      </a:moveTo>
                      <a:cubicBezTo>
                        <a:pt x="30" y="26"/>
                        <a:pt x="42" y="31"/>
                        <a:pt x="42" y="31"/>
                      </a:cubicBezTo>
                      <a:cubicBezTo>
                        <a:pt x="36" y="27"/>
                        <a:pt x="30" y="24"/>
                        <a:pt x="29" y="23"/>
                      </a:cubicBezTo>
                      <a:cubicBezTo>
                        <a:pt x="27" y="22"/>
                        <a:pt x="15" y="17"/>
                        <a:pt x="13" y="16"/>
                      </a:cubicBezTo>
                      <a:cubicBezTo>
                        <a:pt x="12" y="15"/>
                        <a:pt x="0" y="0"/>
                        <a:pt x="0" y="0"/>
                      </a:cubicBezTo>
                      <a:cubicBezTo>
                        <a:pt x="0" y="0"/>
                        <a:pt x="8" y="11"/>
                        <a:pt x="11" y="16"/>
                      </a:cubicBezTo>
                      <a:cubicBezTo>
                        <a:pt x="14" y="20"/>
                        <a:pt x="27" y="23"/>
                        <a:pt x="27" y="2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68" name="Freeform 281"/>
                <p:cNvSpPr>
                  <a:spLocks noEditPoints="1"/>
                </p:cNvSpPr>
                <p:nvPr/>
              </p:nvSpPr>
              <p:spPr bwMode="auto">
                <a:xfrm>
                  <a:off x="6284216" y="1650253"/>
                  <a:ext cx="140978" cy="282127"/>
                </a:xfrm>
                <a:custGeom>
                  <a:avLst/>
                  <a:gdLst/>
                  <a:ahLst/>
                  <a:cxnLst>
                    <a:cxn ang="0">
                      <a:pos x="17" y="6"/>
                    </a:cxn>
                    <a:cxn ang="0">
                      <a:pos x="5" y="20"/>
                    </a:cxn>
                    <a:cxn ang="0">
                      <a:pos x="1" y="36"/>
                    </a:cxn>
                    <a:cxn ang="0">
                      <a:pos x="4" y="75"/>
                    </a:cxn>
                    <a:cxn ang="0">
                      <a:pos x="28" y="53"/>
                    </a:cxn>
                    <a:cxn ang="0">
                      <a:pos x="31" y="19"/>
                    </a:cxn>
                    <a:cxn ang="0">
                      <a:pos x="23" y="0"/>
                    </a:cxn>
                    <a:cxn ang="0">
                      <a:pos x="17" y="6"/>
                    </a:cxn>
                    <a:cxn ang="0">
                      <a:pos x="19" y="27"/>
                    </a:cxn>
                    <a:cxn ang="0">
                      <a:pos x="17" y="44"/>
                    </a:cxn>
                    <a:cxn ang="0">
                      <a:pos x="11" y="59"/>
                    </a:cxn>
                    <a:cxn ang="0">
                      <a:pos x="6" y="69"/>
                    </a:cxn>
                    <a:cxn ang="0">
                      <a:pos x="17" y="39"/>
                    </a:cxn>
                    <a:cxn ang="0">
                      <a:pos x="17" y="19"/>
                    </a:cxn>
                    <a:cxn ang="0">
                      <a:pos x="18" y="11"/>
                    </a:cxn>
                    <a:cxn ang="0">
                      <a:pos x="19" y="27"/>
                    </a:cxn>
                  </a:cxnLst>
                  <a:rect l="0" t="0" r="r" b="b"/>
                  <a:pathLst>
                    <a:path w="37" h="75">
                      <a:moveTo>
                        <a:pt x="17" y="6"/>
                      </a:moveTo>
                      <a:cubicBezTo>
                        <a:pt x="13" y="9"/>
                        <a:pt x="5" y="17"/>
                        <a:pt x="5" y="20"/>
                      </a:cubicBezTo>
                      <a:cubicBezTo>
                        <a:pt x="4" y="23"/>
                        <a:pt x="0" y="31"/>
                        <a:pt x="1" y="36"/>
                      </a:cubicBezTo>
                      <a:cubicBezTo>
                        <a:pt x="2" y="41"/>
                        <a:pt x="2" y="72"/>
                        <a:pt x="4" y="75"/>
                      </a:cubicBezTo>
                      <a:cubicBezTo>
                        <a:pt x="4" y="75"/>
                        <a:pt x="22" y="61"/>
                        <a:pt x="28" y="53"/>
                      </a:cubicBezTo>
                      <a:cubicBezTo>
                        <a:pt x="34" y="44"/>
                        <a:pt x="37" y="34"/>
                        <a:pt x="31" y="19"/>
                      </a:cubicBezTo>
                      <a:cubicBezTo>
                        <a:pt x="26" y="5"/>
                        <a:pt x="23" y="7"/>
                        <a:pt x="23" y="0"/>
                      </a:cubicBezTo>
                      <a:cubicBezTo>
                        <a:pt x="23" y="0"/>
                        <a:pt x="21" y="4"/>
                        <a:pt x="17" y="6"/>
                      </a:cubicBezTo>
                      <a:close/>
                      <a:moveTo>
                        <a:pt x="19" y="27"/>
                      </a:moveTo>
                      <a:cubicBezTo>
                        <a:pt x="19" y="31"/>
                        <a:pt x="18" y="41"/>
                        <a:pt x="17" y="44"/>
                      </a:cubicBezTo>
                      <a:cubicBezTo>
                        <a:pt x="17" y="47"/>
                        <a:pt x="13" y="57"/>
                        <a:pt x="11" y="59"/>
                      </a:cubicBezTo>
                      <a:cubicBezTo>
                        <a:pt x="9" y="62"/>
                        <a:pt x="6" y="69"/>
                        <a:pt x="6" y="69"/>
                      </a:cubicBezTo>
                      <a:cubicBezTo>
                        <a:pt x="8" y="64"/>
                        <a:pt x="16" y="45"/>
                        <a:pt x="17" y="39"/>
                      </a:cubicBezTo>
                      <a:cubicBezTo>
                        <a:pt x="18" y="33"/>
                        <a:pt x="17" y="23"/>
                        <a:pt x="17" y="19"/>
                      </a:cubicBezTo>
                      <a:cubicBezTo>
                        <a:pt x="17" y="15"/>
                        <a:pt x="18" y="11"/>
                        <a:pt x="18" y="11"/>
                      </a:cubicBezTo>
                      <a:cubicBezTo>
                        <a:pt x="18" y="13"/>
                        <a:pt x="18" y="23"/>
                        <a:pt x="19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69" name="Freeform 282"/>
                <p:cNvSpPr>
                  <a:spLocks/>
                </p:cNvSpPr>
                <p:nvPr/>
              </p:nvSpPr>
              <p:spPr bwMode="auto">
                <a:xfrm>
                  <a:off x="6295347" y="1694712"/>
                  <a:ext cx="56390" cy="216300"/>
                </a:xfrm>
                <a:custGeom>
                  <a:avLst/>
                  <a:gdLst/>
                  <a:ahLst/>
                  <a:cxnLst>
                    <a:cxn ang="0">
                      <a:pos x="11" y="28"/>
                    </a:cxn>
                    <a:cxn ang="0">
                      <a:pos x="0" y="58"/>
                    </a:cxn>
                    <a:cxn ang="0">
                      <a:pos x="5" y="48"/>
                    </a:cxn>
                    <a:cxn ang="0">
                      <a:pos x="11" y="33"/>
                    </a:cxn>
                    <a:cxn ang="0">
                      <a:pos x="13" y="16"/>
                    </a:cxn>
                    <a:cxn ang="0">
                      <a:pos x="12" y="0"/>
                    </a:cxn>
                    <a:cxn ang="0">
                      <a:pos x="11" y="8"/>
                    </a:cxn>
                    <a:cxn ang="0">
                      <a:pos x="11" y="28"/>
                    </a:cxn>
                  </a:cxnLst>
                  <a:rect l="0" t="0" r="r" b="b"/>
                  <a:pathLst>
                    <a:path w="13" h="58">
                      <a:moveTo>
                        <a:pt x="11" y="28"/>
                      </a:moveTo>
                      <a:cubicBezTo>
                        <a:pt x="10" y="34"/>
                        <a:pt x="2" y="53"/>
                        <a:pt x="0" y="58"/>
                      </a:cubicBezTo>
                      <a:cubicBezTo>
                        <a:pt x="0" y="58"/>
                        <a:pt x="3" y="51"/>
                        <a:pt x="5" y="48"/>
                      </a:cubicBezTo>
                      <a:cubicBezTo>
                        <a:pt x="7" y="46"/>
                        <a:pt x="11" y="36"/>
                        <a:pt x="11" y="33"/>
                      </a:cubicBezTo>
                      <a:cubicBezTo>
                        <a:pt x="12" y="30"/>
                        <a:pt x="13" y="20"/>
                        <a:pt x="13" y="16"/>
                      </a:cubicBezTo>
                      <a:cubicBezTo>
                        <a:pt x="12" y="12"/>
                        <a:pt x="12" y="2"/>
                        <a:pt x="12" y="0"/>
                      </a:cubicBezTo>
                      <a:cubicBezTo>
                        <a:pt x="12" y="0"/>
                        <a:pt x="11" y="4"/>
                        <a:pt x="11" y="8"/>
                      </a:cubicBezTo>
                      <a:cubicBezTo>
                        <a:pt x="11" y="12"/>
                        <a:pt x="12" y="22"/>
                        <a:pt x="11" y="2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</p:grpSp>
          <p:sp>
            <p:nvSpPr>
              <p:cNvPr id="64" name="Freeform 283"/>
              <p:cNvSpPr>
                <a:spLocks/>
              </p:cNvSpPr>
              <p:nvPr/>
            </p:nvSpPr>
            <p:spPr bwMode="auto">
              <a:xfrm rot="3025731">
                <a:off x="759198" y="6268141"/>
                <a:ext cx="42848" cy="114334"/>
              </a:xfrm>
              <a:custGeom>
                <a:avLst/>
                <a:gdLst/>
                <a:ahLst/>
                <a:cxnLst>
                  <a:cxn ang="0">
                    <a:pos x="67" y="181"/>
                  </a:cxn>
                  <a:cxn ang="0">
                    <a:pos x="61" y="137"/>
                  </a:cxn>
                  <a:cxn ang="0">
                    <a:pos x="41" y="88"/>
                  </a:cxn>
                  <a:cxn ang="0">
                    <a:pos x="14" y="0"/>
                  </a:cxn>
                  <a:cxn ang="0">
                    <a:pos x="12" y="13"/>
                  </a:cxn>
                </a:cxnLst>
                <a:rect l="0" t="0" r="r" b="b"/>
                <a:pathLst>
                  <a:path w="67" h="181">
                    <a:moveTo>
                      <a:pt x="67" y="181"/>
                    </a:moveTo>
                    <a:cubicBezTo>
                      <a:pt x="64" y="168"/>
                      <a:pt x="66" y="151"/>
                      <a:pt x="61" y="137"/>
                    </a:cubicBezTo>
                    <a:cubicBezTo>
                      <a:pt x="56" y="120"/>
                      <a:pt x="48" y="104"/>
                      <a:pt x="41" y="88"/>
                    </a:cubicBezTo>
                    <a:cubicBezTo>
                      <a:pt x="35" y="76"/>
                      <a:pt x="0" y="5"/>
                      <a:pt x="14" y="0"/>
                    </a:cubicBezTo>
                    <a:cubicBezTo>
                      <a:pt x="16" y="4"/>
                      <a:pt x="15" y="9"/>
                      <a:pt x="12" y="13"/>
                    </a:cubicBezTo>
                  </a:path>
                </a:pathLst>
              </a:custGeom>
              <a:no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65" name="Freeform 284"/>
              <p:cNvSpPr>
                <a:spLocks/>
              </p:cNvSpPr>
              <p:nvPr/>
            </p:nvSpPr>
            <p:spPr bwMode="auto">
              <a:xfrm rot="3025731">
                <a:off x="797399" y="6308339"/>
                <a:ext cx="41261" cy="117510"/>
              </a:xfrm>
              <a:custGeom>
                <a:avLst/>
                <a:gdLst/>
                <a:ahLst/>
                <a:cxnLst>
                  <a:cxn ang="0">
                    <a:pos x="0" y="182"/>
                  </a:cxn>
                  <a:cxn ang="0">
                    <a:pos x="6" y="139"/>
                  </a:cxn>
                  <a:cxn ang="0">
                    <a:pos x="25" y="89"/>
                  </a:cxn>
                  <a:cxn ang="0">
                    <a:pos x="50" y="0"/>
                  </a:cxn>
                  <a:cxn ang="0">
                    <a:pos x="52" y="13"/>
                  </a:cxn>
                </a:cxnLst>
                <a:rect l="0" t="0" r="r" b="b"/>
                <a:pathLst>
                  <a:path w="64" h="182">
                    <a:moveTo>
                      <a:pt x="0" y="182"/>
                    </a:moveTo>
                    <a:cubicBezTo>
                      <a:pt x="3" y="169"/>
                      <a:pt x="1" y="153"/>
                      <a:pt x="6" y="139"/>
                    </a:cubicBezTo>
                    <a:cubicBezTo>
                      <a:pt x="11" y="121"/>
                      <a:pt x="18" y="105"/>
                      <a:pt x="25" y="89"/>
                    </a:cubicBezTo>
                    <a:cubicBezTo>
                      <a:pt x="30" y="77"/>
                      <a:pt x="64" y="5"/>
                      <a:pt x="50" y="0"/>
                    </a:cubicBezTo>
                    <a:cubicBezTo>
                      <a:pt x="48" y="5"/>
                      <a:pt x="49" y="9"/>
                      <a:pt x="52" y="13"/>
                    </a:cubicBezTo>
                  </a:path>
                </a:pathLst>
              </a:custGeom>
              <a:no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</p:grpSp>
        <p:grpSp>
          <p:nvGrpSpPr>
            <p:cNvPr id="9" name="Group 106"/>
            <p:cNvGrpSpPr>
              <a:grpSpLocks noChangeAspect="1"/>
            </p:cNvGrpSpPr>
            <p:nvPr/>
          </p:nvGrpSpPr>
          <p:grpSpPr bwMode="auto">
            <a:xfrm rot="-530194">
              <a:off x="483424" y="5047032"/>
              <a:ext cx="1041797" cy="795060"/>
              <a:chOff x="1237403" y="6052203"/>
              <a:chExt cx="697956" cy="530779"/>
            </a:xfrm>
          </p:grpSpPr>
          <p:sp>
            <p:nvSpPr>
              <p:cNvPr id="10" name="AutoShape 3"/>
              <p:cNvSpPr>
                <a:spLocks noChangeAspect="1" noChangeArrowheads="1" noTextEdit="1"/>
              </p:cNvSpPr>
              <p:nvPr/>
            </p:nvSpPr>
            <p:spPr bwMode="auto">
              <a:xfrm rot="2467258">
                <a:off x="1244907" y="6057550"/>
                <a:ext cx="690452" cy="510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1" name="Freeform 10"/>
              <p:cNvSpPr>
                <a:spLocks noEditPoints="1"/>
              </p:cNvSpPr>
              <p:nvPr/>
            </p:nvSpPr>
            <p:spPr bwMode="auto">
              <a:xfrm rot="2467258">
                <a:off x="1237403" y="6052203"/>
                <a:ext cx="696834" cy="530779"/>
              </a:xfrm>
              <a:custGeom>
                <a:avLst/>
                <a:gdLst/>
                <a:ahLst/>
                <a:cxnLst>
                  <a:cxn ang="0">
                    <a:pos x="659" y="161"/>
                  </a:cxn>
                  <a:cxn ang="0">
                    <a:pos x="478" y="256"/>
                  </a:cxn>
                  <a:cxn ang="0">
                    <a:pos x="444" y="309"/>
                  </a:cxn>
                  <a:cxn ang="0">
                    <a:pos x="410" y="329"/>
                  </a:cxn>
                  <a:cxn ang="0">
                    <a:pos x="349" y="316"/>
                  </a:cxn>
                  <a:cxn ang="0">
                    <a:pos x="332" y="272"/>
                  </a:cxn>
                  <a:cxn ang="0">
                    <a:pos x="369" y="241"/>
                  </a:cxn>
                  <a:cxn ang="0">
                    <a:pos x="264" y="116"/>
                  </a:cxn>
                  <a:cxn ang="0">
                    <a:pos x="176" y="60"/>
                  </a:cxn>
                  <a:cxn ang="0">
                    <a:pos x="129" y="77"/>
                  </a:cxn>
                  <a:cxn ang="0">
                    <a:pos x="131" y="30"/>
                  </a:cxn>
                  <a:cxn ang="0">
                    <a:pos x="94" y="198"/>
                  </a:cxn>
                  <a:cxn ang="0">
                    <a:pos x="123" y="181"/>
                  </a:cxn>
                  <a:cxn ang="0">
                    <a:pos x="132" y="155"/>
                  </a:cxn>
                  <a:cxn ang="0">
                    <a:pos x="182" y="165"/>
                  </a:cxn>
                  <a:cxn ang="0">
                    <a:pos x="227" y="216"/>
                  </a:cxn>
                  <a:cxn ang="0">
                    <a:pos x="199" y="285"/>
                  </a:cxn>
                  <a:cxn ang="0">
                    <a:pos x="149" y="253"/>
                  </a:cxn>
                  <a:cxn ang="0">
                    <a:pos x="97" y="266"/>
                  </a:cxn>
                  <a:cxn ang="0">
                    <a:pos x="45" y="231"/>
                  </a:cxn>
                  <a:cxn ang="0">
                    <a:pos x="127" y="413"/>
                  </a:cxn>
                  <a:cxn ang="0">
                    <a:pos x="164" y="454"/>
                  </a:cxn>
                  <a:cxn ang="0">
                    <a:pos x="143" y="507"/>
                  </a:cxn>
                  <a:cxn ang="0">
                    <a:pos x="87" y="519"/>
                  </a:cxn>
                  <a:cxn ang="0">
                    <a:pos x="127" y="618"/>
                  </a:cxn>
                  <a:cxn ang="0">
                    <a:pos x="221" y="623"/>
                  </a:cxn>
                  <a:cxn ang="0">
                    <a:pos x="234" y="569"/>
                  </a:cxn>
                  <a:cxn ang="0">
                    <a:pos x="292" y="585"/>
                  </a:cxn>
                  <a:cxn ang="0">
                    <a:pos x="311" y="596"/>
                  </a:cxn>
                  <a:cxn ang="0">
                    <a:pos x="435" y="465"/>
                  </a:cxn>
                  <a:cxn ang="0">
                    <a:pos x="475" y="480"/>
                  </a:cxn>
                  <a:cxn ang="0">
                    <a:pos x="826" y="526"/>
                  </a:cxn>
                  <a:cxn ang="0">
                    <a:pos x="818" y="452"/>
                  </a:cxn>
                  <a:cxn ang="0">
                    <a:pos x="738" y="348"/>
                  </a:cxn>
                  <a:cxn ang="0">
                    <a:pos x="687" y="361"/>
                  </a:cxn>
                  <a:cxn ang="0">
                    <a:pos x="634" y="326"/>
                  </a:cxn>
                  <a:cxn ang="0">
                    <a:pos x="695" y="283"/>
                  </a:cxn>
                  <a:cxn ang="0">
                    <a:pos x="704" y="263"/>
                  </a:cxn>
                  <a:cxn ang="0">
                    <a:pos x="748" y="287"/>
                  </a:cxn>
                  <a:cxn ang="0">
                    <a:pos x="794" y="264"/>
                  </a:cxn>
                  <a:cxn ang="0">
                    <a:pos x="855" y="184"/>
                  </a:cxn>
                  <a:cxn ang="0">
                    <a:pos x="851" y="139"/>
                  </a:cxn>
                  <a:cxn ang="0">
                    <a:pos x="855" y="79"/>
                  </a:cxn>
                  <a:cxn ang="0">
                    <a:pos x="250" y="391"/>
                  </a:cxn>
                  <a:cxn ang="0">
                    <a:pos x="235" y="346"/>
                  </a:cxn>
                  <a:cxn ang="0">
                    <a:pos x="285" y="347"/>
                  </a:cxn>
                  <a:cxn ang="0">
                    <a:pos x="262" y="391"/>
                  </a:cxn>
                  <a:cxn ang="0">
                    <a:pos x="711" y="499"/>
                  </a:cxn>
                  <a:cxn ang="0">
                    <a:pos x="730" y="539"/>
                  </a:cxn>
                  <a:cxn ang="0">
                    <a:pos x="726" y="587"/>
                  </a:cxn>
                  <a:cxn ang="0">
                    <a:pos x="693" y="612"/>
                  </a:cxn>
                  <a:cxn ang="0">
                    <a:pos x="644" y="582"/>
                  </a:cxn>
                  <a:cxn ang="0">
                    <a:pos x="637" y="540"/>
                  </a:cxn>
                  <a:cxn ang="0">
                    <a:pos x="665" y="497"/>
                  </a:cxn>
                  <a:cxn ang="0">
                    <a:pos x="270" y="495"/>
                  </a:cxn>
                  <a:cxn ang="0">
                    <a:pos x="313" y="499"/>
                  </a:cxn>
                  <a:cxn ang="0">
                    <a:pos x="563" y="449"/>
                  </a:cxn>
                  <a:cxn ang="0">
                    <a:pos x="514" y="379"/>
                  </a:cxn>
                  <a:cxn ang="0">
                    <a:pos x="744" y="121"/>
                  </a:cxn>
                  <a:cxn ang="0">
                    <a:pos x="760" y="165"/>
                  </a:cxn>
                  <a:cxn ang="0">
                    <a:pos x="710" y="164"/>
                  </a:cxn>
                  <a:cxn ang="0">
                    <a:pos x="733" y="121"/>
                  </a:cxn>
                </a:cxnLst>
                <a:rect l="0" t="0" r="r" b="b"/>
                <a:pathLst>
                  <a:path w="878" h="668">
                    <a:moveTo>
                      <a:pt x="679" y="94"/>
                    </a:moveTo>
                    <a:cubicBezTo>
                      <a:pt x="678" y="96"/>
                      <a:pt x="673" y="95"/>
                      <a:pt x="665" y="92"/>
                    </a:cubicBezTo>
                    <a:cubicBezTo>
                      <a:pt x="667" y="94"/>
                      <a:pt x="671" y="99"/>
                      <a:pt x="672" y="104"/>
                    </a:cubicBezTo>
                    <a:cubicBezTo>
                      <a:pt x="675" y="111"/>
                      <a:pt x="672" y="118"/>
                      <a:pt x="672" y="118"/>
                    </a:cubicBezTo>
                    <a:cubicBezTo>
                      <a:pt x="679" y="125"/>
                      <a:pt x="679" y="125"/>
                      <a:pt x="679" y="125"/>
                    </a:cubicBezTo>
                    <a:cubicBezTo>
                      <a:pt x="679" y="125"/>
                      <a:pt x="688" y="135"/>
                      <a:pt x="683" y="145"/>
                    </a:cubicBezTo>
                    <a:cubicBezTo>
                      <a:pt x="682" y="148"/>
                      <a:pt x="677" y="155"/>
                      <a:pt x="678" y="162"/>
                    </a:cubicBezTo>
                    <a:cubicBezTo>
                      <a:pt x="680" y="169"/>
                      <a:pt x="676" y="177"/>
                      <a:pt x="676" y="177"/>
                    </a:cubicBezTo>
                    <a:cubicBezTo>
                      <a:pt x="676" y="177"/>
                      <a:pt x="676" y="174"/>
                      <a:pt x="672" y="169"/>
                    </a:cubicBezTo>
                    <a:cubicBezTo>
                      <a:pt x="668" y="164"/>
                      <a:pt x="662" y="166"/>
                      <a:pt x="659" y="161"/>
                    </a:cubicBezTo>
                    <a:cubicBezTo>
                      <a:pt x="656" y="157"/>
                      <a:pt x="649" y="156"/>
                      <a:pt x="645" y="151"/>
                    </a:cubicBezTo>
                    <a:cubicBezTo>
                      <a:pt x="641" y="146"/>
                      <a:pt x="638" y="141"/>
                      <a:pt x="635" y="135"/>
                    </a:cubicBezTo>
                    <a:cubicBezTo>
                      <a:pt x="631" y="130"/>
                      <a:pt x="631" y="129"/>
                      <a:pt x="628" y="132"/>
                    </a:cubicBezTo>
                    <a:cubicBezTo>
                      <a:pt x="626" y="133"/>
                      <a:pt x="623" y="133"/>
                      <a:pt x="621" y="132"/>
                    </a:cubicBezTo>
                    <a:cubicBezTo>
                      <a:pt x="620" y="134"/>
                      <a:pt x="620" y="135"/>
                      <a:pt x="618" y="136"/>
                    </a:cubicBezTo>
                    <a:cubicBezTo>
                      <a:pt x="617" y="136"/>
                      <a:pt x="615" y="132"/>
                      <a:pt x="615" y="127"/>
                    </a:cubicBezTo>
                    <a:cubicBezTo>
                      <a:pt x="614" y="127"/>
                      <a:pt x="614" y="126"/>
                      <a:pt x="614" y="126"/>
                    </a:cubicBezTo>
                    <a:cubicBezTo>
                      <a:pt x="575" y="153"/>
                      <a:pt x="541" y="177"/>
                      <a:pt x="528" y="188"/>
                    </a:cubicBezTo>
                    <a:cubicBezTo>
                      <a:pt x="507" y="204"/>
                      <a:pt x="491" y="229"/>
                      <a:pt x="480" y="252"/>
                    </a:cubicBezTo>
                    <a:cubicBezTo>
                      <a:pt x="481" y="253"/>
                      <a:pt x="480" y="254"/>
                      <a:pt x="478" y="256"/>
                    </a:cubicBezTo>
                    <a:cubicBezTo>
                      <a:pt x="474" y="263"/>
                      <a:pt x="472" y="269"/>
                      <a:pt x="469" y="276"/>
                    </a:cubicBezTo>
                    <a:cubicBezTo>
                      <a:pt x="487" y="279"/>
                      <a:pt x="491" y="284"/>
                      <a:pt x="466" y="284"/>
                    </a:cubicBezTo>
                    <a:cubicBezTo>
                      <a:pt x="466" y="285"/>
                      <a:pt x="465" y="285"/>
                      <a:pt x="465" y="286"/>
                    </a:cubicBezTo>
                    <a:cubicBezTo>
                      <a:pt x="493" y="290"/>
                      <a:pt x="485" y="293"/>
                      <a:pt x="463" y="291"/>
                    </a:cubicBezTo>
                    <a:cubicBezTo>
                      <a:pt x="463" y="292"/>
                      <a:pt x="463" y="292"/>
                      <a:pt x="463" y="293"/>
                    </a:cubicBezTo>
                    <a:cubicBezTo>
                      <a:pt x="463" y="292"/>
                      <a:pt x="463" y="292"/>
                      <a:pt x="463" y="291"/>
                    </a:cubicBezTo>
                    <a:cubicBezTo>
                      <a:pt x="460" y="291"/>
                      <a:pt x="457" y="291"/>
                      <a:pt x="454" y="291"/>
                    </a:cubicBezTo>
                    <a:cubicBezTo>
                      <a:pt x="452" y="292"/>
                      <a:pt x="449" y="292"/>
                      <a:pt x="445" y="292"/>
                    </a:cubicBezTo>
                    <a:cubicBezTo>
                      <a:pt x="484" y="306"/>
                      <a:pt x="500" y="321"/>
                      <a:pt x="433" y="294"/>
                    </a:cubicBezTo>
                    <a:cubicBezTo>
                      <a:pt x="497" y="320"/>
                      <a:pt x="478" y="324"/>
                      <a:pt x="444" y="309"/>
                    </a:cubicBezTo>
                    <a:cubicBezTo>
                      <a:pt x="446" y="313"/>
                      <a:pt x="446" y="315"/>
                      <a:pt x="444" y="316"/>
                    </a:cubicBezTo>
                    <a:cubicBezTo>
                      <a:pt x="469" y="338"/>
                      <a:pt x="474" y="351"/>
                      <a:pt x="429" y="312"/>
                    </a:cubicBezTo>
                    <a:cubicBezTo>
                      <a:pt x="429" y="312"/>
                      <a:pt x="429" y="311"/>
                      <a:pt x="429" y="311"/>
                    </a:cubicBezTo>
                    <a:cubicBezTo>
                      <a:pt x="473" y="352"/>
                      <a:pt x="460" y="348"/>
                      <a:pt x="435" y="326"/>
                    </a:cubicBezTo>
                    <a:cubicBezTo>
                      <a:pt x="435" y="328"/>
                      <a:pt x="433" y="328"/>
                      <a:pt x="430" y="327"/>
                    </a:cubicBezTo>
                    <a:cubicBezTo>
                      <a:pt x="450" y="357"/>
                      <a:pt x="451" y="374"/>
                      <a:pt x="415" y="315"/>
                    </a:cubicBezTo>
                    <a:cubicBezTo>
                      <a:pt x="452" y="375"/>
                      <a:pt x="437" y="365"/>
                      <a:pt x="417" y="332"/>
                    </a:cubicBezTo>
                    <a:cubicBezTo>
                      <a:pt x="419" y="336"/>
                      <a:pt x="418" y="339"/>
                      <a:pt x="417" y="339"/>
                    </a:cubicBezTo>
                    <a:cubicBezTo>
                      <a:pt x="428" y="368"/>
                      <a:pt x="429" y="380"/>
                      <a:pt x="411" y="331"/>
                    </a:cubicBezTo>
                    <a:cubicBezTo>
                      <a:pt x="410" y="330"/>
                      <a:pt x="410" y="330"/>
                      <a:pt x="410" y="329"/>
                    </a:cubicBezTo>
                    <a:cubicBezTo>
                      <a:pt x="427" y="381"/>
                      <a:pt x="414" y="372"/>
                      <a:pt x="404" y="342"/>
                    </a:cubicBezTo>
                    <a:cubicBezTo>
                      <a:pt x="402" y="343"/>
                      <a:pt x="399" y="340"/>
                      <a:pt x="396" y="336"/>
                    </a:cubicBezTo>
                    <a:cubicBezTo>
                      <a:pt x="394" y="375"/>
                      <a:pt x="381" y="393"/>
                      <a:pt x="388" y="322"/>
                    </a:cubicBezTo>
                    <a:cubicBezTo>
                      <a:pt x="381" y="391"/>
                      <a:pt x="375" y="375"/>
                      <a:pt x="379" y="338"/>
                    </a:cubicBezTo>
                    <a:cubicBezTo>
                      <a:pt x="377" y="342"/>
                      <a:pt x="375" y="343"/>
                      <a:pt x="374" y="342"/>
                    </a:cubicBezTo>
                    <a:cubicBezTo>
                      <a:pt x="361" y="373"/>
                      <a:pt x="351" y="380"/>
                      <a:pt x="375" y="319"/>
                    </a:cubicBezTo>
                    <a:cubicBezTo>
                      <a:pt x="351" y="381"/>
                      <a:pt x="346" y="366"/>
                      <a:pt x="359" y="334"/>
                    </a:cubicBezTo>
                    <a:cubicBezTo>
                      <a:pt x="358" y="332"/>
                      <a:pt x="358" y="329"/>
                      <a:pt x="359" y="325"/>
                    </a:cubicBezTo>
                    <a:cubicBezTo>
                      <a:pt x="333" y="355"/>
                      <a:pt x="314" y="364"/>
                      <a:pt x="362" y="311"/>
                    </a:cubicBezTo>
                    <a:cubicBezTo>
                      <a:pt x="314" y="364"/>
                      <a:pt x="321" y="345"/>
                      <a:pt x="349" y="316"/>
                    </a:cubicBezTo>
                    <a:cubicBezTo>
                      <a:pt x="345" y="318"/>
                      <a:pt x="341" y="319"/>
                      <a:pt x="339" y="319"/>
                    </a:cubicBezTo>
                    <a:cubicBezTo>
                      <a:pt x="313" y="335"/>
                      <a:pt x="300" y="336"/>
                      <a:pt x="346" y="306"/>
                    </a:cubicBezTo>
                    <a:cubicBezTo>
                      <a:pt x="347" y="306"/>
                      <a:pt x="347" y="306"/>
                      <a:pt x="347" y="306"/>
                    </a:cubicBezTo>
                    <a:cubicBezTo>
                      <a:pt x="299" y="335"/>
                      <a:pt x="305" y="324"/>
                      <a:pt x="332" y="307"/>
                    </a:cubicBezTo>
                    <a:cubicBezTo>
                      <a:pt x="333" y="306"/>
                      <a:pt x="336" y="303"/>
                      <a:pt x="341" y="300"/>
                    </a:cubicBezTo>
                    <a:cubicBezTo>
                      <a:pt x="302" y="314"/>
                      <a:pt x="282" y="318"/>
                      <a:pt x="350" y="293"/>
                    </a:cubicBezTo>
                    <a:cubicBezTo>
                      <a:pt x="285" y="316"/>
                      <a:pt x="296" y="300"/>
                      <a:pt x="332" y="289"/>
                    </a:cubicBezTo>
                    <a:cubicBezTo>
                      <a:pt x="327" y="287"/>
                      <a:pt x="325" y="284"/>
                      <a:pt x="326" y="282"/>
                    </a:cubicBezTo>
                    <a:cubicBezTo>
                      <a:pt x="296" y="279"/>
                      <a:pt x="284" y="269"/>
                      <a:pt x="333" y="273"/>
                    </a:cubicBezTo>
                    <a:cubicBezTo>
                      <a:pt x="333" y="272"/>
                      <a:pt x="332" y="272"/>
                      <a:pt x="332" y="272"/>
                    </a:cubicBezTo>
                    <a:cubicBezTo>
                      <a:pt x="283" y="267"/>
                      <a:pt x="297" y="262"/>
                      <a:pt x="329" y="265"/>
                    </a:cubicBezTo>
                    <a:cubicBezTo>
                      <a:pt x="331" y="264"/>
                      <a:pt x="335" y="264"/>
                      <a:pt x="340" y="264"/>
                    </a:cubicBezTo>
                    <a:cubicBezTo>
                      <a:pt x="300" y="250"/>
                      <a:pt x="282" y="234"/>
                      <a:pt x="351" y="262"/>
                    </a:cubicBezTo>
                    <a:cubicBezTo>
                      <a:pt x="285" y="235"/>
                      <a:pt x="304" y="235"/>
                      <a:pt x="340" y="250"/>
                    </a:cubicBezTo>
                    <a:cubicBezTo>
                      <a:pt x="337" y="247"/>
                      <a:pt x="336" y="244"/>
                      <a:pt x="337" y="242"/>
                    </a:cubicBezTo>
                    <a:cubicBezTo>
                      <a:pt x="312" y="220"/>
                      <a:pt x="310" y="205"/>
                      <a:pt x="356" y="246"/>
                    </a:cubicBezTo>
                    <a:cubicBezTo>
                      <a:pt x="356" y="246"/>
                      <a:pt x="356" y="246"/>
                      <a:pt x="356" y="246"/>
                    </a:cubicBezTo>
                    <a:cubicBezTo>
                      <a:pt x="311" y="205"/>
                      <a:pt x="323" y="207"/>
                      <a:pt x="347" y="229"/>
                    </a:cubicBezTo>
                    <a:cubicBezTo>
                      <a:pt x="349" y="228"/>
                      <a:pt x="351" y="229"/>
                      <a:pt x="355" y="232"/>
                    </a:cubicBezTo>
                    <a:cubicBezTo>
                      <a:pt x="334" y="199"/>
                      <a:pt x="331" y="180"/>
                      <a:pt x="369" y="241"/>
                    </a:cubicBezTo>
                    <a:cubicBezTo>
                      <a:pt x="333" y="184"/>
                      <a:pt x="346" y="190"/>
                      <a:pt x="364" y="220"/>
                    </a:cubicBezTo>
                    <a:cubicBezTo>
                      <a:pt x="364" y="216"/>
                      <a:pt x="365" y="217"/>
                      <a:pt x="368" y="222"/>
                    </a:cubicBezTo>
                    <a:cubicBezTo>
                      <a:pt x="356" y="188"/>
                      <a:pt x="354" y="172"/>
                      <a:pt x="375" y="231"/>
                    </a:cubicBezTo>
                    <a:cubicBezTo>
                      <a:pt x="375" y="231"/>
                      <a:pt x="375" y="231"/>
                      <a:pt x="375" y="231"/>
                    </a:cubicBezTo>
                    <a:cubicBezTo>
                      <a:pt x="367" y="209"/>
                      <a:pt x="365" y="197"/>
                      <a:pt x="365" y="192"/>
                    </a:cubicBezTo>
                    <a:cubicBezTo>
                      <a:pt x="361" y="188"/>
                      <a:pt x="356" y="183"/>
                      <a:pt x="352" y="180"/>
                    </a:cubicBezTo>
                    <a:cubicBezTo>
                      <a:pt x="340" y="170"/>
                      <a:pt x="312" y="149"/>
                      <a:pt x="278" y="125"/>
                    </a:cubicBezTo>
                    <a:cubicBezTo>
                      <a:pt x="278" y="125"/>
                      <a:pt x="278" y="125"/>
                      <a:pt x="277" y="125"/>
                    </a:cubicBezTo>
                    <a:cubicBezTo>
                      <a:pt x="277" y="125"/>
                      <a:pt x="277" y="125"/>
                      <a:pt x="276" y="124"/>
                    </a:cubicBezTo>
                    <a:cubicBezTo>
                      <a:pt x="272" y="121"/>
                      <a:pt x="268" y="119"/>
                      <a:pt x="264" y="116"/>
                    </a:cubicBezTo>
                    <a:cubicBezTo>
                      <a:pt x="262" y="119"/>
                      <a:pt x="261" y="120"/>
                      <a:pt x="259" y="119"/>
                    </a:cubicBezTo>
                    <a:cubicBezTo>
                      <a:pt x="258" y="119"/>
                      <a:pt x="258" y="116"/>
                      <a:pt x="260" y="112"/>
                    </a:cubicBezTo>
                    <a:cubicBezTo>
                      <a:pt x="256" y="110"/>
                      <a:pt x="253" y="108"/>
                      <a:pt x="250" y="106"/>
                    </a:cubicBezTo>
                    <a:cubicBezTo>
                      <a:pt x="247" y="109"/>
                      <a:pt x="245" y="110"/>
                      <a:pt x="243" y="109"/>
                    </a:cubicBezTo>
                    <a:cubicBezTo>
                      <a:pt x="242" y="108"/>
                      <a:pt x="243" y="106"/>
                      <a:pt x="245" y="103"/>
                    </a:cubicBezTo>
                    <a:cubicBezTo>
                      <a:pt x="242" y="100"/>
                      <a:pt x="238" y="98"/>
                      <a:pt x="235" y="95"/>
                    </a:cubicBezTo>
                    <a:cubicBezTo>
                      <a:pt x="233" y="96"/>
                      <a:pt x="231" y="96"/>
                      <a:pt x="231" y="95"/>
                    </a:cubicBezTo>
                    <a:cubicBezTo>
                      <a:pt x="230" y="95"/>
                      <a:pt x="230" y="94"/>
                      <a:pt x="231" y="93"/>
                    </a:cubicBezTo>
                    <a:cubicBezTo>
                      <a:pt x="213" y="81"/>
                      <a:pt x="196" y="69"/>
                      <a:pt x="179" y="58"/>
                    </a:cubicBezTo>
                    <a:cubicBezTo>
                      <a:pt x="178" y="59"/>
                      <a:pt x="177" y="59"/>
                      <a:pt x="176" y="60"/>
                    </a:cubicBezTo>
                    <a:cubicBezTo>
                      <a:pt x="176" y="62"/>
                      <a:pt x="183" y="67"/>
                      <a:pt x="182" y="69"/>
                    </a:cubicBezTo>
                    <a:cubicBezTo>
                      <a:pt x="181" y="71"/>
                      <a:pt x="172" y="68"/>
                      <a:pt x="171" y="70"/>
                    </a:cubicBezTo>
                    <a:cubicBezTo>
                      <a:pt x="170" y="72"/>
                      <a:pt x="174" y="79"/>
                      <a:pt x="172" y="80"/>
                    </a:cubicBezTo>
                    <a:cubicBezTo>
                      <a:pt x="171" y="82"/>
                      <a:pt x="164" y="76"/>
                      <a:pt x="162" y="77"/>
                    </a:cubicBezTo>
                    <a:cubicBezTo>
                      <a:pt x="160" y="78"/>
                      <a:pt x="162" y="87"/>
                      <a:pt x="160" y="88"/>
                    </a:cubicBezTo>
                    <a:cubicBezTo>
                      <a:pt x="158" y="88"/>
                      <a:pt x="153" y="81"/>
                      <a:pt x="151" y="81"/>
                    </a:cubicBezTo>
                    <a:cubicBezTo>
                      <a:pt x="149" y="82"/>
                      <a:pt x="147" y="90"/>
                      <a:pt x="145" y="90"/>
                    </a:cubicBezTo>
                    <a:cubicBezTo>
                      <a:pt x="143" y="90"/>
                      <a:pt x="142" y="82"/>
                      <a:pt x="140" y="81"/>
                    </a:cubicBezTo>
                    <a:cubicBezTo>
                      <a:pt x="137" y="81"/>
                      <a:pt x="133" y="88"/>
                      <a:pt x="131" y="87"/>
                    </a:cubicBezTo>
                    <a:cubicBezTo>
                      <a:pt x="129" y="87"/>
                      <a:pt x="131" y="78"/>
                      <a:pt x="129" y="77"/>
                    </a:cubicBezTo>
                    <a:cubicBezTo>
                      <a:pt x="127" y="76"/>
                      <a:pt x="120" y="81"/>
                      <a:pt x="119" y="79"/>
                    </a:cubicBezTo>
                    <a:cubicBezTo>
                      <a:pt x="117" y="78"/>
                      <a:pt x="122" y="71"/>
                      <a:pt x="121" y="69"/>
                    </a:cubicBezTo>
                    <a:cubicBezTo>
                      <a:pt x="120" y="67"/>
                      <a:pt x="111" y="69"/>
                      <a:pt x="111" y="67"/>
                    </a:cubicBezTo>
                    <a:cubicBezTo>
                      <a:pt x="110" y="65"/>
                      <a:pt x="118" y="61"/>
                      <a:pt x="117" y="58"/>
                    </a:cubicBezTo>
                    <a:cubicBezTo>
                      <a:pt x="117" y="56"/>
                      <a:pt x="109" y="54"/>
                      <a:pt x="109" y="52"/>
                    </a:cubicBezTo>
                    <a:cubicBezTo>
                      <a:pt x="109" y="50"/>
                      <a:pt x="118" y="49"/>
                      <a:pt x="118" y="47"/>
                    </a:cubicBezTo>
                    <a:cubicBezTo>
                      <a:pt x="119" y="45"/>
                      <a:pt x="112" y="40"/>
                      <a:pt x="113" y="38"/>
                    </a:cubicBezTo>
                    <a:cubicBezTo>
                      <a:pt x="114" y="36"/>
                      <a:pt x="122" y="39"/>
                      <a:pt x="124" y="37"/>
                    </a:cubicBezTo>
                    <a:cubicBezTo>
                      <a:pt x="125" y="35"/>
                      <a:pt x="121" y="28"/>
                      <a:pt x="123" y="27"/>
                    </a:cubicBezTo>
                    <a:cubicBezTo>
                      <a:pt x="124" y="25"/>
                      <a:pt x="129" y="29"/>
                      <a:pt x="131" y="30"/>
                    </a:cubicBezTo>
                    <a:cubicBezTo>
                      <a:pt x="118" y="22"/>
                      <a:pt x="107" y="17"/>
                      <a:pt x="99" y="15"/>
                    </a:cubicBezTo>
                    <a:cubicBezTo>
                      <a:pt x="53" y="0"/>
                      <a:pt x="3" y="5"/>
                      <a:pt x="5" y="62"/>
                    </a:cubicBezTo>
                    <a:cubicBezTo>
                      <a:pt x="6" y="120"/>
                      <a:pt x="0" y="120"/>
                      <a:pt x="9" y="139"/>
                    </a:cubicBezTo>
                    <a:cubicBezTo>
                      <a:pt x="18" y="158"/>
                      <a:pt x="24" y="172"/>
                      <a:pt x="24" y="172"/>
                    </a:cubicBezTo>
                    <a:cubicBezTo>
                      <a:pt x="24" y="172"/>
                      <a:pt x="29" y="200"/>
                      <a:pt x="37" y="222"/>
                    </a:cubicBezTo>
                    <a:cubicBezTo>
                      <a:pt x="39" y="222"/>
                      <a:pt x="40" y="222"/>
                      <a:pt x="41" y="221"/>
                    </a:cubicBezTo>
                    <a:cubicBezTo>
                      <a:pt x="47" y="220"/>
                      <a:pt x="48" y="215"/>
                      <a:pt x="53" y="214"/>
                    </a:cubicBezTo>
                    <a:cubicBezTo>
                      <a:pt x="58" y="213"/>
                      <a:pt x="63" y="206"/>
                      <a:pt x="69" y="205"/>
                    </a:cubicBezTo>
                    <a:cubicBezTo>
                      <a:pt x="75" y="203"/>
                      <a:pt x="81" y="204"/>
                      <a:pt x="88" y="203"/>
                    </a:cubicBezTo>
                    <a:cubicBezTo>
                      <a:pt x="94" y="202"/>
                      <a:pt x="94" y="202"/>
                      <a:pt x="94" y="198"/>
                    </a:cubicBezTo>
                    <a:cubicBezTo>
                      <a:pt x="94" y="198"/>
                      <a:pt x="94" y="198"/>
                      <a:pt x="94" y="198"/>
                    </a:cubicBezTo>
                    <a:cubicBezTo>
                      <a:pt x="91" y="196"/>
                      <a:pt x="90" y="194"/>
                      <a:pt x="91" y="193"/>
                    </a:cubicBezTo>
                    <a:cubicBezTo>
                      <a:pt x="91" y="192"/>
                      <a:pt x="93" y="192"/>
                      <a:pt x="96" y="192"/>
                    </a:cubicBezTo>
                    <a:cubicBezTo>
                      <a:pt x="98" y="190"/>
                      <a:pt x="101" y="188"/>
                      <a:pt x="105" y="188"/>
                    </a:cubicBezTo>
                    <a:cubicBezTo>
                      <a:pt x="106" y="188"/>
                      <a:pt x="108" y="188"/>
                      <a:pt x="109" y="188"/>
                    </a:cubicBezTo>
                    <a:cubicBezTo>
                      <a:pt x="103" y="183"/>
                      <a:pt x="99" y="179"/>
                      <a:pt x="101" y="177"/>
                    </a:cubicBezTo>
                    <a:cubicBezTo>
                      <a:pt x="104" y="174"/>
                      <a:pt x="114" y="182"/>
                      <a:pt x="125" y="192"/>
                    </a:cubicBezTo>
                    <a:cubicBezTo>
                      <a:pt x="127" y="192"/>
                      <a:pt x="130" y="193"/>
                      <a:pt x="132" y="194"/>
                    </a:cubicBezTo>
                    <a:cubicBezTo>
                      <a:pt x="131" y="192"/>
                      <a:pt x="130" y="191"/>
                      <a:pt x="128" y="189"/>
                    </a:cubicBezTo>
                    <a:cubicBezTo>
                      <a:pt x="126" y="186"/>
                      <a:pt x="124" y="184"/>
                      <a:pt x="123" y="181"/>
                    </a:cubicBezTo>
                    <a:cubicBezTo>
                      <a:pt x="122" y="180"/>
                      <a:pt x="121" y="179"/>
                      <a:pt x="121" y="178"/>
                    </a:cubicBezTo>
                    <a:cubicBezTo>
                      <a:pt x="120" y="177"/>
                      <a:pt x="119" y="175"/>
                      <a:pt x="118" y="174"/>
                    </a:cubicBezTo>
                    <a:cubicBezTo>
                      <a:pt x="117" y="173"/>
                      <a:pt x="117" y="171"/>
                      <a:pt x="116" y="170"/>
                    </a:cubicBezTo>
                    <a:cubicBezTo>
                      <a:pt x="116" y="169"/>
                      <a:pt x="115" y="169"/>
                      <a:pt x="115" y="168"/>
                    </a:cubicBezTo>
                    <a:cubicBezTo>
                      <a:pt x="115" y="168"/>
                      <a:pt x="115" y="167"/>
                      <a:pt x="115" y="167"/>
                    </a:cubicBezTo>
                    <a:cubicBezTo>
                      <a:pt x="114" y="165"/>
                      <a:pt x="115" y="164"/>
                      <a:pt x="115" y="164"/>
                    </a:cubicBezTo>
                    <a:cubicBezTo>
                      <a:pt x="116" y="163"/>
                      <a:pt x="117" y="164"/>
                      <a:pt x="119" y="164"/>
                    </a:cubicBezTo>
                    <a:cubicBezTo>
                      <a:pt x="124" y="168"/>
                      <a:pt x="132" y="182"/>
                      <a:pt x="140" y="193"/>
                    </a:cubicBezTo>
                    <a:cubicBezTo>
                      <a:pt x="140" y="192"/>
                      <a:pt x="140" y="191"/>
                      <a:pt x="142" y="192"/>
                    </a:cubicBezTo>
                    <a:cubicBezTo>
                      <a:pt x="136" y="176"/>
                      <a:pt x="128" y="157"/>
                      <a:pt x="132" y="155"/>
                    </a:cubicBezTo>
                    <a:cubicBezTo>
                      <a:pt x="137" y="153"/>
                      <a:pt x="144" y="178"/>
                      <a:pt x="151" y="195"/>
                    </a:cubicBezTo>
                    <a:cubicBezTo>
                      <a:pt x="150" y="177"/>
                      <a:pt x="146" y="152"/>
                      <a:pt x="151" y="152"/>
                    </a:cubicBezTo>
                    <a:cubicBezTo>
                      <a:pt x="156" y="151"/>
                      <a:pt x="157" y="177"/>
                      <a:pt x="158" y="195"/>
                    </a:cubicBezTo>
                    <a:cubicBezTo>
                      <a:pt x="159" y="194"/>
                      <a:pt x="159" y="193"/>
                      <a:pt x="159" y="191"/>
                    </a:cubicBezTo>
                    <a:cubicBezTo>
                      <a:pt x="162" y="175"/>
                      <a:pt x="166" y="154"/>
                      <a:pt x="170" y="153"/>
                    </a:cubicBezTo>
                    <a:cubicBezTo>
                      <a:pt x="170" y="152"/>
                      <a:pt x="170" y="152"/>
                      <a:pt x="171" y="153"/>
                    </a:cubicBezTo>
                    <a:cubicBezTo>
                      <a:pt x="175" y="153"/>
                      <a:pt x="169" y="178"/>
                      <a:pt x="166" y="196"/>
                    </a:cubicBezTo>
                    <a:cubicBezTo>
                      <a:pt x="170" y="189"/>
                      <a:pt x="174" y="180"/>
                      <a:pt x="177" y="173"/>
                    </a:cubicBezTo>
                    <a:cubicBezTo>
                      <a:pt x="178" y="172"/>
                      <a:pt x="179" y="170"/>
                      <a:pt x="179" y="169"/>
                    </a:cubicBezTo>
                    <a:cubicBezTo>
                      <a:pt x="180" y="168"/>
                      <a:pt x="181" y="166"/>
                      <a:pt x="182" y="165"/>
                    </a:cubicBezTo>
                    <a:cubicBezTo>
                      <a:pt x="182" y="164"/>
                      <a:pt x="183" y="163"/>
                      <a:pt x="184" y="162"/>
                    </a:cubicBezTo>
                    <a:cubicBezTo>
                      <a:pt x="186" y="159"/>
                      <a:pt x="187" y="158"/>
                      <a:pt x="189" y="158"/>
                    </a:cubicBezTo>
                    <a:cubicBezTo>
                      <a:pt x="193" y="161"/>
                      <a:pt x="181" y="183"/>
                      <a:pt x="173" y="199"/>
                    </a:cubicBezTo>
                    <a:cubicBezTo>
                      <a:pt x="185" y="186"/>
                      <a:pt x="201" y="165"/>
                      <a:pt x="205" y="169"/>
                    </a:cubicBezTo>
                    <a:cubicBezTo>
                      <a:pt x="209" y="172"/>
                      <a:pt x="189" y="192"/>
                      <a:pt x="177" y="206"/>
                    </a:cubicBezTo>
                    <a:cubicBezTo>
                      <a:pt x="193" y="196"/>
                      <a:pt x="214" y="178"/>
                      <a:pt x="217" y="183"/>
                    </a:cubicBezTo>
                    <a:cubicBezTo>
                      <a:pt x="220" y="187"/>
                      <a:pt x="198" y="200"/>
                      <a:pt x="184" y="211"/>
                    </a:cubicBezTo>
                    <a:cubicBezTo>
                      <a:pt x="201" y="205"/>
                      <a:pt x="224" y="195"/>
                      <a:pt x="226" y="200"/>
                    </a:cubicBezTo>
                    <a:cubicBezTo>
                      <a:pt x="228" y="204"/>
                      <a:pt x="203" y="212"/>
                      <a:pt x="186" y="218"/>
                    </a:cubicBezTo>
                    <a:cubicBezTo>
                      <a:pt x="201" y="217"/>
                      <a:pt x="220" y="215"/>
                      <a:pt x="227" y="216"/>
                    </a:cubicBezTo>
                    <a:cubicBezTo>
                      <a:pt x="229" y="217"/>
                      <a:pt x="230" y="217"/>
                      <a:pt x="230" y="218"/>
                    </a:cubicBezTo>
                    <a:cubicBezTo>
                      <a:pt x="231" y="223"/>
                      <a:pt x="205" y="224"/>
                      <a:pt x="187" y="226"/>
                    </a:cubicBezTo>
                    <a:cubicBezTo>
                      <a:pt x="205" y="230"/>
                      <a:pt x="230" y="232"/>
                      <a:pt x="229" y="237"/>
                    </a:cubicBezTo>
                    <a:cubicBezTo>
                      <a:pt x="228" y="242"/>
                      <a:pt x="204" y="237"/>
                      <a:pt x="186" y="234"/>
                    </a:cubicBezTo>
                    <a:cubicBezTo>
                      <a:pt x="202" y="242"/>
                      <a:pt x="226" y="251"/>
                      <a:pt x="224" y="256"/>
                    </a:cubicBezTo>
                    <a:cubicBezTo>
                      <a:pt x="222" y="261"/>
                      <a:pt x="197" y="247"/>
                      <a:pt x="181" y="239"/>
                    </a:cubicBezTo>
                    <a:cubicBezTo>
                      <a:pt x="195" y="251"/>
                      <a:pt x="217" y="268"/>
                      <a:pt x="214" y="272"/>
                    </a:cubicBezTo>
                    <a:cubicBezTo>
                      <a:pt x="213" y="273"/>
                      <a:pt x="212" y="273"/>
                      <a:pt x="211" y="272"/>
                    </a:cubicBezTo>
                    <a:cubicBezTo>
                      <a:pt x="205" y="271"/>
                      <a:pt x="188" y="255"/>
                      <a:pt x="176" y="245"/>
                    </a:cubicBezTo>
                    <a:cubicBezTo>
                      <a:pt x="186" y="260"/>
                      <a:pt x="204" y="282"/>
                      <a:pt x="199" y="285"/>
                    </a:cubicBezTo>
                    <a:cubicBezTo>
                      <a:pt x="199" y="286"/>
                      <a:pt x="197" y="285"/>
                      <a:pt x="196" y="284"/>
                    </a:cubicBezTo>
                    <a:cubicBezTo>
                      <a:pt x="190" y="280"/>
                      <a:pt x="179" y="261"/>
                      <a:pt x="170" y="249"/>
                    </a:cubicBezTo>
                    <a:cubicBezTo>
                      <a:pt x="176" y="266"/>
                      <a:pt x="187" y="292"/>
                      <a:pt x="182" y="294"/>
                    </a:cubicBezTo>
                    <a:cubicBezTo>
                      <a:pt x="177" y="296"/>
                      <a:pt x="170" y="271"/>
                      <a:pt x="164" y="254"/>
                    </a:cubicBezTo>
                    <a:cubicBezTo>
                      <a:pt x="165" y="272"/>
                      <a:pt x="168" y="297"/>
                      <a:pt x="163" y="297"/>
                    </a:cubicBezTo>
                    <a:cubicBezTo>
                      <a:pt x="158" y="297"/>
                      <a:pt x="158" y="272"/>
                      <a:pt x="156" y="254"/>
                    </a:cubicBezTo>
                    <a:cubicBezTo>
                      <a:pt x="153" y="270"/>
                      <a:pt x="150" y="292"/>
                      <a:pt x="146" y="296"/>
                    </a:cubicBezTo>
                    <a:cubicBezTo>
                      <a:pt x="145" y="296"/>
                      <a:pt x="145" y="296"/>
                      <a:pt x="144" y="296"/>
                    </a:cubicBezTo>
                    <a:cubicBezTo>
                      <a:pt x="143" y="296"/>
                      <a:pt x="143" y="295"/>
                      <a:pt x="143" y="294"/>
                    </a:cubicBezTo>
                    <a:cubicBezTo>
                      <a:pt x="141" y="288"/>
                      <a:pt x="146" y="268"/>
                      <a:pt x="149" y="253"/>
                    </a:cubicBezTo>
                    <a:cubicBezTo>
                      <a:pt x="144" y="263"/>
                      <a:pt x="138" y="276"/>
                      <a:pt x="133" y="284"/>
                    </a:cubicBezTo>
                    <a:cubicBezTo>
                      <a:pt x="130" y="288"/>
                      <a:pt x="128" y="291"/>
                      <a:pt x="126" y="290"/>
                    </a:cubicBezTo>
                    <a:cubicBezTo>
                      <a:pt x="126" y="290"/>
                      <a:pt x="126" y="290"/>
                      <a:pt x="126" y="290"/>
                    </a:cubicBezTo>
                    <a:cubicBezTo>
                      <a:pt x="123" y="286"/>
                      <a:pt x="134" y="265"/>
                      <a:pt x="142" y="250"/>
                    </a:cubicBezTo>
                    <a:cubicBezTo>
                      <a:pt x="142" y="250"/>
                      <a:pt x="142" y="250"/>
                      <a:pt x="142" y="249"/>
                    </a:cubicBezTo>
                    <a:cubicBezTo>
                      <a:pt x="129" y="263"/>
                      <a:pt x="114" y="283"/>
                      <a:pt x="110" y="280"/>
                    </a:cubicBezTo>
                    <a:cubicBezTo>
                      <a:pt x="106" y="277"/>
                      <a:pt x="126" y="257"/>
                      <a:pt x="137" y="243"/>
                    </a:cubicBezTo>
                    <a:cubicBezTo>
                      <a:pt x="137" y="243"/>
                      <a:pt x="137" y="243"/>
                      <a:pt x="137" y="243"/>
                    </a:cubicBezTo>
                    <a:cubicBezTo>
                      <a:pt x="136" y="243"/>
                      <a:pt x="135" y="244"/>
                      <a:pt x="134" y="245"/>
                    </a:cubicBezTo>
                    <a:cubicBezTo>
                      <a:pt x="119" y="255"/>
                      <a:pt x="100" y="270"/>
                      <a:pt x="97" y="266"/>
                    </a:cubicBezTo>
                    <a:cubicBezTo>
                      <a:pt x="95" y="263"/>
                      <a:pt x="105" y="256"/>
                      <a:pt x="115" y="249"/>
                    </a:cubicBezTo>
                    <a:cubicBezTo>
                      <a:pt x="113" y="249"/>
                      <a:pt x="106" y="251"/>
                      <a:pt x="100" y="250"/>
                    </a:cubicBezTo>
                    <a:cubicBezTo>
                      <a:pt x="99" y="250"/>
                      <a:pt x="98" y="250"/>
                      <a:pt x="97" y="250"/>
                    </a:cubicBezTo>
                    <a:cubicBezTo>
                      <a:pt x="92" y="251"/>
                      <a:pt x="89" y="251"/>
                      <a:pt x="89" y="249"/>
                    </a:cubicBezTo>
                    <a:cubicBezTo>
                      <a:pt x="88" y="249"/>
                      <a:pt x="89" y="248"/>
                      <a:pt x="89" y="247"/>
                    </a:cubicBezTo>
                    <a:cubicBezTo>
                      <a:pt x="90" y="247"/>
                      <a:pt x="90" y="247"/>
                      <a:pt x="90" y="246"/>
                    </a:cubicBezTo>
                    <a:cubicBezTo>
                      <a:pt x="88" y="245"/>
                      <a:pt x="87" y="244"/>
                      <a:pt x="87" y="244"/>
                    </a:cubicBezTo>
                    <a:cubicBezTo>
                      <a:pt x="78" y="247"/>
                      <a:pt x="78" y="247"/>
                      <a:pt x="78" y="247"/>
                    </a:cubicBezTo>
                    <a:cubicBezTo>
                      <a:pt x="78" y="247"/>
                      <a:pt x="64" y="251"/>
                      <a:pt x="57" y="242"/>
                    </a:cubicBezTo>
                    <a:cubicBezTo>
                      <a:pt x="55" y="240"/>
                      <a:pt x="51" y="232"/>
                      <a:pt x="45" y="231"/>
                    </a:cubicBezTo>
                    <a:cubicBezTo>
                      <a:pt x="43" y="230"/>
                      <a:pt x="42" y="230"/>
                      <a:pt x="40" y="229"/>
                    </a:cubicBezTo>
                    <a:cubicBezTo>
                      <a:pt x="43" y="234"/>
                      <a:pt x="45" y="239"/>
                      <a:pt x="48" y="242"/>
                    </a:cubicBezTo>
                    <a:cubicBezTo>
                      <a:pt x="59" y="272"/>
                      <a:pt x="52" y="313"/>
                      <a:pt x="137" y="355"/>
                    </a:cubicBezTo>
                    <a:cubicBezTo>
                      <a:pt x="130" y="361"/>
                      <a:pt x="122" y="367"/>
                      <a:pt x="113" y="375"/>
                    </a:cubicBezTo>
                    <a:cubicBezTo>
                      <a:pt x="114" y="380"/>
                      <a:pt x="113" y="387"/>
                      <a:pt x="112" y="396"/>
                    </a:cubicBezTo>
                    <a:cubicBezTo>
                      <a:pt x="115" y="394"/>
                      <a:pt x="116" y="395"/>
                      <a:pt x="116" y="398"/>
                    </a:cubicBezTo>
                    <a:cubicBezTo>
                      <a:pt x="128" y="367"/>
                      <a:pt x="139" y="356"/>
                      <a:pt x="121" y="405"/>
                    </a:cubicBezTo>
                    <a:cubicBezTo>
                      <a:pt x="121" y="404"/>
                      <a:pt x="121" y="404"/>
                      <a:pt x="122" y="404"/>
                    </a:cubicBezTo>
                    <a:cubicBezTo>
                      <a:pt x="141" y="357"/>
                      <a:pt x="142" y="373"/>
                      <a:pt x="129" y="403"/>
                    </a:cubicBezTo>
                    <a:cubicBezTo>
                      <a:pt x="129" y="406"/>
                      <a:pt x="128" y="409"/>
                      <a:pt x="127" y="413"/>
                    </a:cubicBezTo>
                    <a:cubicBezTo>
                      <a:pt x="151" y="378"/>
                      <a:pt x="172" y="365"/>
                      <a:pt x="127" y="424"/>
                    </a:cubicBezTo>
                    <a:cubicBezTo>
                      <a:pt x="168" y="371"/>
                      <a:pt x="168" y="387"/>
                      <a:pt x="147" y="414"/>
                    </a:cubicBezTo>
                    <a:cubicBezTo>
                      <a:pt x="149" y="415"/>
                      <a:pt x="148" y="419"/>
                      <a:pt x="142" y="425"/>
                    </a:cubicBezTo>
                    <a:cubicBezTo>
                      <a:pt x="173" y="404"/>
                      <a:pt x="194" y="398"/>
                      <a:pt x="154" y="425"/>
                    </a:cubicBezTo>
                    <a:cubicBezTo>
                      <a:pt x="154" y="425"/>
                      <a:pt x="154" y="425"/>
                      <a:pt x="155" y="425"/>
                    </a:cubicBezTo>
                    <a:cubicBezTo>
                      <a:pt x="197" y="400"/>
                      <a:pt x="181" y="418"/>
                      <a:pt x="148" y="436"/>
                    </a:cubicBezTo>
                    <a:cubicBezTo>
                      <a:pt x="146" y="438"/>
                      <a:pt x="144" y="439"/>
                      <a:pt x="142" y="440"/>
                    </a:cubicBezTo>
                    <a:cubicBezTo>
                      <a:pt x="186" y="423"/>
                      <a:pt x="215" y="417"/>
                      <a:pt x="141" y="444"/>
                    </a:cubicBezTo>
                    <a:cubicBezTo>
                      <a:pt x="207" y="420"/>
                      <a:pt x="194" y="437"/>
                      <a:pt x="158" y="449"/>
                    </a:cubicBezTo>
                    <a:cubicBezTo>
                      <a:pt x="162" y="450"/>
                      <a:pt x="164" y="452"/>
                      <a:pt x="164" y="454"/>
                    </a:cubicBezTo>
                    <a:cubicBezTo>
                      <a:pt x="197" y="457"/>
                      <a:pt x="209" y="468"/>
                      <a:pt x="152" y="463"/>
                    </a:cubicBezTo>
                    <a:cubicBezTo>
                      <a:pt x="152" y="464"/>
                      <a:pt x="153" y="464"/>
                      <a:pt x="153" y="464"/>
                    </a:cubicBezTo>
                    <a:cubicBezTo>
                      <a:pt x="209" y="470"/>
                      <a:pt x="195" y="475"/>
                      <a:pt x="162" y="471"/>
                    </a:cubicBezTo>
                    <a:cubicBezTo>
                      <a:pt x="160" y="472"/>
                      <a:pt x="157" y="473"/>
                      <a:pt x="153" y="473"/>
                    </a:cubicBezTo>
                    <a:cubicBezTo>
                      <a:pt x="192" y="486"/>
                      <a:pt x="208" y="502"/>
                      <a:pt x="140" y="475"/>
                    </a:cubicBezTo>
                    <a:cubicBezTo>
                      <a:pt x="205" y="500"/>
                      <a:pt x="186" y="505"/>
                      <a:pt x="152" y="490"/>
                    </a:cubicBezTo>
                    <a:cubicBezTo>
                      <a:pt x="153" y="493"/>
                      <a:pt x="154" y="496"/>
                      <a:pt x="152" y="497"/>
                    </a:cubicBezTo>
                    <a:cubicBezTo>
                      <a:pt x="177" y="519"/>
                      <a:pt x="182" y="532"/>
                      <a:pt x="137" y="492"/>
                    </a:cubicBezTo>
                    <a:cubicBezTo>
                      <a:pt x="137" y="492"/>
                      <a:pt x="137" y="492"/>
                      <a:pt x="137" y="492"/>
                    </a:cubicBezTo>
                    <a:cubicBezTo>
                      <a:pt x="181" y="532"/>
                      <a:pt x="168" y="529"/>
                      <a:pt x="143" y="507"/>
                    </a:cubicBezTo>
                    <a:cubicBezTo>
                      <a:pt x="143" y="509"/>
                      <a:pt x="141" y="509"/>
                      <a:pt x="138" y="507"/>
                    </a:cubicBezTo>
                    <a:cubicBezTo>
                      <a:pt x="158" y="538"/>
                      <a:pt x="159" y="554"/>
                      <a:pt x="123" y="496"/>
                    </a:cubicBezTo>
                    <a:cubicBezTo>
                      <a:pt x="160" y="556"/>
                      <a:pt x="145" y="545"/>
                      <a:pt x="125" y="512"/>
                    </a:cubicBezTo>
                    <a:cubicBezTo>
                      <a:pt x="126" y="517"/>
                      <a:pt x="126" y="520"/>
                      <a:pt x="125" y="520"/>
                    </a:cubicBezTo>
                    <a:cubicBezTo>
                      <a:pt x="136" y="549"/>
                      <a:pt x="137" y="561"/>
                      <a:pt x="119" y="511"/>
                    </a:cubicBezTo>
                    <a:cubicBezTo>
                      <a:pt x="118" y="511"/>
                      <a:pt x="118" y="510"/>
                      <a:pt x="118" y="510"/>
                    </a:cubicBezTo>
                    <a:cubicBezTo>
                      <a:pt x="135" y="561"/>
                      <a:pt x="122" y="553"/>
                      <a:pt x="112" y="523"/>
                    </a:cubicBezTo>
                    <a:cubicBezTo>
                      <a:pt x="109" y="523"/>
                      <a:pt x="107" y="521"/>
                      <a:pt x="104" y="517"/>
                    </a:cubicBezTo>
                    <a:cubicBezTo>
                      <a:pt x="102" y="556"/>
                      <a:pt x="89" y="573"/>
                      <a:pt x="95" y="502"/>
                    </a:cubicBezTo>
                    <a:cubicBezTo>
                      <a:pt x="89" y="571"/>
                      <a:pt x="83" y="555"/>
                      <a:pt x="87" y="519"/>
                    </a:cubicBezTo>
                    <a:cubicBezTo>
                      <a:pt x="85" y="522"/>
                      <a:pt x="83" y="524"/>
                      <a:pt x="81" y="522"/>
                    </a:cubicBezTo>
                    <a:cubicBezTo>
                      <a:pt x="69" y="553"/>
                      <a:pt x="59" y="561"/>
                      <a:pt x="83" y="499"/>
                    </a:cubicBezTo>
                    <a:cubicBezTo>
                      <a:pt x="59" y="561"/>
                      <a:pt x="54" y="546"/>
                      <a:pt x="67" y="515"/>
                    </a:cubicBezTo>
                    <a:cubicBezTo>
                      <a:pt x="66" y="513"/>
                      <a:pt x="66" y="509"/>
                      <a:pt x="67" y="505"/>
                    </a:cubicBezTo>
                    <a:cubicBezTo>
                      <a:pt x="62" y="511"/>
                      <a:pt x="57" y="516"/>
                      <a:pt x="53" y="520"/>
                    </a:cubicBezTo>
                    <a:cubicBezTo>
                      <a:pt x="63" y="543"/>
                      <a:pt x="59" y="544"/>
                      <a:pt x="63" y="555"/>
                    </a:cubicBezTo>
                    <a:cubicBezTo>
                      <a:pt x="66" y="568"/>
                      <a:pt x="87" y="586"/>
                      <a:pt x="98" y="591"/>
                    </a:cubicBezTo>
                    <a:cubicBezTo>
                      <a:pt x="109" y="597"/>
                      <a:pt x="109" y="597"/>
                      <a:pt x="109" y="597"/>
                    </a:cubicBezTo>
                    <a:cubicBezTo>
                      <a:pt x="109" y="597"/>
                      <a:pt x="114" y="606"/>
                      <a:pt x="124" y="615"/>
                    </a:cubicBezTo>
                    <a:cubicBezTo>
                      <a:pt x="125" y="615"/>
                      <a:pt x="126" y="617"/>
                      <a:pt x="127" y="618"/>
                    </a:cubicBezTo>
                    <a:cubicBezTo>
                      <a:pt x="129" y="619"/>
                      <a:pt x="130" y="620"/>
                      <a:pt x="132" y="621"/>
                    </a:cubicBezTo>
                    <a:cubicBezTo>
                      <a:pt x="134" y="620"/>
                      <a:pt x="135" y="612"/>
                      <a:pt x="137" y="612"/>
                    </a:cubicBezTo>
                    <a:cubicBezTo>
                      <a:pt x="139" y="612"/>
                      <a:pt x="141" y="621"/>
                      <a:pt x="143" y="621"/>
                    </a:cubicBezTo>
                    <a:cubicBezTo>
                      <a:pt x="145" y="622"/>
                      <a:pt x="150" y="614"/>
                      <a:pt x="152" y="615"/>
                    </a:cubicBezTo>
                    <a:cubicBezTo>
                      <a:pt x="154" y="616"/>
                      <a:pt x="152" y="624"/>
                      <a:pt x="154" y="626"/>
                    </a:cubicBezTo>
                    <a:cubicBezTo>
                      <a:pt x="155" y="627"/>
                      <a:pt x="162" y="622"/>
                      <a:pt x="164" y="623"/>
                    </a:cubicBezTo>
                    <a:cubicBezTo>
                      <a:pt x="165" y="625"/>
                      <a:pt x="161" y="630"/>
                      <a:pt x="161" y="633"/>
                    </a:cubicBezTo>
                    <a:cubicBezTo>
                      <a:pt x="177" y="637"/>
                      <a:pt x="198" y="640"/>
                      <a:pt x="222" y="639"/>
                    </a:cubicBezTo>
                    <a:cubicBezTo>
                      <a:pt x="220" y="635"/>
                      <a:pt x="245" y="627"/>
                      <a:pt x="262" y="620"/>
                    </a:cubicBezTo>
                    <a:cubicBezTo>
                      <a:pt x="247" y="621"/>
                      <a:pt x="228" y="624"/>
                      <a:pt x="221" y="623"/>
                    </a:cubicBezTo>
                    <a:cubicBezTo>
                      <a:pt x="219" y="622"/>
                      <a:pt x="218" y="622"/>
                      <a:pt x="218" y="621"/>
                    </a:cubicBezTo>
                    <a:cubicBezTo>
                      <a:pt x="218" y="619"/>
                      <a:pt x="222" y="617"/>
                      <a:pt x="229" y="616"/>
                    </a:cubicBezTo>
                    <a:cubicBezTo>
                      <a:pt x="230" y="616"/>
                      <a:pt x="232" y="616"/>
                      <a:pt x="233" y="615"/>
                    </a:cubicBezTo>
                    <a:cubicBezTo>
                      <a:pt x="234" y="615"/>
                      <a:pt x="235" y="615"/>
                      <a:pt x="236" y="615"/>
                    </a:cubicBezTo>
                    <a:cubicBezTo>
                      <a:pt x="244" y="614"/>
                      <a:pt x="253" y="614"/>
                      <a:pt x="261" y="613"/>
                    </a:cubicBezTo>
                    <a:cubicBezTo>
                      <a:pt x="243" y="609"/>
                      <a:pt x="218" y="607"/>
                      <a:pt x="219" y="602"/>
                    </a:cubicBezTo>
                    <a:cubicBezTo>
                      <a:pt x="220" y="597"/>
                      <a:pt x="244" y="602"/>
                      <a:pt x="262" y="605"/>
                    </a:cubicBezTo>
                    <a:cubicBezTo>
                      <a:pt x="246" y="597"/>
                      <a:pt x="222" y="588"/>
                      <a:pt x="224" y="583"/>
                    </a:cubicBezTo>
                    <a:cubicBezTo>
                      <a:pt x="226" y="578"/>
                      <a:pt x="251" y="592"/>
                      <a:pt x="267" y="599"/>
                    </a:cubicBezTo>
                    <a:cubicBezTo>
                      <a:pt x="255" y="589"/>
                      <a:pt x="237" y="575"/>
                      <a:pt x="234" y="569"/>
                    </a:cubicBezTo>
                    <a:cubicBezTo>
                      <a:pt x="234" y="568"/>
                      <a:pt x="234" y="567"/>
                      <a:pt x="234" y="567"/>
                    </a:cubicBezTo>
                    <a:cubicBezTo>
                      <a:pt x="235" y="567"/>
                      <a:pt x="235" y="567"/>
                      <a:pt x="235" y="566"/>
                    </a:cubicBezTo>
                    <a:cubicBezTo>
                      <a:pt x="240" y="564"/>
                      <a:pt x="258" y="583"/>
                      <a:pt x="272" y="594"/>
                    </a:cubicBezTo>
                    <a:cubicBezTo>
                      <a:pt x="264" y="582"/>
                      <a:pt x="252" y="566"/>
                      <a:pt x="249" y="559"/>
                    </a:cubicBezTo>
                    <a:cubicBezTo>
                      <a:pt x="248" y="556"/>
                      <a:pt x="248" y="555"/>
                      <a:pt x="249" y="554"/>
                    </a:cubicBezTo>
                    <a:cubicBezTo>
                      <a:pt x="253" y="551"/>
                      <a:pt x="267" y="575"/>
                      <a:pt x="278" y="590"/>
                    </a:cubicBezTo>
                    <a:cubicBezTo>
                      <a:pt x="272" y="572"/>
                      <a:pt x="261" y="547"/>
                      <a:pt x="266" y="545"/>
                    </a:cubicBezTo>
                    <a:cubicBezTo>
                      <a:pt x="271" y="543"/>
                      <a:pt x="278" y="568"/>
                      <a:pt x="284" y="585"/>
                    </a:cubicBezTo>
                    <a:cubicBezTo>
                      <a:pt x="283" y="567"/>
                      <a:pt x="280" y="542"/>
                      <a:pt x="285" y="542"/>
                    </a:cubicBezTo>
                    <a:cubicBezTo>
                      <a:pt x="290" y="541"/>
                      <a:pt x="290" y="567"/>
                      <a:pt x="292" y="585"/>
                    </a:cubicBezTo>
                    <a:cubicBezTo>
                      <a:pt x="292" y="585"/>
                      <a:pt x="292" y="584"/>
                      <a:pt x="292" y="584"/>
                    </a:cubicBezTo>
                    <a:cubicBezTo>
                      <a:pt x="296" y="566"/>
                      <a:pt x="299" y="542"/>
                      <a:pt x="304" y="543"/>
                    </a:cubicBezTo>
                    <a:cubicBezTo>
                      <a:pt x="304" y="543"/>
                      <a:pt x="305" y="543"/>
                      <a:pt x="305" y="544"/>
                    </a:cubicBezTo>
                    <a:cubicBezTo>
                      <a:pt x="307" y="550"/>
                      <a:pt x="302" y="571"/>
                      <a:pt x="299" y="586"/>
                    </a:cubicBezTo>
                    <a:cubicBezTo>
                      <a:pt x="300" y="585"/>
                      <a:pt x="300" y="584"/>
                      <a:pt x="301" y="583"/>
                    </a:cubicBezTo>
                    <a:cubicBezTo>
                      <a:pt x="308" y="569"/>
                      <a:pt x="316" y="551"/>
                      <a:pt x="321" y="549"/>
                    </a:cubicBezTo>
                    <a:cubicBezTo>
                      <a:pt x="321" y="548"/>
                      <a:pt x="322" y="548"/>
                      <a:pt x="322" y="549"/>
                    </a:cubicBezTo>
                    <a:cubicBezTo>
                      <a:pt x="326" y="551"/>
                      <a:pt x="314" y="573"/>
                      <a:pt x="306" y="589"/>
                    </a:cubicBezTo>
                    <a:cubicBezTo>
                      <a:pt x="319" y="576"/>
                      <a:pt x="334" y="556"/>
                      <a:pt x="338" y="559"/>
                    </a:cubicBezTo>
                    <a:cubicBezTo>
                      <a:pt x="342" y="562"/>
                      <a:pt x="322" y="582"/>
                      <a:pt x="311" y="596"/>
                    </a:cubicBezTo>
                    <a:cubicBezTo>
                      <a:pt x="322" y="589"/>
                      <a:pt x="336" y="578"/>
                      <a:pt x="345" y="574"/>
                    </a:cubicBezTo>
                    <a:cubicBezTo>
                      <a:pt x="361" y="557"/>
                      <a:pt x="386" y="529"/>
                      <a:pt x="406" y="495"/>
                    </a:cubicBezTo>
                    <a:cubicBezTo>
                      <a:pt x="403" y="494"/>
                      <a:pt x="400" y="493"/>
                      <a:pt x="400" y="491"/>
                    </a:cubicBezTo>
                    <a:cubicBezTo>
                      <a:pt x="400" y="489"/>
                      <a:pt x="409" y="489"/>
                      <a:pt x="410" y="486"/>
                    </a:cubicBezTo>
                    <a:cubicBezTo>
                      <a:pt x="410" y="484"/>
                      <a:pt x="403" y="479"/>
                      <a:pt x="405" y="477"/>
                    </a:cubicBezTo>
                    <a:cubicBezTo>
                      <a:pt x="406" y="475"/>
                      <a:pt x="414" y="478"/>
                      <a:pt x="415" y="476"/>
                    </a:cubicBezTo>
                    <a:cubicBezTo>
                      <a:pt x="416" y="475"/>
                      <a:pt x="412" y="467"/>
                      <a:pt x="414" y="466"/>
                    </a:cubicBezTo>
                    <a:cubicBezTo>
                      <a:pt x="415" y="465"/>
                      <a:pt x="418" y="467"/>
                      <a:pt x="420" y="468"/>
                    </a:cubicBezTo>
                    <a:cubicBezTo>
                      <a:pt x="422" y="465"/>
                      <a:pt x="424" y="461"/>
                      <a:pt x="425" y="457"/>
                    </a:cubicBezTo>
                    <a:cubicBezTo>
                      <a:pt x="425" y="460"/>
                      <a:pt x="433" y="465"/>
                      <a:pt x="435" y="465"/>
                    </a:cubicBezTo>
                    <a:cubicBezTo>
                      <a:pt x="437" y="465"/>
                      <a:pt x="439" y="456"/>
                      <a:pt x="441" y="456"/>
                    </a:cubicBezTo>
                    <a:cubicBezTo>
                      <a:pt x="443" y="456"/>
                      <a:pt x="444" y="465"/>
                      <a:pt x="446" y="465"/>
                    </a:cubicBezTo>
                    <a:cubicBezTo>
                      <a:pt x="448" y="465"/>
                      <a:pt x="449" y="464"/>
                      <a:pt x="451" y="462"/>
                    </a:cubicBezTo>
                    <a:cubicBezTo>
                      <a:pt x="451" y="462"/>
                      <a:pt x="451" y="462"/>
                      <a:pt x="451" y="462"/>
                    </a:cubicBezTo>
                    <a:cubicBezTo>
                      <a:pt x="451" y="462"/>
                      <a:pt x="451" y="462"/>
                      <a:pt x="451" y="462"/>
                    </a:cubicBezTo>
                    <a:cubicBezTo>
                      <a:pt x="453" y="460"/>
                      <a:pt x="454" y="459"/>
                      <a:pt x="455" y="459"/>
                    </a:cubicBezTo>
                    <a:cubicBezTo>
                      <a:pt x="457" y="460"/>
                      <a:pt x="455" y="468"/>
                      <a:pt x="457" y="469"/>
                    </a:cubicBezTo>
                    <a:cubicBezTo>
                      <a:pt x="459" y="471"/>
                      <a:pt x="466" y="466"/>
                      <a:pt x="467" y="467"/>
                    </a:cubicBezTo>
                    <a:cubicBezTo>
                      <a:pt x="469" y="469"/>
                      <a:pt x="464" y="476"/>
                      <a:pt x="465" y="477"/>
                    </a:cubicBezTo>
                    <a:cubicBezTo>
                      <a:pt x="466" y="479"/>
                      <a:pt x="475" y="478"/>
                      <a:pt x="475" y="480"/>
                    </a:cubicBezTo>
                    <a:cubicBezTo>
                      <a:pt x="476" y="482"/>
                      <a:pt x="469" y="486"/>
                      <a:pt x="469" y="488"/>
                    </a:cubicBezTo>
                    <a:cubicBezTo>
                      <a:pt x="469" y="490"/>
                      <a:pt x="477" y="492"/>
                      <a:pt x="477" y="494"/>
                    </a:cubicBezTo>
                    <a:cubicBezTo>
                      <a:pt x="477" y="496"/>
                      <a:pt x="470" y="497"/>
                      <a:pt x="468" y="499"/>
                    </a:cubicBezTo>
                    <a:cubicBezTo>
                      <a:pt x="494" y="545"/>
                      <a:pt x="531" y="581"/>
                      <a:pt x="544" y="594"/>
                    </a:cubicBezTo>
                    <a:cubicBezTo>
                      <a:pt x="561" y="610"/>
                      <a:pt x="565" y="633"/>
                      <a:pt x="620" y="644"/>
                    </a:cubicBezTo>
                    <a:cubicBezTo>
                      <a:pt x="675" y="656"/>
                      <a:pt x="719" y="643"/>
                      <a:pt x="738" y="635"/>
                    </a:cubicBezTo>
                    <a:cubicBezTo>
                      <a:pt x="756" y="627"/>
                      <a:pt x="767" y="607"/>
                      <a:pt x="767" y="607"/>
                    </a:cubicBezTo>
                    <a:cubicBezTo>
                      <a:pt x="767" y="607"/>
                      <a:pt x="767" y="607"/>
                      <a:pt x="778" y="602"/>
                    </a:cubicBezTo>
                    <a:cubicBezTo>
                      <a:pt x="789" y="596"/>
                      <a:pt x="810" y="579"/>
                      <a:pt x="814" y="566"/>
                    </a:cubicBezTo>
                    <a:cubicBezTo>
                      <a:pt x="818" y="553"/>
                      <a:pt x="813" y="553"/>
                      <a:pt x="826" y="526"/>
                    </a:cubicBezTo>
                    <a:cubicBezTo>
                      <a:pt x="831" y="516"/>
                      <a:pt x="831" y="503"/>
                      <a:pt x="830" y="491"/>
                    </a:cubicBezTo>
                    <a:cubicBezTo>
                      <a:pt x="830" y="490"/>
                      <a:pt x="830" y="489"/>
                      <a:pt x="830" y="488"/>
                    </a:cubicBezTo>
                    <a:cubicBezTo>
                      <a:pt x="830" y="485"/>
                      <a:pt x="829" y="484"/>
                      <a:pt x="829" y="482"/>
                    </a:cubicBezTo>
                    <a:cubicBezTo>
                      <a:pt x="829" y="482"/>
                      <a:pt x="829" y="481"/>
                      <a:pt x="829" y="481"/>
                    </a:cubicBezTo>
                    <a:cubicBezTo>
                      <a:pt x="827" y="480"/>
                      <a:pt x="820" y="485"/>
                      <a:pt x="819" y="484"/>
                    </a:cubicBezTo>
                    <a:cubicBezTo>
                      <a:pt x="817" y="482"/>
                      <a:pt x="822" y="475"/>
                      <a:pt x="821" y="473"/>
                    </a:cubicBezTo>
                    <a:cubicBezTo>
                      <a:pt x="820" y="472"/>
                      <a:pt x="811" y="473"/>
                      <a:pt x="811" y="471"/>
                    </a:cubicBezTo>
                    <a:cubicBezTo>
                      <a:pt x="810" y="469"/>
                      <a:pt x="818" y="465"/>
                      <a:pt x="817" y="463"/>
                    </a:cubicBezTo>
                    <a:cubicBezTo>
                      <a:pt x="817" y="461"/>
                      <a:pt x="809" y="459"/>
                      <a:pt x="809" y="456"/>
                    </a:cubicBezTo>
                    <a:cubicBezTo>
                      <a:pt x="809" y="454"/>
                      <a:pt x="818" y="454"/>
                      <a:pt x="818" y="452"/>
                    </a:cubicBezTo>
                    <a:cubicBezTo>
                      <a:pt x="819" y="450"/>
                      <a:pt x="812" y="444"/>
                      <a:pt x="813" y="442"/>
                    </a:cubicBezTo>
                    <a:cubicBezTo>
                      <a:pt x="814" y="442"/>
                      <a:pt x="815" y="442"/>
                      <a:pt x="816" y="442"/>
                    </a:cubicBezTo>
                    <a:cubicBezTo>
                      <a:pt x="796" y="415"/>
                      <a:pt x="775" y="394"/>
                      <a:pt x="755" y="376"/>
                    </a:cubicBezTo>
                    <a:cubicBezTo>
                      <a:pt x="755" y="385"/>
                      <a:pt x="755" y="392"/>
                      <a:pt x="752" y="392"/>
                    </a:cubicBezTo>
                    <a:cubicBezTo>
                      <a:pt x="749" y="392"/>
                      <a:pt x="748" y="382"/>
                      <a:pt x="747" y="370"/>
                    </a:cubicBezTo>
                    <a:cubicBezTo>
                      <a:pt x="745" y="368"/>
                      <a:pt x="744" y="367"/>
                      <a:pt x="742" y="366"/>
                    </a:cubicBezTo>
                    <a:cubicBezTo>
                      <a:pt x="740" y="378"/>
                      <a:pt x="738" y="389"/>
                      <a:pt x="735" y="391"/>
                    </a:cubicBezTo>
                    <a:cubicBezTo>
                      <a:pt x="734" y="391"/>
                      <a:pt x="734" y="391"/>
                      <a:pt x="733" y="391"/>
                    </a:cubicBezTo>
                    <a:cubicBezTo>
                      <a:pt x="733" y="391"/>
                      <a:pt x="732" y="391"/>
                      <a:pt x="732" y="390"/>
                    </a:cubicBezTo>
                    <a:cubicBezTo>
                      <a:pt x="730" y="384"/>
                      <a:pt x="735" y="363"/>
                      <a:pt x="738" y="348"/>
                    </a:cubicBezTo>
                    <a:cubicBezTo>
                      <a:pt x="733" y="358"/>
                      <a:pt x="727" y="371"/>
                      <a:pt x="722" y="379"/>
                    </a:cubicBezTo>
                    <a:cubicBezTo>
                      <a:pt x="719" y="383"/>
                      <a:pt x="717" y="386"/>
                      <a:pt x="715" y="385"/>
                    </a:cubicBezTo>
                    <a:cubicBezTo>
                      <a:pt x="715" y="385"/>
                      <a:pt x="715" y="385"/>
                      <a:pt x="715" y="385"/>
                    </a:cubicBezTo>
                    <a:cubicBezTo>
                      <a:pt x="712" y="381"/>
                      <a:pt x="724" y="361"/>
                      <a:pt x="731" y="345"/>
                    </a:cubicBezTo>
                    <a:cubicBezTo>
                      <a:pt x="731" y="345"/>
                      <a:pt x="731" y="345"/>
                      <a:pt x="731" y="345"/>
                    </a:cubicBezTo>
                    <a:cubicBezTo>
                      <a:pt x="719" y="358"/>
                      <a:pt x="703" y="378"/>
                      <a:pt x="699" y="375"/>
                    </a:cubicBezTo>
                    <a:cubicBezTo>
                      <a:pt x="695" y="372"/>
                      <a:pt x="715" y="352"/>
                      <a:pt x="727" y="338"/>
                    </a:cubicBezTo>
                    <a:cubicBezTo>
                      <a:pt x="726" y="338"/>
                      <a:pt x="726" y="338"/>
                      <a:pt x="726" y="338"/>
                    </a:cubicBezTo>
                    <a:cubicBezTo>
                      <a:pt x="725" y="339"/>
                      <a:pt x="724" y="339"/>
                      <a:pt x="723" y="340"/>
                    </a:cubicBezTo>
                    <a:cubicBezTo>
                      <a:pt x="708" y="350"/>
                      <a:pt x="689" y="365"/>
                      <a:pt x="687" y="361"/>
                    </a:cubicBezTo>
                    <a:cubicBezTo>
                      <a:pt x="685" y="358"/>
                      <a:pt x="694" y="351"/>
                      <a:pt x="704" y="344"/>
                    </a:cubicBezTo>
                    <a:cubicBezTo>
                      <a:pt x="702" y="344"/>
                      <a:pt x="695" y="346"/>
                      <a:pt x="689" y="345"/>
                    </a:cubicBezTo>
                    <a:cubicBezTo>
                      <a:pt x="688" y="345"/>
                      <a:pt x="687" y="345"/>
                      <a:pt x="686" y="345"/>
                    </a:cubicBezTo>
                    <a:cubicBezTo>
                      <a:pt x="681" y="346"/>
                      <a:pt x="678" y="346"/>
                      <a:pt x="678" y="344"/>
                    </a:cubicBezTo>
                    <a:cubicBezTo>
                      <a:pt x="678" y="344"/>
                      <a:pt x="678" y="343"/>
                      <a:pt x="679" y="342"/>
                    </a:cubicBezTo>
                    <a:cubicBezTo>
                      <a:pt x="679" y="342"/>
                      <a:pt x="679" y="342"/>
                      <a:pt x="679" y="342"/>
                    </a:cubicBezTo>
                    <a:cubicBezTo>
                      <a:pt x="677" y="340"/>
                      <a:pt x="676" y="339"/>
                      <a:pt x="676" y="339"/>
                    </a:cubicBezTo>
                    <a:cubicBezTo>
                      <a:pt x="667" y="342"/>
                      <a:pt x="667" y="342"/>
                      <a:pt x="667" y="342"/>
                    </a:cubicBezTo>
                    <a:cubicBezTo>
                      <a:pt x="667" y="342"/>
                      <a:pt x="654" y="346"/>
                      <a:pt x="646" y="337"/>
                    </a:cubicBezTo>
                    <a:cubicBezTo>
                      <a:pt x="644" y="335"/>
                      <a:pt x="640" y="327"/>
                      <a:pt x="634" y="326"/>
                    </a:cubicBezTo>
                    <a:cubicBezTo>
                      <a:pt x="627" y="324"/>
                      <a:pt x="621" y="317"/>
                      <a:pt x="621" y="317"/>
                    </a:cubicBezTo>
                    <a:cubicBezTo>
                      <a:pt x="621" y="317"/>
                      <a:pt x="624" y="318"/>
                      <a:pt x="630" y="317"/>
                    </a:cubicBezTo>
                    <a:cubicBezTo>
                      <a:pt x="636" y="315"/>
                      <a:pt x="637" y="310"/>
                      <a:pt x="642" y="309"/>
                    </a:cubicBezTo>
                    <a:cubicBezTo>
                      <a:pt x="647" y="308"/>
                      <a:pt x="652" y="302"/>
                      <a:pt x="658" y="300"/>
                    </a:cubicBezTo>
                    <a:cubicBezTo>
                      <a:pt x="664" y="299"/>
                      <a:pt x="670" y="299"/>
                      <a:pt x="677" y="298"/>
                    </a:cubicBezTo>
                    <a:cubicBezTo>
                      <a:pt x="683" y="297"/>
                      <a:pt x="683" y="297"/>
                      <a:pt x="683" y="293"/>
                    </a:cubicBezTo>
                    <a:cubicBezTo>
                      <a:pt x="683" y="293"/>
                      <a:pt x="683" y="293"/>
                      <a:pt x="683" y="293"/>
                    </a:cubicBezTo>
                    <a:cubicBezTo>
                      <a:pt x="681" y="291"/>
                      <a:pt x="679" y="289"/>
                      <a:pt x="680" y="288"/>
                    </a:cubicBezTo>
                    <a:cubicBezTo>
                      <a:pt x="680" y="287"/>
                      <a:pt x="682" y="287"/>
                      <a:pt x="685" y="287"/>
                    </a:cubicBezTo>
                    <a:cubicBezTo>
                      <a:pt x="687" y="285"/>
                      <a:pt x="691" y="283"/>
                      <a:pt x="695" y="283"/>
                    </a:cubicBezTo>
                    <a:cubicBezTo>
                      <a:pt x="696" y="283"/>
                      <a:pt x="697" y="283"/>
                      <a:pt x="698" y="283"/>
                    </a:cubicBezTo>
                    <a:cubicBezTo>
                      <a:pt x="692" y="278"/>
                      <a:pt x="689" y="274"/>
                      <a:pt x="690" y="272"/>
                    </a:cubicBezTo>
                    <a:cubicBezTo>
                      <a:pt x="693" y="269"/>
                      <a:pt x="703" y="277"/>
                      <a:pt x="714" y="287"/>
                    </a:cubicBezTo>
                    <a:cubicBezTo>
                      <a:pt x="716" y="287"/>
                      <a:pt x="719" y="288"/>
                      <a:pt x="721" y="289"/>
                    </a:cubicBezTo>
                    <a:cubicBezTo>
                      <a:pt x="720" y="287"/>
                      <a:pt x="719" y="286"/>
                      <a:pt x="718" y="284"/>
                    </a:cubicBezTo>
                    <a:cubicBezTo>
                      <a:pt x="716" y="282"/>
                      <a:pt x="714" y="279"/>
                      <a:pt x="712" y="276"/>
                    </a:cubicBezTo>
                    <a:cubicBezTo>
                      <a:pt x="711" y="275"/>
                      <a:pt x="711" y="274"/>
                      <a:pt x="710" y="273"/>
                    </a:cubicBezTo>
                    <a:cubicBezTo>
                      <a:pt x="709" y="272"/>
                      <a:pt x="708" y="270"/>
                      <a:pt x="707" y="269"/>
                    </a:cubicBezTo>
                    <a:cubicBezTo>
                      <a:pt x="706" y="268"/>
                      <a:pt x="706" y="266"/>
                      <a:pt x="705" y="265"/>
                    </a:cubicBezTo>
                    <a:cubicBezTo>
                      <a:pt x="705" y="265"/>
                      <a:pt x="705" y="264"/>
                      <a:pt x="704" y="263"/>
                    </a:cubicBezTo>
                    <a:cubicBezTo>
                      <a:pt x="704" y="263"/>
                      <a:pt x="704" y="263"/>
                      <a:pt x="704" y="262"/>
                    </a:cubicBezTo>
                    <a:cubicBezTo>
                      <a:pt x="704" y="261"/>
                      <a:pt x="704" y="259"/>
                      <a:pt x="704" y="259"/>
                    </a:cubicBezTo>
                    <a:cubicBezTo>
                      <a:pt x="705" y="258"/>
                      <a:pt x="706" y="259"/>
                      <a:pt x="708" y="260"/>
                    </a:cubicBezTo>
                    <a:cubicBezTo>
                      <a:pt x="713" y="263"/>
                      <a:pt x="722" y="277"/>
                      <a:pt x="729" y="288"/>
                    </a:cubicBezTo>
                    <a:cubicBezTo>
                      <a:pt x="729" y="287"/>
                      <a:pt x="730" y="286"/>
                      <a:pt x="731" y="287"/>
                    </a:cubicBezTo>
                    <a:cubicBezTo>
                      <a:pt x="725" y="271"/>
                      <a:pt x="717" y="252"/>
                      <a:pt x="722" y="250"/>
                    </a:cubicBezTo>
                    <a:cubicBezTo>
                      <a:pt x="727" y="248"/>
                      <a:pt x="734" y="273"/>
                      <a:pt x="740" y="290"/>
                    </a:cubicBezTo>
                    <a:cubicBezTo>
                      <a:pt x="739" y="272"/>
                      <a:pt x="736" y="247"/>
                      <a:pt x="741" y="247"/>
                    </a:cubicBezTo>
                    <a:cubicBezTo>
                      <a:pt x="746" y="246"/>
                      <a:pt x="746" y="272"/>
                      <a:pt x="748" y="290"/>
                    </a:cubicBezTo>
                    <a:cubicBezTo>
                      <a:pt x="748" y="289"/>
                      <a:pt x="748" y="288"/>
                      <a:pt x="748" y="287"/>
                    </a:cubicBezTo>
                    <a:cubicBezTo>
                      <a:pt x="752" y="270"/>
                      <a:pt x="755" y="249"/>
                      <a:pt x="759" y="248"/>
                    </a:cubicBezTo>
                    <a:cubicBezTo>
                      <a:pt x="759" y="248"/>
                      <a:pt x="759" y="248"/>
                      <a:pt x="760" y="248"/>
                    </a:cubicBezTo>
                    <a:cubicBezTo>
                      <a:pt x="764" y="249"/>
                      <a:pt x="758" y="273"/>
                      <a:pt x="755" y="291"/>
                    </a:cubicBezTo>
                    <a:cubicBezTo>
                      <a:pt x="759" y="284"/>
                      <a:pt x="763" y="276"/>
                      <a:pt x="766" y="268"/>
                    </a:cubicBezTo>
                    <a:cubicBezTo>
                      <a:pt x="767" y="267"/>
                      <a:pt x="768" y="265"/>
                      <a:pt x="769" y="264"/>
                    </a:cubicBezTo>
                    <a:cubicBezTo>
                      <a:pt x="769" y="263"/>
                      <a:pt x="770" y="261"/>
                      <a:pt x="771" y="260"/>
                    </a:cubicBezTo>
                    <a:cubicBezTo>
                      <a:pt x="772" y="259"/>
                      <a:pt x="772" y="258"/>
                      <a:pt x="773" y="257"/>
                    </a:cubicBezTo>
                    <a:cubicBezTo>
                      <a:pt x="775" y="254"/>
                      <a:pt x="777" y="253"/>
                      <a:pt x="778" y="253"/>
                    </a:cubicBezTo>
                    <a:cubicBezTo>
                      <a:pt x="782" y="256"/>
                      <a:pt x="770" y="278"/>
                      <a:pt x="762" y="294"/>
                    </a:cubicBezTo>
                    <a:cubicBezTo>
                      <a:pt x="774" y="281"/>
                      <a:pt x="790" y="260"/>
                      <a:pt x="794" y="264"/>
                    </a:cubicBezTo>
                    <a:cubicBezTo>
                      <a:pt x="798" y="267"/>
                      <a:pt x="778" y="287"/>
                      <a:pt x="766" y="301"/>
                    </a:cubicBezTo>
                    <a:cubicBezTo>
                      <a:pt x="782" y="291"/>
                      <a:pt x="803" y="274"/>
                      <a:pt x="806" y="278"/>
                    </a:cubicBezTo>
                    <a:cubicBezTo>
                      <a:pt x="809" y="282"/>
                      <a:pt x="788" y="295"/>
                      <a:pt x="773" y="306"/>
                    </a:cubicBezTo>
                    <a:cubicBezTo>
                      <a:pt x="790" y="300"/>
                      <a:pt x="813" y="290"/>
                      <a:pt x="815" y="295"/>
                    </a:cubicBezTo>
                    <a:cubicBezTo>
                      <a:pt x="817" y="299"/>
                      <a:pt x="792" y="307"/>
                      <a:pt x="776" y="314"/>
                    </a:cubicBezTo>
                    <a:cubicBezTo>
                      <a:pt x="787" y="313"/>
                      <a:pt x="801" y="311"/>
                      <a:pt x="810" y="311"/>
                    </a:cubicBezTo>
                    <a:cubicBezTo>
                      <a:pt x="824" y="289"/>
                      <a:pt x="825" y="269"/>
                      <a:pt x="831" y="253"/>
                    </a:cubicBezTo>
                    <a:cubicBezTo>
                      <a:pt x="838" y="245"/>
                      <a:pt x="844" y="229"/>
                      <a:pt x="848" y="214"/>
                    </a:cubicBezTo>
                    <a:cubicBezTo>
                      <a:pt x="847" y="212"/>
                      <a:pt x="849" y="207"/>
                      <a:pt x="852" y="200"/>
                    </a:cubicBezTo>
                    <a:cubicBezTo>
                      <a:pt x="854" y="192"/>
                      <a:pt x="855" y="186"/>
                      <a:pt x="855" y="184"/>
                    </a:cubicBezTo>
                    <a:cubicBezTo>
                      <a:pt x="845" y="195"/>
                      <a:pt x="835" y="207"/>
                      <a:pt x="833" y="204"/>
                    </a:cubicBezTo>
                    <a:cubicBezTo>
                      <a:pt x="829" y="201"/>
                      <a:pt x="848" y="181"/>
                      <a:pt x="860" y="167"/>
                    </a:cubicBezTo>
                    <a:cubicBezTo>
                      <a:pt x="845" y="177"/>
                      <a:pt x="823" y="194"/>
                      <a:pt x="820" y="190"/>
                    </a:cubicBezTo>
                    <a:cubicBezTo>
                      <a:pt x="817" y="186"/>
                      <a:pt x="839" y="173"/>
                      <a:pt x="853" y="162"/>
                    </a:cubicBezTo>
                    <a:cubicBezTo>
                      <a:pt x="836" y="168"/>
                      <a:pt x="813" y="178"/>
                      <a:pt x="811" y="173"/>
                    </a:cubicBezTo>
                    <a:cubicBezTo>
                      <a:pt x="809" y="169"/>
                      <a:pt x="834" y="161"/>
                      <a:pt x="851" y="154"/>
                    </a:cubicBezTo>
                    <a:cubicBezTo>
                      <a:pt x="833" y="156"/>
                      <a:pt x="808" y="160"/>
                      <a:pt x="807" y="155"/>
                    </a:cubicBezTo>
                    <a:cubicBezTo>
                      <a:pt x="807" y="150"/>
                      <a:pt x="832" y="149"/>
                      <a:pt x="850" y="147"/>
                    </a:cubicBezTo>
                    <a:cubicBezTo>
                      <a:pt x="832" y="143"/>
                      <a:pt x="807" y="141"/>
                      <a:pt x="808" y="136"/>
                    </a:cubicBezTo>
                    <a:cubicBezTo>
                      <a:pt x="809" y="131"/>
                      <a:pt x="833" y="136"/>
                      <a:pt x="851" y="139"/>
                    </a:cubicBezTo>
                    <a:cubicBezTo>
                      <a:pt x="835" y="131"/>
                      <a:pt x="811" y="122"/>
                      <a:pt x="813" y="117"/>
                    </a:cubicBezTo>
                    <a:cubicBezTo>
                      <a:pt x="815" y="112"/>
                      <a:pt x="840" y="126"/>
                      <a:pt x="856" y="133"/>
                    </a:cubicBezTo>
                    <a:cubicBezTo>
                      <a:pt x="843" y="121"/>
                      <a:pt x="820" y="105"/>
                      <a:pt x="824" y="101"/>
                    </a:cubicBezTo>
                    <a:cubicBezTo>
                      <a:pt x="827" y="97"/>
                      <a:pt x="847" y="116"/>
                      <a:pt x="861" y="128"/>
                    </a:cubicBezTo>
                    <a:cubicBezTo>
                      <a:pt x="851" y="113"/>
                      <a:pt x="833" y="91"/>
                      <a:pt x="838" y="88"/>
                    </a:cubicBezTo>
                    <a:cubicBezTo>
                      <a:pt x="841" y="86"/>
                      <a:pt x="850" y="99"/>
                      <a:pt x="859" y="112"/>
                    </a:cubicBezTo>
                    <a:cubicBezTo>
                      <a:pt x="859" y="112"/>
                      <a:pt x="859" y="112"/>
                      <a:pt x="859" y="113"/>
                    </a:cubicBezTo>
                    <a:cubicBezTo>
                      <a:pt x="860" y="114"/>
                      <a:pt x="861" y="115"/>
                      <a:pt x="862" y="116"/>
                    </a:cubicBezTo>
                    <a:cubicBezTo>
                      <a:pt x="863" y="119"/>
                      <a:pt x="865" y="121"/>
                      <a:pt x="867" y="124"/>
                    </a:cubicBezTo>
                    <a:cubicBezTo>
                      <a:pt x="861" y="106"/>
                      <a:pt x="850" y="81"/>
                      <a:pt x="855" y="79"/>
                    </a:cubicBezTo>
                    <a:cubicBezTo>
                      <a:pt x="860" y="77"/>
                      <a:pt x="867" y="102"/>
                      <a:pt x="873" y="119"/>
                    </a:cubicBezTo>
                    <a:cubicBezTo>
                      <a:pt x="872" y="101"/>
                      <a:pt x="869" y="76"/>
                      <a:pt x="874" y="76"/>
                    </a:cubicBezTo>
                    <a:cubicBezTo>
                      <a:pt x="875" y="76"/>
                      <a:pt x="875" y="76"/>
                      <a:pt x="876" y="77"/>
                    </a:cubicBezTo>
                    <a:cubicBezTo>
                      <a:pt x="876" y="76"/>
                      <a:pt x="876" y="75"/>
                      <a:pt x="876" y="73"/>
                    </a:cubicBezTo>
                    <a:cubicBezTo>
                      <a:pt x="878" y="16"/>
                      <a:pt x="828" y="11"/>
                      <a:pt x="781" y="25"/>
                    </a:cubicBezTo>
                    <a:cubicBezTo>
                      <a:pt x="762" y="31"/>
                      <a:pt x="718" y="57"/>
                      <a:pt x="672" y="87"/>
                    </a:cubicBezTo>
                    <a:cubicBezTo>
                      <a:pt x="677" y="90"/>
                      <a:pt x="680" y="92"/>
                      <a:pt x="679" y="94"/>
                    </a:cubicBezTo>
                    <a:close/>
                    <a:moveTo>
                      <a:pt x="262" y="391"/>
                    </a:moveTo>
                    <a:cubicBezTo>
                      <a:pt x="260" y="391"/>
                      <a:pt x="258" y="400"/>
                      <a:pt x="256" y="399"/>
                    </a:cubicBezTo>
                    <a:cubicBezTo>
                      <a:pt x="254" y="399"/>
                      <a:pt x="253" y="391"/>
                      <a:pt x="250" y="391"/>
                    </a:cubicBezTo>
                    <a:cubicBezTo>
                      <a:pt x="248" y="390"/>
                      <a:pt x="244" y="398"/>
                      <a:pt x="242" y="397"/>
                    </a:cubicBezTo>
                    <a:cubicBezTo>
                      <a:pt x="240" y="396"/>
                      <a:pt x="242" y="388"/>
                      <a:pt x="240" y="386"/>
                    </a:cubicBezTo>
                    <a:cubicBezTo>
                      <a:pt x="238" y="385"/>
                      <a:pt x="231" y="390"/>
                      <a:pt x="229" y="389"/>
                    </a:cubicBezTo>
                    <a:cubicBezTo>
                      <a:pt x="228" y="387"/>
                      <a:pt x="233" y="380"/>
                      <a:pt x="232" y="378"/>
                    </a:cubicBezTo>
                    <a:cubicBezTo>
                      <a:pt x="231" y="376"/>
                      <a:pt x="222" y="378"/>
                      <a:pt x="222" y="376"/>
                    </a:cubicBezTo>
                    <a:cubicBezTo>
                      <a:pt x="221" y="374"/>
                      <a:pt x="228" y="370"/>
                      <a:pt x="228" y="368"/>
                    </a:cubicBezTo>
                    <a:cubicBezTo>
                      <a:pt x="228" y="366"/>
                      <a:pt x="219" y="363"/>
                      <a:pt x="220" y="361"/>
                    </a:cubicBezTo>
                    <a:cubicBezTo>
                      <a:pt x="220" y="359"/>
                      <a:pt x="228" y="359"/>
                      <a:pt x="229" y="357"/>
                    </a:cubicBezTo>
                    <a:cubicBezTo>
                      <a:pt x="230" y="354"/>
                      <a:pt x="223" y="349"/>
                      <a:pt x="224" y="347"/>
                    </a:cubicBezTo>
                    <a:cubicBezTo>
                      <a:pt x="225" y="345"/>
                      <a:pt x="233" y="348"/>
                      <a:pt x="235" y="346"/>
                    </a:cubicBezTo>
                    <a:cubicBezTo>
                      <a:pt x="236" y="345"/>
                      <a:pt x="232" y="337"/>
                      <a:pt x="233" y="336"/>
                    </a:cubicBezTo>
                    <a:cubicBezTo>
                      <a:pt x="235" y="335"/>
                      <a:pt x="242" y="340"/>
                      <a:pt x="243" y="339"/>
                    </a:cubicBezTo>
                    <a:cubicBezTo>
                      <a:pt x="245" y="338"/>
                      <a:pt x="244" y="330"/>
                      <a:pt x="246" y="329"/>
                    </a:cubicBezTo>
                    <a:cubicBezTo>
                      <a:pt x="248" y="328"/>
                      <a:pt x="252" y="335"/>
                      <a:pt x="254" y="335"/>
                    </a:cubicBezTo>
                    <a:cubicBezTo>
                      <a:pt x="257" y="335"/>
                      <a:pt x="258" y="326"/>
                      <a:pt x="260" y="326"/>
                    </a:cubicBezTo>
                    <a:cubicBezTo>
                      <a:pt x="263" y="326"/>
                      <a:pt x="264" y="335"/>
                      <a:pt x="266" y="335"/>
                    </a:cubicBezTo>
                    <a:cubicBezTo>
                      <a:pt x="268" y="336"/>
                      <a:pt x="273" y="328"/>
                      <a:pt x="275" y="329"/>
                    </a:cubicBezTo>
                    <a:cubicBezTo>
                      <a:pt x="277" y="330"/>
                      <a:pt x="275" y="338"/>
                      <a:pt x="277" y="339"/>
                    </a:cubicBezTo>
                    <a:cubicBezTo>
                      <a:pt x="278" y="341"/>
                      <a:pt x="285" y="336"/>
                      <a:pt x="287" y="337"/>
                    </a:cubicBezTo>
                    <a:cubicBezTo>
                      <a:pt x="289" y="339"/>
                      <a:pt x="283" y="346"/>
                      <a:pt x="285" y="347"/>
                    </a:cubicBezTo>
                    <a:cubicBezTo>
                      <a:pt x="286" y="349"/>
                      <a:pt x="294" y="348"/>
                      <a:pt x="295" y="350"/>
                    </a:cubicBezTo>
                    <a:cubicBezTo>
                      <a:pt x="296" y="352"/>
                      <a:pt x="288" y="356"/>
                      <a:pt x="288" y="358"/>
                    </a:cubicBezTo>
                    <a:cubicBezTo>
                      <a:pt x="289" y="360"/>
                      <a:pt x="297" y="362"/>
                      <a:pt x="297" y="364"/>
                    </a:cubicBezTo>
                    <a:cubicBezTo>
                      <a:pt x="297" y="367"/>
                      <a:pt x="288" y="367"/>
                      <a:pt x="287" y="369"/>
                    </a:cubicBezTo>
                    <a:cubicBezTo>
                      <a:pt x="287" y="371"/>
                      <a:pt x="293" y="377"/>
                      <a:pt x="292" y="379"/>
                    </a:cubicBezTo>
                    <a:cubicBezTo>
                      <a:pt x="291" y="380"/>
                      <a:pt x="283" y="378"/>
                      <a:pt x="282" y="379"/>
                    </a:cubicBezTo>
                    <a:cubicBezTo>
                      <a:pt x="280" y="381"/>
                      <a:pt x="285" y="388"/>
                      <a:pt x="283" y="390"/>
                    </a:cubicBezTo>
                    <a:cubicBezTo>
                      <a:pt x="281" y="391"/>
                      <a:pt x="275" y="386"/>
                      <a:pt x="273" y="387"/>
                    </a:cubicBezTo>
                    <a:cubicBezTo>
                      <a:pt x="271" y="388"/>
                      <a:pt x="273" y="396"/>
                      <a:pt x="270" y="397"/>
                    </a:cubicBezTo>
                    <a:cubicBezTo>
                      <a:pt x="268" y="398"/>
                      <a:pt x="264" y="390"/>
                      <a:pt x="262" y="391"/>
                    </a:cubicBezTo>
                    <a:close/>
                    <a:moveTo>
                      <a:pt x="672" y="507"/>
                    </a:moveTo>
                    <a:cubicBezTo>
                      <a:pt x="672" y="507"/>
                      <a:pt x="672" y="507"/>
                      <a:pt x="672" y="507"/>
                    </a:cubicBezTo>
                    <a:cubicBezTo>
                      <a:pt x="652" y="449"/>
                      <a:pt x="666" y="459"/>
                      <a:pt x="677" y="491"/>
                    </a:cubicBezTo>
                    <a:cubicBezTo>
                      <a:pt x="680" y="492"/>
                      <a:pt x="682" y="495"/>
                      <a:pt x="684" y="500"/>
                    </a:cubicBezTo>
                    <a:cubicBezTo>
                      <a:pt x="685" y="459"/>
                      <a:pt x="700" y="437"/>
                      <a:pt x="693" y="507"/>
                    </a:cubicBezTo>
                    <a:cubicBezTo>
                      <a:pt x="693" y="507"/>
                      <a:pt x="693" y="507"/>
                      <a:pt x="693" y="506"/>
                    </a:cubicBezTo>
                    <a:cubicBezTo>
                      <a:pt x="700" y="443"/>
                      <a:pt x="705" y="457"/>
                      <a:pt x="702" y="491"/>
                    </a:cubicBezTo>
                    <a:cubicBezTo>
                      <a:pt x="704" y="489"/>
                      <a:pt x="705" y="490"/>
                      <a:pt x="706" y="493"/>
                    </a:cubicBezTo>
                    <a:cubicBezTo>
                      <a:pt x="717" y="462"/>
                      <a:pt x="729" y="451"/>
                      <a:pt x="710" y="500"/>
                    </a:cubicBezTo>
                    <a:cubicBezTo>
                      <a:pt x="710" y="499"/>
                      <a:pt x="711" y="499"/>
                      <a:pt x="711" y="499"/>
                    </a:cubicBezTo>
                    <a:cubicBezTo>
                      <a:pt x="731" y="452"/>
                      <a:pt x="731" y="468"/>
                      <a:pt x="718" y="498"/>
                    </a:cubicBezTo>
                    <a:cubicBezTo>
                      <a:pt x="718" y="501"/>
                      <a:pt x="717" y="504"/>
                      <a:pt x="716" y="509"/>
                    </a:cubicBezTo>
                    <a:cubicBezTo>
                      <a:pt x="741" y="473"/>
                      <a:pt x="762" y="460"/>
                      <a:pt x="716" y="519"/>
                    </a:cubicBezTo>
                    <a:cubicBezTo>
                      <a:pt x="757" y="466"/>
                      <a:pt x="757" y="483"/>
                      <a:pt x="736" y="509"/>
                    </a:cubicBezTo>
                    <a:cubicBezTo>
                      <a:pt x="738" y="510"/>
                      <a:pt x="737" y="514"/>
                      <a:pt x="731" y="520"/>
                    </a:cubicBezTo>
                    <a:cubicBezTo>
                      <a:pt x="762" y="499"/>
                      <a:pt x="784" y="493"/>
                      <a:pt x="743" y="520"/>
                    </a:cubicBezTo>
                    <a:cubicBezTo>
                      <a:pt x="743" y="520"/>
                      <a:pt x="744" y="520"/>
                      <a:pt x="744" y="520"/>
                    </a:cubicBezTo>
                    <a:cubicBezTo>
                      <a:pt x="786" y="496"/>
                      <a:pt x="770" y="513"/>
                      <a:pt x="737" y="531"/>
                    </a:cubicBezTo>
                    <a:cubicBezTo>
                      <a:pt x="735" y="533"/>
                      <a:pt x="733" y="534"/>
                      <a:pt x="731" y="535"/>
                    </a:cubicBezTo>
                    <a:cubicBezTo>
                      <a:pt x="775" y="518"/>
                      <a:pt x="804" y="512"/>
                      <a:pt x="730" y="539"/>
                    </a:cubicBezTo>
                    <a:cubicBezTo>
                      <a:pt x="797" y="515"/>
                      <a:pt x="784" y="532"/>
                      <a:pt x="747" y="544"/>
                    </a:cubicBezTo>
                    <a:cubicBezTo>
                      <a:pt x="751" y="545"/>
                      <a:pt x="753" y="547"/>
                      <a:pt x="753" y="550"/>
                    </a:cubicBezTo>
                    <a:cubicBezTo>
                      <a:pt x="786" y="552"/>
                      <a:pt x="798" y="563"/>
                      <a:pt x="741" y="559"/>
                    </a:cubicBezTo>
                    <a:cubicBezTo>
                      <a:pt x="741" y="559"/>
                      <a:pt x="742" y="559"/>
                      <a:pt x="742" y="559"/>
                    </a:cubicBezTo>
                    <a:cubicBezTo>
                      <a:pt x="799" y="565"/>
                      <a:pt x="784" y="570"/>
                      <a:pt x="751" y="566"/>
                    </a:cubicBezTo>
                    <a:cubicBezTo>
                      <a:pt x="749" y="567"/>
                      <a:pt x="746" y="568"/>
                      <a:pt x="742" y="568"/>
                    </a:cubicBezTo>
                    <a:cubicBezTo>
                      <a:pt x="781" y="581"/>
                      <a:pt x="798" y="597"/>
                      <a:pt x="730" y="570"/>
                    </a:cubicBezTo>
                    <a:cubicBezTo>
                      <a:pt x="794" y="596"/>
                      <a:pt x="775" y="600"/>
                      <a:pt x="741" y="585"/>
                    </a:cubicBezTo>
                    <a:cubicBezTo>
                      <a:pt x="743" y="588"/>
                      <a:pt x="743" y="591"/>
                      <a:pt x="741" y="592"/>
                    </a:cubicBezTo>
                    <a:cubicBezTo>
                      <a:pt x="766" y="614"/>
                      <a:pt x="771" y="627"/>
                      <a:pt x="726" y="587"/>
                    </a:cubicBezTo>
                    <a:cubicBezTo>
                      <a:pt x="726" y="587"/>
                      <a:pt x="726" y="587"/>
                      <a:pt x="726" y="587"/>
                    </a:cubicBezTo>
                    <a:cubicBezTo>
                      <a:pt x="771" y="627"/>
                      <a:pt x="757" y="624"/>
                      <a:pt x="732" y="602"/>
                    </a:cubicBezTo>
                    <a:cubicBezTo>
                      <a:pt x="732" y="604"/>
                      <a:pt x="730" y="604"/>
                      <a:pt x="727" y="602"/>
                    </a:cubicBezTo>
                    <a:cubicBezTo>
                      <a:pt x="747" y="633"/>
                      <a:pt x="749" y="649"/>
                      <a:pt x="712" y="591"/>
                    </a:cubicBezTo>
                    <a:cubicBezTo>
                      <a:pt x="749" y="651"/>
                      <a:pt x="734" y="640"/>
                      <a:pt x="715" y="607"/>
                    </a:cubicBezTo>
                    <a:cubicBezTo>
                      <a:pt x="716" y="612"/>
                      <a:pt x="715" y="615"/>
                      <a:pt x="714" y="615"/>
                    </a:cubicBezTo>
                    <a:cubicBezTo>
                      <a:pt x="725" y="644"/>
                      <a:pt x="726" y="656"/>
                      <a:pt x="708" y="606"/>
                    </a:cubicBezTo>
                    <a:cubicBezTo>
                      <a:pt x="707" y="606"/>
                      <a:pt x="707" y="605"/>
                      <a:pt x="707" y="605"/>
                    </a:cubicBezTo>
                    <a:cubicBezTo>
                      <a:pt x="724" y="657"/>
                      <a:pt x="711" y="648"/>
                      <a:pt x="701" y="618"/>
                    </a:cubicBezTo>
                    <a:cubicBezTo>
                      <a:pt x="699" y="618"/>
                      <a:pt x="696" y="616"/>
                      <a:pt x="693" y="612"/>
                    </a:cubicBezTo>
                    <a:cubicBezTo>
                      <a:pt x="691" y="651"/>
                      <a:pt x="678" y="668"/>
                      <a:pt x="685" y="597"/>
                    </a:cubicBezTo>
                    <a:cubicBezTo>
                      <a:pt x="678" y="666"/>
                      <a:pt x="672" y="650"/>
                      <a:pt x="676" y="614"/>
                    </a:cubicBezTo>
                    <a:cubicBezTo>
                      <a:pt x="674" y="617"/>
                      <a:pt x="672" y="619"/>
                      <a:pt x="671" y="617"/>
                    </a:cubicBezTo>
                    <a:cubicBezTo>
                      <a:pt x="658" y="648"/>
                      <a:pt x="648" y="656"/>
                      <a:pt x="673" y="594"/>
                    </a:cubicBezTo>
                    <a:cubicBezTo>
                      <a:pt x="648" y="656"/>
                      <a:pt x="643" y="641"/>
                      <a:pt x="656" y="610"/>
                    </a:cubicBezTo>
                    <a:cubicBezTo>
                      <a:pt x="655" y="608"/>
                      <a:pt x="655" y="604"/>
                      <a:pt x="656" y="600"/>
                    </a:cubicBezTo>
                    <a:cubicBezTo>
                      <a:pt x="630" y="631"/>
                      <a:pt x="611" y="640"/>
                      <a:pt x="659" y="586"/>
                    </a:cubicBezTo>
                    <a:cubicBezTo>
                      <a:pt x="612" y="640"/>
                      <a:pt x="618" y="620"/>
                      <a:pt x="646" y="592"/>
                    </a:cubicBezTo>
                    <a:cubicBezTo>
                      <a:pt x="642" y="594"/>
                      <a:pt x="638" y="595"/>
                      <a:pt x="636" y="594"/>
                    </a:cubicBezTo>
                    <a:cubicBezTo>
                      <a:pt x="610" y="611"/>
                      <a:pt x="597" y="612"/>
                      <a:pt x="644" y="582"/>
                    </a:cubicBezTo>
                    <a:cubicBezTo>
                      <a:pt x="644" y="582"/>
                      <a:pt x="644" y="582"/>
                      <a:pt x="644" y="581"/>
                    </a:cubicBezTo>
                    <a:cubicBezTo>
                      <a:pt x="596" y="611"/>
                      <a:pt x="602" y="600"/>
                      <a:pt x="629" y="583"/>
                    </a:cubicBezTo>
                    <a:cubicBezTo>
                      <a:pt x="630" y="581"/>
                      <a:pt x="633" y="579"/>
                      <a:pt x="638" y="575"/>
                    </a:cubicBezTo>
                    <a:cubicBezTo>
                      <a:pt x="599" y="590"/>
                      <a:pt x="579" y="593"/>
                      <a:pt x="647" y="569"/>
                    </a:cubicBezTo>
                    <a:cubicBezTo>
                      <a:pt x="582" y="592"/>
                      <a:pt x="594" y="576"/>
                      <a:pt x="629" y="564"/>
                    </a:cubicBezTo>
                    <a:cubicBezTo>
                      <a:pt x="624" y="562"/>
                      <a:pt x="622" y="560"/>
                      <a:pt x="623" y="558"/>
                    </a:cubicBezTo>
                    <a:cubicBezTo>
                      <a:pt x="593" y="555"/>
                      <a:pt x="581" y="545"/>
                      <a:pt x="630" y="548"/>
                    </a:cubicBezTo>
                    <a:cubicBezTo>
                      <a:pt x="630" y="548"/>
                      <a:pt x="629" y="548"/>
                      <a:pt x="629" y="548"/>
                    </a:cubicBezTo>
                    <a:cubicBezTo>
                      <a:pt x="581" y="542"/>
                      <a:pt x="594" y="538"/>
                      <a:pt x="626" y="541"/>
                    </a:cubicBezTo>
                    <a:cubicBezTo>
                      <a:pt x="628" y="540"/>
                      <a:pt x="632" y="540"/>
                      <a:pt x="637" y="540"/>
                    </a:cubicBezTo>
                    <a:cubicBezTo>
                      <a:pt x="597" y="526"/>
                      <a:pt x="579" y="510"/>
                      <a:pt x="648" y="537"/>
                    </a:cubicBezTo>
                    <a:cubicBezTo>
                      <a:pt x="582" y="511"/>
                      <a:pt x="601" y="510"/>
                      <a:pt x="637" y="526"/>
                    </a:cubicBezTo>
                    <a:cubicBezTo>
                      <a:pt x="634" y="522"/>
                      <a:pt x="633" y="519"/>
                      <a:pt x="634" y="517"/>
                    </a:cubicBezTo>
                    <a:cubicBezTo>
                      <a:pt x="609" y="496"/>
                      <a:pt x="607" y="481"/>
                      <a:pt x="653" y="522"/>
                    </a:cubicBezTo>
                    <a:cubicBezTo>
                      <a:pt x="653" y="522"/>
                      <a:pt x="653" y="521"/>
                      <a:pt x="653" y="521"/>
                    </a:cubicBezTo>
                    <a:cubicBezTo>
                      <a:pt x="608" y="480"/>
                      <a:pt x="620" y="483"/>
                      <a:pt x="644" y="505"/>
                    </a:cubicBezTo>
                    <a:cubicBezTo>
                      <a:pt x="646" y="504"/>
                      <a:pt x="649" y="505"/>
                      <a:pt x="652" y="507"/>
                    </a:cubicBezTo>
                    <a:cubicBezTo>
                      <a:pt x="631" y="475"/>
                      <a:pt x="628" y="456"/>
                      <a:pt x="666" y="516"/>
                    </a:cubicBezTo>
                    <a:cubicBezTo>
                      <a:pt x="630" y="459"/>
                      <a:pt x="643" y="466"/>
                      <a:pt x="661" y="495"/>
                    </a:cubicBezTo>
                    <a:cubicBezTo>
                      <a:pt x="661" y="492"/>
                      <a:pt x="662" y="492"/>
                      <a:pt x="665" y="497"/>
                    </a:cubicBezTo>
                    <a:cubicBezTo>
                      <a:pt x="653" y="463"/>
                      <a:pt x="651" y="448"/>
                      <a:pt x="672" y="507"/>
                    </a:cubicBezTo>
                    <a:close/>
                    <a:moveTo>
                      <a:pt x="313" y="499"/>
                    </a:moveTo>
                    <a:cubicBezTo>
                      <a:pt x="313" y="503"/>
                      <a:pt x="318" y="495"/>
                      <a:pt x="317" y="500"/>
                    </a:cubicBezTo>
                    <a:cubicBezTo>
                      <a:pt x="315" y="505"/>
                      <a:pt x="306" y="523"/>
                      <a:pt x="309" y="525"/>
                    </a:cubicBezTo>
                    <a:cubicBezTo>
                      <a:pt x="309" y="525"/>
                      <a:pt x="284" y="523"/>
                      <a:pt x="282" y="520"/>
                    </a:cubicBezTo>
                    <a:cubicBezTo>
                      <a:pt x="280" y="517"/>
                      <a:pt x="284" y="517"/>
                      <a:pt x="284" y="517"/>
                    </a:cubicBezTo>
                    <a:cubicBezTo>
                      <a:pt x="278" y="514"/>
                      <a:pt x="278" y="514"/>
                      <a:pt x="278" y="514"/>
                    </a:cubicBezTo>
                    <a:cubicBezTo>
                      <a:pt x="278" y="514"/>
                      <a:pt x="275" y="511"/>
                      <a:pt x="273" y="507"/>
                    </a:cubicBezTo>
                    <a:cubicBezTo>
                      <a:pt x="272" y="503"/>
                      <a:pt x="274" y="497"/>
                      <a:pt x="274" y="497"/>
                    </a:cubicBezTo>
                    <a:cubicBezTo>
                      <a:pt x="270" y="495"/>
                      <a:pt x="270" y="495"/>
                      <a:pt x="270" y="495"/>
                    </a:cubicBezTo>
                    <a:cubicBezTo>
                      <a:pt x="270" y="495"/>
                      <a:pt x="264" y="490"/>
                      <a:pt x="267" y="482"/>
                    </a:cubicBezTo>
                    <a:cubicBezTo>
                      <a:pt x="268" y="480"/>
                      <a:pt x="272" y="474"/>
                      <a:pt x="271" y="470"/>
                    </a:cubicBezTo>
                    <a:cubicBezTo>
                      <a:pt x="270" y="466"/>
                      <a:pt x="273" y="459"/>
                      <a:pt x="273" y="459"/>
                    </a:cubicBezTo>
                    <a:cubicBezTo>
                      <a:pt x="273" y="459"/>
                      <a:pt x="273" y="461"/>
                      <a:pt x="275" y="463"/>
                    </a:cubicBezTo>
                    <a:cubicBezTo>
                      <a:pt x="278" y="466"/>
                      <a:pt x="281" y="464"/>
                      <a:pt x="283" y="466"/>
                    </a:cubicBezTo>
                    <a:cubicBezTo>
                      <a:pt x="285" y="468"/>
                      <a:pt x="289" y="467"/>
                      <a:pt x="292" y="469"/>
                    </a:cubicBezTo>
                    <a:cubicBezTo>
                      <a:pt x="294" y="472"/>
                      <a:pt x="295" y="475"/>
                      <a:pt x="297" y="477"/>
                    </a:cubicBezTo>
                    <a:cubicBezTo>
                      <a:pt x="299" y="480"/>
                      <a:pt x="299" y="481"/>
                      <a:pt x="302" y="478"/>
                    </a:cubicBezTo>
                    <a:cubicBezTo>
                      <a:pt x="304" y="476"/>
                      <a:pt x="309" y="475"/>
                      <a:pt x="310" y="479"/>
                    </a:cubicBezTo>
                    <a:cubicBezTo>
                      <a:pt x="312" y="482"/>
                      <a:pt x="314" y="494"/>
                      <a:pt x="313" y="499"/>
                    </a:cubicBezTo>
                    <a:close/>
                    <a:moveTo>
                      <a:pt x="535" y="400"/>
                    </a:moveTo>
                    <a:cubicBezTo>
                      <a:pt x="538" y="401"/>
                      <a:pt x="540" y="398"/>
                      <a:pt x="542" y="399"/>
                    </a:cubicBezTo>
                    <a:cubicBezTo>
                      <a:pt x="545" y="400"/>
                      <a:pt x="549" y="397"/>
                      <a:pt x="552" y="399"/>
                    </a:cubicBezTo>
                    <a:cubicBezTo>
                      <a:pt x="555" y="400"/>
                      <a:pt x="558" y="402"/>
                      <a:pt x="560" y="404"/>
                    </a:cubicBezTo>
                    <a:cubicBezTo>
                      <a:pt x="563" y="406"/>
                      <a:pt x="564" y="406"/>
                      <a:pt x="565" y="403"/>
                    </a:cubicBezTo>
                    <a:cubicBezTo>
                      <a:pt x="566" y="400"/>
                      <a:pt x="570" y="397"/>
                      <a:pt x="573" y="400"/>
                    </a:cubicBezTo>
                    <a:cubicBezTo>
                      <a:pt x="576" y="403"/>
                      <a:pt x="582" y="413"/>
                      <a:pt x="584" y="417"/>
                    </a:cubicBezTo>
                    <a:cubicBezTo>
                      <a:pt x="585" y="421"/>
                      <a:pt x="586" y="412"/>
                      <a:pt x="587" y="417"/>
                    </a:cubicBezTo>
                    <a:cubicBezTo>
                      <a:pt x="588" y="422"/>
                      <a:pt x="587" y="442"/>
                      <a:pt x="590" y="443"/>
                    </a:cubicBezTo>
                    <a:cubicBezTo>
                      <a:pt x="590" y="443"/>
                      <a:pt x="566" y="451"/>
                      <a:pt x="563" y="449"/>
                    </a:cubicBezTo>
                    <a:cubicBezTo>
                      <a:pt x="560" y="447"/>
                      <a:pt x="564" y="445"/>
                      <a:pt x="564" y="445"/>
                    </a:cubicBezTo>
                    <a:cubicBezTo>
                      <a:pt x="558" y="445"/>
                      <a:pt x="558" y="445"/>
                      <a:pt x="558" y="445"/>
                    </a:cubicBezTo>
                    <a:cubicBezTo>
                      <a:pt x="558" y="445"/>
                      <a:pt x="553" y="444"/>
                      <a:pt x="550" y="440"/>
                    </a:cubicBezTo>
                    <a:cubicBezTo>
                      <a:pt x="547" y="437"/>
                      <a:pt x="547" y="431"/>
                      <a:pt x="547" y="431"/>
                    </a:cubicBezTo>
                    <a:cubicBezTo>
                      <a:pt x="542" y="430"/>
                      <a:pt x="542" y="430"/>
                      <a:pt x="542" y="430"/>
                    </a:cubicBezTo>
                    <a:cubicBezTo>
                      <a:pt x="542" y="430"/>
                      <a:pt x="535" y="428"/>
                      <a:pt x="535" y="420"/>
                    </a:cubicBezTo>
                    <a:cubicBezTo>
                      <a:pt x="535" y="417"/>
                      <a:pt x="536" y="411"/>
                      <a:pt x="533" y="407"/>
                    </a:cubicBezTo>
                    <a:cubicBezTo>
                      <a:pt x="531" y="404"/>
                      <a:pt x="531" y="396"/>
                      <a:pt x="531" y="396"/>
                    </a:cubicBezTo>
                    <a:cubicBezTo>
                      <a:pt x="531" y="396"/>
                      <a:pt x="532" y="399"/>
                      <a:pt x="535" y="400"/>
                    </a:cubicBezTo>
                    <a:close/>
                    <a:moveTo>
                      <a:pt x="514" y="379"/>
                    </a:moveTo>
                    <a:cubicBezTo>
                      <a:pt x="520" y="394"/>
                      <a:pt x="517" y="404"/>
                      <a:pt x="511" y="413"/>
                    </a:cubicBezTo>
                    <a:cubicBezTo>
                      <a:pt x="505" y="421"/>
                      <a:pt x="487" y="435"/>
                      <a:pt x="487" y="435"/>
                    </a:cubicBezTo>
                    <a:cubicBezTo>
                      <a:pt x="485" y="432"/>
                      <a:pt x="485" y="401"/>
                      <a:pt x="484" y="396"/>
                    </a:cubicBezTo>
                    <a:cubicBezTo>
                      <a:pt x="483" y="391"/>
                      <a:pt x="487" y="383"/>
                      <a:pt x="488" y="380"/>
                    </a:cubicBezTo>
                    <a:cubicBezTo>
                      <a:pt x="488" y="377"/>
                      <a:pt x="496" y="369"/>
                      <a:pt x="500" y="366"/>
                    </a:cubicBezTo>
                    <a:cubicBezTo>
                      <a:pt x="504" y="364"/>
                      <a:pt x="506" y="360"/>
                      <a:pt x="506" y="360"/>
                    </a:cubicBezTo>
                    <a:cubicBezTo>
                      <a:pt x="506" y="367"/>
                      <a:pt x="509" y="365"/>
                      <a:pt x="514" y="379"/>
                    </a:cubicBezTo>
                    <a:close/>
                    <a:moveTo>
                      <a:pt x="733" y="121"/>
                    </a:moveTo>
                    <a:cubicBezTo>
                      <a:pt x="735" y="120"/>
                      <a:pt x="736" y="112"/>
                      <a:pt x="739" y="112"/>
                    </a:cubicBezTo>
                    <a:cubicBezTo>
                      <a:pt x="741" y="112"/>
                      <a:pt x="742" y="121"/>
                      <a:pt x="744" y="121"/>
                    </a:cubicBezTo>
                    <a:cubicBezTo>
                      <a:pt x="747" y="121"/>
                      <a:pt x="751" y="114"/>
                      <a:pt x="753" y="115"/>
                    </a:cubicBezTo>
                    <a:cubicBezTo>
                      <a:pt x="755" y="116"/>
                      <a:pt x="753" y="124"/>
                      <a:pt x="755" y="125"/>
                    </a:cubicBezTo>
                    <a:cubicBezTo>
                      <a:pt x="757" y="126"/>
                      <a:pt x="764" y="121"/>
                      <a:pt x="765" y="123"/>
                    </a:cubicBezTo>
                    <a:cubicBezTo>
                      <a:pt x="767" y="124"/>
                      <a:pt x="762" y="131"/>
                      <a:pt x="763" y="133"/>
                    </a:cubicBezTo>
                    <a:cubicBezTo>
                      <a:pt x="764" y="135"/>
                      <a:pt x="772" y="133"/>
                      <a:pt x="773" y="135"/>
                    </a:cubicBezTo>
                    <a:cubicBezTo>
                      <a:pt x="774" y="138"/>
                      <a:pt x="766" y="142"/>
                      <a:pt x="767" y="144"/>
                    </a:cubicBezTo>
                    <a:cubicBezTo>
                      <a:pt x="767" y="146"/>
                      <a:pt x="775" y="148"/>
                      <a:pt x="775" y="150"/>
                    </a:cubicBezTo>
                    <a:cubicBezTo>
                      <a:pt x="775" y="152"/>
                      <a:pt x="766" y="153"/>
                      <a:pt x="766" y="155"/>
                    </a:cubicBezTo>
                    <a:cubicBezTo>
                      <a:pt x="765" y="157"/>
                      <a:pt x="772" y="162"/>
                      <a:pt x="771" y="164"/>
                    </a:cubicBezTo>
                    <a:cubicBezTo>
                      <a:pt x="770" y="166"/>
                      <a:pt x="762" y="163"/>
                      <a:pt x="760" y="165"/>
                    </a:cubicBezTo>
                    <a:cubicBezTo>
                      <a:pt x="759" y="167"/>
                      <a:pt x="763" y="174"/>
                      <a:pt x="761" y="176"/>
                    </a:cubicBezTo>
                    <a:cubicBezTo>
                      <a:pt x="760" y="177"/>
                      <a:pt x="753" y="171"/>
                      <a:pt x="751" y="172"/>
                    </a:cubicBezTo>
                    <a:cubicBezTo>
                      <a:pt x="749" y="174"/>
                      <a:pt x="751" y="182"/>
                      <a:pt x="749" y="183"/>
                    </a:cubicBezTo>
                    <a:cubicBezTo>
                      <a:pt x="747" y="184"/>
                      <a:pt x="742" y="176"/>
                      <a:pt x="740" y="176"/>
                    </a:cubicBezTo>
                    <a:cubicBezTo>
                      <a:pt x="738" y="177"/>
                      <a:pt x="737" y="185"/>
                      <a:pt x="734" y="185"/>
                    </a:cubicBezTo>
                    <a:cubicBezTo>
                      <a:pt x="732" y="185"/>
                      <a:pt x="731" y="177"/>
                      <a:pt x="729" y="176"/>
                    </a:cubicBezTo>
                    <a:cubicBezTo>
                      <a:pt x="727" y="176"/>
                      <a:pt x="722" y="183"/>
                      <a:pt x="720" y="182"/>
                    </a:cubicBezTo>
                    <a:cubicBezTo>
                      <a:pt x="718" y="182"/>
                      <a:pt x="720" y="173"/>
                      <a:pt x="718" y="172"/>
                    </a:cubicBezTo>
                    <a:cubicBezTo>
                      <a:pt x="716" y="171"/>
                      <a:pt x="709" y="176"/>
                      <a:pt x="708" y="174"/>
                    </a:cubicBezTo>
                    <a:cubicBezTo>
                      <a:pt x="706" y="173"/>
                      <a:pt x="711" y="166"/>
                      <a:pt x="710" y="164"/>
                    </a:cubicBezTo>
                    <a:cubicBezTo>
                      <a:pt x="709" y="162"/>
                      <a:pt x="701" y="164"/>
                      <a:pt x="700" y="162"/>
                    </a:cubicBezTo>
                    <a:cubicBezTo>
                      <a:pt x="699" y="160"/>
                      <a:pt x="707" y="156"/>
                      <a:pt x="706" y="153"/>
                    </a:cubicBezTo>
                    <a:cubicBezTo>
                      <a:pt x="706" y="151"/>
                      <a:pt x="698" y="149"/>
                      <a:pt x="698" y="147"/>
                    </a:cubicBezTo>
                    <a:cubicBezTo>
                      <a:pt x="698" y="145"/>
                      <a:pt x="707" y="144"/>
                      <a:pt x="707" y="142"/>
                    </a:cubicBezTo>
                    <a:cubicBezTo>
                      <a:pt x="708" y="140"/>
                      <a:pt x="701" y="135"/>
                      <a:pt x="702" y="133"/>
                    </a:cubicBezTo>
                    <a:cubicBezTo>
                      <a:pt x="703" y="131"/>
                      <a:pt x="712" y="134"/>
                      <a:pt x="713" y="132"/>
                    </a:cubicBezTo>
                    <a:cubicBezTo>
                      <a:pt x="714" y="131"/>
                      <a:pt x="710" y="123"/>
                      <a:pt x="712" y="122"/>
                    </a:cubicBezTo>
                    <a:cubicBezTo>
                      <a:pt x="713" y="120"/>
                      <a:pt x="720" y="126"/>
                      <a:pt x="722" y="125"/>
                    </a:cubicBezTo>
                    <a:cubicBezTo>
                      <a:pt x="724" y="124"/>
                      <a:pt x="722" y="115"/>
                      <a:pt x="724" y="114"/>
                    </a:cubicBezTo>
                    <a:cubicBezTo>
                      <a:pt x="726" y="114"/>
                      <a:pt x="731" y="121"/>
                      <a:pt x="733" y="121"/>
                    </a:cubicBezTo>
                    <a:close/>
                  </a:path>
                </a:pathLst>
              </a:custGeom>
              <a:solidFill>
                <a:schemeClr val="accent5">
                  <a:alpha val="40000"/>
                </a:schemeClr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grpSp>
            <p:nvGrpSpPr>
              <p:cNvPr id="12" name="Group 296"/>
              <p:cNvGrpSpPr/>
              <p:nvPr/>
            </p:nvGrpSpPr>
            <p:grpSpPr>
              <a:xfrm rot="2467258">
                <a:off x="1498301" y="6174338"/>
                <a:ext cx="173236" cy="175910"/>
                <a:chOff x="5902325" y="2266950"/>
                <a:chExt cx="820738" cy="833438"/>
              </a:xfrm>
              <a:solidFill>
                <a:schemeClr val="accent4"/>
              </a:solidFill>
            </p:grpSpPr>
            <p:sp>
              <p:nvSpPr>
                <p:cNvPr id="25" name="Freeform 147"/>
                <p:cNvSpPr>
                  <a:spLocks/>
                </p:cNvSpPr>
                <p:nvPr/>
              </p:nvSpPr>
              <p:spPr bwMode="auto">
                <a:xfrm>
                  <a:off x="6346825" y="2776538"/>
                  <a:ext cx="101600" cy="277813"/>
                </a:xfrm>
                <a:custGeom>
                  <a:avLst/>
                  <a:gdLst/>
                  <a:ahLst/>
                  <a:cxnLst>
                    <a:cxn ang="0">
                      <a:pos x="4" y="35"/>
                    </a:cxn>
                    <a:cxn ang="0">
                      <a:pos x="10" y="22"/>
                    </a:cxn>
                    <a:cxn ang="0">
                      <a:pos x="0" y="0"/>
                    </a:cxn>
                    <a:cxn ang="0">
                      <a:pos x="4" y="35"/>
                    </a:cxn>
                  </a:cxnLst>
                  <a:rect l="0" t="0" r="r" b="b"/>
                  <a:pathLst>
                    <a:path w="27" h="74">
                      <a:moveTo>
                        <a:pt x="4" y="35"/>
                      </a:moveTo>
                      <a:cubicBezTo>
                        <a:pt x="14" y="65"/>
                        <a:pt x="27" y="74"/>
                        <a:pt x="10" y="22"/>
                      </a:cubicBezTo>
                      <a:cubicBezTo>
                        <a:pt x="7" y="17"/>
                        <a:pt x="4" y="10"/>
                        <a:pt x="0" y="0"/>
                      </a:cubicBezTo>
                      <a:cubicBezTo>
                        <a:pt x="10" y="25"/>
                        <a:pt x="8" y="35"/>
                        <a:pt x="4" y="3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26" name="Freeform 151"/>
                <p:cNvSpPr>
                  <a:spLocks/>
                </p:cNvSpPr>
                <p:nvPr/>
              </p:nvSpPr>
              <p:spPr bwMode="auto">
                <a:xfrm>
                  <a:off x="6143625" y="2776538"/>
                  <a:ext cx="128588" cy="277813"/>
                </a:xfrm>
                <a:custGeom>
                  <a:avLst/>
                  <a:gdLst/>
                  <a:ahLst/>
                  <a:cxnLst>
                    <a:cxn ang="0">
                      <a:pos x="34" y="0"/>
                    </a:cxn>
                    <a:cxn ang="0">
                      <a:pos x="13" y="27"/>
                    </a:cxn>
                    <a:cxn ang="0">
                      <a:pos x="29" y="12"/>
                    </a:cxn>
                    <a:cxn ang="0">
                      <a:pos x="28" y="35"/>
                    </a:cxn>
                    <a:cxn ang="0">
                      <a:pos x="34" y="0"/>
                    </a:cxn>
                  </a:cxnLst>
                  <a:rect l="0" t="0" r="r" b="b"/>
                  <a:pathLst>
                    <a:path w="34" h="74">
                      <a:moveTo>
                        <a:pt x="34" y="0"/>
                      </a:moveTo>
                      <a:cubicBezTo>
                        <a:pt x="24" y="28"/>
                        <a:pt x="15" y="33"/>
                        <a:pt x="13" y="27"/>
                      </a:cubicBezTo>
                      <a:cubicBezTo>
                        <a:pt x="0" y="59"/>
                        <a:pt x="5" y="74"/>
                        <a:pt x="29" y="12"/>
                      </a:cubicBezTo>
                      <a:cubicBezTo>
                        <a:pt x="5" y="73"/>
                        <a:pt x="15" y="66"/>
                        <a:pt x="28" y="35"/>
                      </a:cubicBezTo>
                      <a:cubicBezTo>
                        <a:pt x="25" y="32"/>
                        <a:pt x="26" y="22"/>
                        <a:pt x="34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27" name="Freeform 155"/>
                <p:cNvSpPr>
                  <a:spLocks/>
                </p:cNvSpPr>
                <p:nvPr/>
              </p:nvSpPr>
              <p:spPr bwMode="auto">
                <a:xfrm>
                  <a:off x="6253163" y="2752725"/>
                  <a:ext cx="79375" cy="347663"/>
                </a:xfrm>
                <a:custGeom>
                  <a:avLst/>
                  <a:gdLst/>
                  <a:ahLst/>
                  <a:cxnLst>
                    <a:cxn ang="0">
                      <a:pos x="14" y="0"/>
                    </a:cxn>
                    <a:cxn ang="0">
                      <a:pos x="4" y="37"/>
                    </a:cxn>
                    <a:cxn ang="0">
                      <a:pos x="13" y="21"/>
                    </a:cxn>
                    <a:cxn ang="0">
                      <a:pos x="21" y="35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21" h="92">
                      <a:moveTo>
                        <a:pt x="14" y="0"/>
                      </a:moveTo>
                      <a:cubicBezTo>
                        <a:pt x="13" y="18"/>
                        <a:pt x="8" y="31"/>
                        <a:pt x="4" y="37"/>
                      </a:cubicBezTo>
                      <a:cubicBezTo>
                        <a:pt x="0" y="74"/>
                        <a:pt x="6" y="90"/>
                        <a:pt x="13" y="21"/>
                      </a:cubicBezTo>
                      <a:cubicBezTo>
                        <a:pt x="6" y="92"/>
                        <a:pt x="19" y="74"/>
                        <a:pt x="21" y="35"/>
                      </a:cubicBezTo>
                      <a:cubicBezTo>
                        <a:pt x="17" y="28"/>
                        <a:pt x="13" y="16"/>
                        <a:pt x="14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grpSp>
              <p:nvGrpSpPr>
                <p:cNvPr id="28" name="Group 291"/>
                <p:cNvGrpSpPr/>
                <p:nvPr/>
              </p:nvGrpSpPr>
              <p:grpSpPr>
                <a:xfrm>
                  <a:off x="5902325" y="2266950"/>
                  <a:ext cx="820738" cy="784225"/>
                  <a:chOff x="4111625" y="2266950"/>
                  <a:chExt cx="820738" cy="784225"/>
                </a:xfrm>
                <a:grpFill/>
              </p:grpSpPr>
              <p:sp>
                <p:nvSpPr>
                  <p:cNvPr id="29" name="Freeform 25"/>
                  <p:cNvSpPr>
                    <a:spLocks/>
                  </p:cNvSpPr>
                  <p:nvPr/>
                </p:nvSpPr>
                <p:spPr bwMode="auto">
                  <a:xfrm>
                    <a:off x="4470400" y="2395538"/>
                    <a:ext cx="25400" cy="44450"/>
                  </a:xfrm>
                  <a:custGeom>
                    <a:avLst/>
                    <a:gdLst/>
                    <a:ahLst/>
                    <a:cxnLst>
                      <a:cxn ang="0">
                        <a:pos x="3" y="9"/>
                      </a:cxn>
                      <a:cxn ang="0">
                        <a:pos x="7" y="12"/>
                      </a:cxn>
                      <a:cxn ang="0">
                        <a:pos x="7" y="11"/>
                      </a:cxn>
                      <a:cxn ang="0">
                        <a:pos x="0" y="0"/>
                      </a:cxn>
                      <a:cxn ang="0">
                        <a:pos x="3" y="9"/>
                      </a:cxn>
                    </a:cxnLst>
                    <a:rect l="0" t="0" r="r" b="b"/>
                    <a:pathLst>
                      <a:path w="7" h="12">
                        <a:moveTo>
                          <a:pt x="3" y="9"/>
                        </a:moveTo>
                        <a:cubicBezTo>
                          <a:pt x="4" y="10"/>
                          <a:pt x="5" y="11"/>
                          <a:pt x="7" y="12"/>
                        </a:cubicBezTo>
                        <a:cubicBezTo>
                          <a:pt x="7" y="12"/>
                          <a:pt x="7" y="11"/>
                          <a:pt x="7" y="11"/>
                        </a:cubicBezTo>
                        <a:cubicBezTo>
                          <a:pt x="5" y="7"/>
                          <a:pt x="2" y="4"/>
                          <a:pt x="0" y="0"/>
                        </a:cubicBezTo>
                        <a:cubicBezTo>
                          <a:pt x="1" y="3"/>
                          <a:pt x="2" y="6"/>
                          <a:pt x="3" y="9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0" name="Freeform 30"/>
                  <p:cNvSpPr>
                    <a:spLocks/>
                  </p:cNvSpPr>
                  <p:nvPr/>
                </p:nvSpPr>
                <p:spPr bwMode="auto">
                  <a:xfrm>
                    <a:off x="4721225" y="2686050"/>
                    <a:ext cx="60325" cy="6350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16" y="2"/>
                      </a:cxn>
                      <a:cxn ang="0">
                        <a:pos x="16" y="1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6" h="2">
                        <a:moveTo>
                          <a:pt x="1" y="0"/>
                        </a:moveTo>
                        <a:cubicBezTo>
                          <a:pt x="7" y="1"/>
                          <a:pt x="12" y="1"/>
                          <a:pt x="16" y="2"/>
                        </a:cubicBezTo>
                        <a:cubicBezTo>
                          <a:pt x="16" y="2"/>
                          <a:pt x="16" y="1"/>
                          <a:pt x="16" y="1"/>
                        </a:cubicBezTo>
                        <a:cubicBezTo>
                          <a:pt x="11" y="1"/>
                          <a:pt x="6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1" name="Freeform 145"/>
                  <p:cNvSpPr>
                    <a:spLocks/>
                  </p:cNvSpPr>
                  <p:nvPr/>
                </p:nvSpPr>
                <p:spPr bwMode="auto">
                  <a:xfrm>
                    <a:off x="4495800" y="2436813"/>
                    <a:ext cx="11113" cy="30163"/>
                  </a:xfrm>
                  <a:custGeom>
                    <a:avLst/>
                    <a:gdLst/>
                    <a:ahLst/>
                    <a:cxnLst>
                      <a:cxn ang="0">
                        <a:pos x="3" y="8"/>
                      </a:cxn>
                      <a:cxn ang="0">
                        <a:pos x="3" y="5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  <a:cxn ang="0">
                        <a:pos x="3" y="8"/>
                      </a:cxn>
                    </a:cxnLst>
                    <a:rect l="0" t="0" r="r" b="b"/>
                    <a:pathLst>
                      <a:path w="3" h="8">
                        <a:moveTo>
                          <a:pt x="3" y="8"/>
                        </a:moveTo>
                        <a:cubicBezTo>
                          <a:pt x="3" y="7"/>
                          <a:pt x="3" y="6"/>
                          <a:pt x="3" y="5"/>
                        </a:cubicBezTo>
                        <a:cubicBezTo>
                          <a:pt x="2" y="3"/>
                          <a:pt x="1" y="1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3"/>
                          <a:pt x="2" y="5"/>
                          <a:pt x="3" y="8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2" name="Freeform 146"/>
                  <p:cNvSpPr>
                    <a:spLocks/>
                  </p:cNvSpPr>
                  <p:nvPr/>
                </p:nvSpPr>
                <p:spPr bwMode="auto">
                  <a:xfrm>
                    <a:off x="4232275" y="2730500"/>
                    <a:ext cx="230188" cy="260350"/>
                  </a:xfrm>
                  <a:custGeom>
                    <a:avLst/>
                    <a:gdLst/>
                    <a:ahLst/>
                    <a:cxnLst>
                      <a:cxn ang="0">
                        <a:pos x="61" y="0"/>
                      </a:cxn>
                      <a:cxn ang="0">
                        <a:pos x="35" y="21"/>
                      </a:cxn>
                      <a:cxn ang="0">
                        <a:pos x="48" y="16"/>
                      </a:cxn>
                      <a:cxn ang="0">
                        <a:pos x="45" y="30"/>
                      </a:cxn>
                      <a:cxn ang="0">
                        <a:pos x="61" y="0"/>
                      </a:cxn>
                    </a:cxnLst>
                    <a:rect l="0" t="0" r="r" b="b"/>
                    <a:pathLst>
                      <a:path w="61" h="69">
                        <a:moveTo>
                          <a:pt x="61" y="0"/>
                        </a:moveTo>
                        <a:cubicBezTo>
                          <a:pt x="52" y="11"/>
                          <a:pt x="42" y="18"/>
                          <a:pt x="35" y="21"/>
                        </a:cubicBezTo>
                        <a:cubicBezTo>
                          <a:pt x="7" y="50"/>
                          <a:pt x="0" y="69"/>
                          <a:pt x="48" y="16"/>
                        </a:cubicBezTo>
                        <a:cubicBezTo>
                          <a:pt x="0" y="69"/>
                          <a:pt x="19" y="60"/>
                          <a:pt x="45" y="30"/>
                        </a:cubicBezTo>
                        <a:cubicBezTo>
                          <a:pt x="46" y="22"/>
                          <a:pt x="51" y="11"/>
                          <a:pt x="61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3" name="Freeform 148"/>
                  <p:cNvSpPr>
                    <a:spLocks/>
                  </p:cNvSpPr>
                  <p:nvPr/>
                </p:nvSpPr>
                <p:spPr bwMode="auto">
                  <a:xfrm>
                    <a:off x="4602163" y="2697163"/>
                    <a:ext cx="17463" cy="6350"/>
                  </a:xfrm>
                  <a:custGeom>
                    <a:avLst/>
                    <a:gdLst/>
                    <a:ahLst/>
                    <a:cxnLst>
                      <a:cxn ang="0">
                        <a:pos x="5" y="2"/>
                      </a:cxn>
                      <a:cxn ang="0">
                        <a:pos x="5" y="2"/>
                      </a:cxn>
                      <a:cxn ang="0">
                        <a:pos x="0" y="0"/>
                      </a:cxn>
                      <a:cxn ang="0">
                        <a:pos x="5" y="2"/>
                      </a:cxn>
                    </a:cxnLst>
                    <a:rect l="0" t="0" r="r" b="b"/>
                    <a:pathLst>
                      <a:path w="5" h="2">
                        <a:moveTo>
                          <a:pt x="5" y="2"/>
                        </a:move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3" y="1"/>
                          <a:pt x="1" y="1"/>
                          <a:pt x="0" y="0"/>
                        </a:cubicBezTo>
                        <a:cubicBezTo>
                          <a:pt x="1" y="1"/>
                          <a:pt x="3" y="2"/>
                          <a:pt x="5" y="2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4" name="Freeform 149"/>
                  <p:cNvSpPr>
                    <a:spLocks/>
                  </p:cNvSpPr>
                  <p:nvPr/>
                </p:nvSpPr>
                <p:spPr bwMode="auto">
                  <a:xfrm>
                    <a:off x="4572000" y="2590800"/>
                    <a:ext cx="6350" cy="7938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2" y="0"/>
                      </a:cxn>
                      <a:cxn ang="0">
                        <a:pos x="0" y="2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0" y="2"/>
                          <a:pt x="0" y="2"/>
                        </a:cubicBezTo>
                        <a:cubicBezTo>
                          <a:pt x="0" y="2"/>
                          <a:pt x="1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5" name="Freeform 150"/>
                  <p:cNvSpPr>
                    <a:spLocks/>
                  </p:cNvSpPr>
                  <p:nvPr/>
                </p:nvSpPr>
                <p:spPr bwMode="auto">
                  <a:xfrm>
                    <a:off x="4665663" y="2794000"/>
                    <a:ext cx="169863" cy="14763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5" y="4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45" h="39">
                        <a:moveTo>
                          <a:pt x="0" y="0"/>
                        </a:moveTo>
                        <a:cubicBezTo>
                          <a:pt x="45" y="39"/>
                          <a:pt x="40" y="26"/>
                          <a:pt x="15" y="4"/>
                        </a:cubicBezTo>
                        <a:cubicBezTo>
                          <a:pt x="13" y="5"/>
                          <a:pt x="8" y="4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" name="Freeform 152"/>
                  <p:cNvSpPr>
                    <a:spLocks/>
                  </p:cNvSpPr>
                  <p:nvPr/>
                </p:nvSpPr>
                <p:spPr bwMode="auto">
                  <a:xfrm>
                    <a:off x="4424363" y="2343150"/>
                    <a:ext cx="57150" cy="146050"/>
                  </a:xfrm>
                  <a:custGeom>
                    <a:avLst/>
                    <a:gdLst/>
                    <a:ahLst/>
                    <a:cxnLst>
                      <a:cxn ang="0">
                        <a:pos x="15" y="23"/>
                      </a:cxn>
                      <a:cxn ang="0">
                        <a:pos x="12" y="14"/>
                      </a:cxn>
                      <a:cxn ang="0">
                        <a:pos x="0" y="0"/>
                      </a:cxn>
                      <a:cxn ang="0">
                        <a:pos x="10" y="39"/>
                      </a:cxn>
                      <a:cxn ang="0">
                        <a:pos x="15" y="23"/>
                      </a:cxn>
                    </a:cxnLst>
                    <a:rect l="0" t="0" r="r" b="b"/>
                    <a:pathLst>
                      <a:path w="15" h="39">
                        <a:moveTo>
                          <a:pt x="15" y="23"/>
                        </a:moveTo>
                        <a:cubicBezTo>
                          <a:pt x="14" y="20"/>
                          <a:pt x="13" y="17"/>
                          <a:pt x="12" y="14"/>
                        </a:cubicBezTo>
                        <a:cubicBezTo>
                          <a:pt x="8" y="9"/>
                          <a:pt x="4" y="4"/>
                          <a:pt x="0" y="0"/>
                        </a:cubicBezTo>
                        <a:cubicBezTo>
                          <a:pt x="0" y="5"/>
                          <a:pt x="2" y="17"/>
                          <a:pt x="10" y="39"/>
                        </a:cubicBezTo>
                        <a:cubicBezTo>
                          <a:pt x="7" y="25"/>
                          <a:pt x="11" y="20"/>
                          <a:pt x="15" y="23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7" name="Freeform 153"/>
                  <p:cNvSpPr>
                    <a:spLocks/>
                  </p:cNvSpPr>
                  <p:nvPr/>
                </p:nvSpPr>
                <p:spPr bwMode="auto">
                  <a:xfrm>
                    <a:off x="4597400" y="2867025"/>
                    <a:ext cx="68263" cy="18415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6" y="8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8" h="49">
                        <a:moveTo>
                          <a:pt x="0" y="0"/>
                        </a:moveTo>
                        <a:cubicBezTo>
                          <a:pt x="18" y="49"/>
                          <a:pt x="17" y="37"/>
                          <a:pt x="6" y="8"/>
                        </a:cubicBezTo>
                        <a:cubicBezTo>
                          <a:pt x="5" y="8"/>
                          <a:pt x="3" y="6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8" name="Freeform 154"/>
                  <p:cNvSpPr>
                    <a:spLocks/>
                  </p:cNvSpPr>
                  <p:nvPr/>
                </p:nvSpPr>
                <p:spPr bwMode="auto">
                  <a:xfrm>
                    <a:off x="4605338" y="2746375"/>
                    <a:ext cx="225425" cy="198438"/>
                  </a:xfrm>
                  <a:custGeom>
                    <a:avLst/>
                    <a:gdLst/>
                    <a:ahLst/>
                    <a:cxnLst>
                      <a:cxn ang="0">
                        <a:pos x="22" y="27"/>
                      </a:cxn>
                      <a:cxn ang="0">
                        <a:pos x="16" y="12"/>
                      </a:cxn>
                      <a:cxn ang="0">
                        <a:pos x="0" y="0"/>
                      </a:cxn>
                      <a:cxn ang="0">
                        <a:pos x="22" y="27"/>
                      </a:cxn>
                    </a:cxnLst>
                    <a:rect l="0" t="0" r="r" b="b"/>
                    <a:pathLst>
                      <a:path w="60" h="53">
                        <a:moveTo>
                          <a:pt x="22" y="27"/>
                        </a:moveTo>
                        <a:cubicBezTo>
                          <a:pt x="47" y="49"/>
                          <a:pt x="60" y="53"/>
                          <a:pt x="16" y="12"/>
                        </a:cubicBezTo>
                        <a:cubicBezTo>
                          <a:pt x="11" y="10"/>
                          <a:pt x="6" y="5"/>
                          <a:pt x="0" y="0"/>
                        </a:cubicBezTo>
                        <a:cubicBezTo>
                          <a:pt x="16" y="15"/>
                          <a:pt x="22" y="24"/>
                          <a:pt x="22" y="27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9" name="Freeform 156"/>
                  <p:cNvSpPr>
                    <a:spLocks/>
                  </p:cNvSpPr>
                  <p:nvPr/>
                </p:nvSpPr>
                <p:spPr bwMode="auto">
                  <a:xfrm>
                    <a:off x="4564063" y="2741613"/>
                    <a:ext cx="187325" cy="29051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5" y="34"/>
                      </a:cxn>
                      <a:cxn ang="0">
                        <a:pos x="13" y="17"/>
                      </a:cxn>
                      <a:cxn ang="0">
                        <a:pos x="28" y="29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50" h="77">
                        <a:moveTo>
                          <a:pt x="0" y="0"/>
                        </a:moveTo>
                        <a:cubicBezTo>
                          <a:pt x="9" y="14"/>
                          <a:pt x="14" y="26"/>
                          <a:pt x="15" y="34"/>
                        </a:cubicBezTo>
                        <a:cubicBezTo>
                          <a:pt x="35" y="67"/>
                          <a:pt x="50" y="77"/>
                          <a:pt x="13" y="17"/>
                        </a:cubicBezTo>
                        <a:cubicBezTo>
                          <a:pt x="49" y="76"/>
                          <a:pt x="48" y="59"/>
                          <a:pt x="28" y="29"/>
                        </a:cubicBezTo>
                        <a:cubicBezTo>
                          <a:pt x="21" y="26"/>
                          <a:pt x="10" y="16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0" name="Freeform 157"/>
                  <p:cNvSpPr>
                    <a:spLocks/>
                  </p:cNvSpPr>
                  <p:nvPr/>
                </p:nvSpPr>
                <p:spPr bwMode="auto">
                  <a:xfrm>
                    <a:off x="4111625" y="2500313"/>
                    <a:ext cx="328613" cy="139700"/>
                  </a:xfrm>
                  <a:custGeom>
                    <a:avLst/>
                    <a:gdLst/>
                    <a:ahLst/>
                    <a:cxnLst>
                      <a:cxn ang="0">
                        <a:pos x="58" y="16"/>
                      </a:cxn>
                      <a:cxn ang="0">
                        <a:pos x="69" y="28"/>
                      </a:cxn>
                      <a:cxn ang="0">
                        <a:pos x="58" y="30"/>
                      </a:cxn>
                      <a:cxn ang="0">
                        <a:pos x="87" y="37"/>
                      </a:cxn>
                      <a:cxn ang="0">
                        <a:pos x="58" y="16"/>
                      </a:cxn>
                    </a:cxnLst>
                    <a:rect l="0" t="0" r="r" b="b"/>
                    <a:pathLst>
                      <a:path w="87" h="37">
                        <a:moveTo>
                          <a:pt x="58" y="16"/>
                        </a:moveTo>
                        <a:cubicBezTo>
                          <a:pt x="22" y="1"/>
                          <a:pt x="3" y="1"/>
                          <a:pt x="69" y="28"/>
                        </a:cubicBezTo>
                        <a:cubicBezTo>
                          <a:pt x="0" y="0"/>
                          <a:pt x="18" y="16"/>
                          <a:pt x="58" y="30"/>
                        </a:cubicBezTo>
                        <a:cubicBezTo>
                          <a:pt x="66" y="31"/>
                          <a:pt x="76" y="32"/>
                          <a:pt x="87" y="37"/>
                        </a:cubicBezTo>
                        <a:cubicBezTo>
                          <a:pt x="72" y="31"/>
                          <a:pt x="62" y="23"/>
                          <a:pt x="58" y="16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1" name="Freeform 158"/>
                  <p:cNvSpPr>
                    <a:spLocks/>
                  </p:cNvSpPr>
                  <p:nvPr/>
                </p:nvSpPr>
                <p:spPr bwMode="auto">
                  <a:xfrm>
                    <a:off x="4643438" y="2711450"/>
                    <a:ext cx="288925" cy="128588"/>
                  </a:xfrm>
                  <a:custGeom>
                    <a:avLst/>
                    <a:gdLst/>
                    <a:ahLst/>
                    <a:cxnLst>
                      <a:cxn ang="0">
                        <a:pos x="10" y="4"/>
                      </a:cxn>
                      <a:cxn ang="0">
                        <a:pos x="22" y="2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  <a:cxn ang="0">
                        <a:pos x="21" y="19"/>
                      </a:cxn>
                      <a:cxn ang="0">
                        <a:pos x="10" y="4"/>
                      </a:cxn>
                    </a:cxnLst>
                    <a:rect l="0" t="0" r="r" b="b"/>
                    <a:pathLst>
                      <a:path w="77" h="34">
                        <a:moveTo>
                          <a:pt x="10" y="4"/>
                        </a:moveTo>
                        <a:cubicBezTo>
                          <a:pt x="77" y="31"/>
                          <a:pt x="61" y="16"/>
                          <a:pt x="22" y="2"/>
                        </a:cubicBezTo>
                        <a:cubicBezTo>
                          <a:pt x="16" y="2"/>
                          <a:pt x="9" y="2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1" y="7"/>
                          <a:pt x="18" y="14"/>
                          <a:pt x="21" y="19"/>
                        </a:cubicBezTo>
                        <a:cubicBezTo>
                          <a:pt x="55" y="34"/>
                          <a:pt x="74" y="30"/>
                          <a:pt x="10" y="4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2" name="Freeform 159"/>
                  <p:cNvSpPr>
                    <a:spLocks/>
                  </p:cNvSpPr>
                  <p:nvPr/>
                </p:nvSpPr>
                <p:spPr bwMode="auto">
                  <a:xfrm>
                    <a:off x="4654550" y="2659063"/>
                    <a:ext cx="127000" cy="30163"/>
                  </a:xfrm>
                  <a:custGeom>
                    <a:avLst/>
                    <a:gdLst/>
                    <a:ahLst/>
                    <a:cxnLst>
                      <a:cxn ang="0">
                        <a:pos x="34" y="8"/>
                      </a:cxn>
                      <a:cxn ang="0">
                        <a:pos x="28" y="0"/>
                      </a:cxn>
                      <a:cxn ang="0">
                        <a:pos x="0" y="4"/>
                      </a:cxn>
                      <a:cxn ang="0">
                        <a:pos x="0" y="5"/>
                      </a:cxn>
                      <a:cxn ang="0">
                        <a:pos x="18" y="7"/>
                      </a:cxn>
                      <a:cxn ang="0">
                        <a:pos x="34" y="8"/>
                      </a:cxn>
                    </a:cxnLst>
                    <a:rect l="0" t="0" r="r" b="b"/>
                    <a:pathLst>
                      <a:path w="34" h="8">
                        <a:moveTo>
                          <a:pt x="34" y="8"/>
                        </a:moveTo>
                        <a:cubicBezTo>
                          <a:pt x="32" y="5"/>
                          <a:pt x="30" y="3"/>
                          <a:pt x="28" y="0"/>
                        </a:cubicBezTo>
                        <a:cubicBezTo>
                          <a:pt x="25" y="3"/>
                          <a:pt x="16" y="5"/>
                          <a:pt x="0" y="4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7" y="5"/>
                          <a:pt x="13" y="6"/>
                          <a:pt x="18" y="7"/>
                        </a:cubicBezTo>
                        <a:cubicBezTo>
                          <a:pt x="24" y="7"/>
                          <a:pt x="29" y="8"/>
                          <a:pt x="34" y="8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3" name="Freeform 160"/>
                  <p:cNvSpPr>
                    <a:spLocks/>
                  </p:cNvSpPr>
                  <p:nvPr/>
                </p:nvSpPr>
                <p:spPr bwMode="auto">
                  <a:xfrm>
                    <a:off x="4792663" y="2697163"/>
                    <a:ext cx="114300" cy="25400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5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30" h="7">
                        <a:moveTo>
                          <a:pt x="2" y="0"/>
                        </a:moveTo>
                        <a:cubicBezTo>
                          <a:pt x="1" y="2"/>
                          <a:pt x="1" y="4"/>
                          <a:pt x="0" y="5"/>
                        </a:cubicBezTo>
                        <a:cubicBezTo>
                          <a:pt x="22" y="7"/>
                          <a:pt x="30" y="4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4" name="Freeform 161"/>
                  <p:cNvSpPr>
                    <a:spLocks/>
                  </p:cNvSpPr>
                  <p:nvPr/>
                </p:nvSpPr>
                <p:spPr bwMode="auto">
                  <a:xfrm>
                    <a:off x="4725988" y="2686050"/>
                    <a:ext cx="66675" cy="30163"/>
                  </a:xfrm>
                  <a:custGeom>
                    <a:avLst/>
                    <a:gdLst/>
                    <a:ahLst/>
                    <a:cxnLst>
                      <a:cxn ang="0">
                        <a:pos x="9" y="8"/>
                      </a:cxn>
                      <a:cxn ang="0">
                        <a:pos x="18" y="8"/>
                      </a:cxn>
                      <a:cxn ang="0">
                        <a:pos x="18" y="8"/>
                      </a:cxn>
                      <a:cxn ang="0">
                        <a:pos x="15" y="2"/>
                      </a:cxn>
                      <a:cxn ang="0">
                        <a:pos x="0" y="0"/>
                      </a:cxn>
                      <a:cxn ang="0">
                        <a:pos x="9" y="8"/>
                      </a:cxn>
                    </a:cxnLst>
                    <a:rect l="0" t="0" r="r" b="b"/>
                    <a:pathLst>
                      <a:path w="18" h="8">
                        <a:moveTo>
                          <a:pt x="9" y="8"/>
                        </a:moveTo>
                        <a:cubicBezTo>
                          <a:pt x="12" y="8"/>
                          <a:pt x="15" y="8"/>
                          <a:pt x="18" y="8"/>
                        </a:cubicBezTo>
                        <a:cubicBezTo>
                          <a:pt x="18" y="8"/>
                          <a:pt x="18" y="8"/>
                          <a:pt x="18" y="8"/>
                        </a:cubicBezTo>
                        <a:cubicBezTo>
                          <a:pt x="18" y="8"/>
                          <a:pt x="17" y="5"/>
                          <a:pt x="15" y="2"/>
                        </a:cubicBezTo>
                        <a:cubicBezTo>
                          <a:pt x="11" y="1"/>
                          <a:pt x="6" y="1"/>
                          <a:pt x="0" y="0"/>
                        </a:cubicBezTo>
                        <a:cubicBezTo>
                          <a:pt x="11" y="3"/>
                          <a:pt x="13" y="6"/>
                          <a:pt x="9" y="8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5" name="Freeform 162"/>
                  <p:cNvSpPr>
                    <a:spLocks/>
                  </p:cNvSpPr>
                  <p:nvPr/>
                </p:nvSpPr>
                <p:spPr bwMode="auto">
                  <a:xfrm>
                    <a:off x="4805363" y="2659063"/>
                    <a:ext cx="93663" cy="30163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8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25" h="8">
                        <a:moveTo>
                          <a:pt x="3" y="0"/>
                        </a:moveTo>
                        <a:cubicBezTo>
                          <a:pt x="2" y="3"/>
                          <a:pt x="1" y="5"/>
                          <a:pt x="0" y="8"/>
                        </a:cubicBezTo>
                        <a:cubicBezTo>
                          <a:pt x="25" y="8"/>
                          <a:pt x="21" y="3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6" name="Freeform 163"/>
                  <p:cNvSpPr>
                    <a:spLocks/>
                  </p:cNvSpPr>
                  <p:nvPr/>
                </p:nvSpPr>
                <p:spPr bwMode="auto">
                  <a:xfrm>
                    <a:off x="4179888" y="2771775"/>
                    <a:ext cx="173038" cy="112713"/>
                  </a:xfrm>
                  <a:custGeom>
                    <a:avLst/>
                    <a:gdLst/>
                    <a:ahLst/>
                    <a:cxnLst>
                      <a:cxn ang="0">
                        <a:pos x="46" y="0"/>
                      </a:cxn>
                      <a:cxn ang="0">
                        <a:pos x="39" y="13"/>
                      </a:cxn>
                      <a:cxn ang="0">
                        <a:pos x="46" y="0"/>
                      </a:cxn>
                    </a:cxnLst>
                    <a:rect l="0" t="0" r="r" b="b"/>
                    <a:pathLst>
                      <a:path w="46" h="30">
                        <a:moveTo>
                          <a:pt x="46" y="0"/>
                        </a:moveTo>
                        <a:cubicBezTo>
                          <a:pt x="0" y="30"/>
                          <a:pt x="13" y="29"/>
                          <a:pt x="39" y="13"/>
                        </a:cubicBezTo>
                        <a:cubicBezTo>
                          <a:pt x="36" y="12"/>
                          <a:pt x="37" y="8"/>
                          <a:pt x="46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7" name="Freeform 164"/>
                  <p:cNvSpPr>
                    <a:spLocks/>
                  </p:cNvSpPr>
                  <p:nvPr/>
                </p:nvSpPr>
                <p:spPr bwMode="auto">
                  <a:xfrm>
                    <a:off x="4849813" y="2568575"/>
                    <a:ext cx="11113" cy="15875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4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3" h="4">
                        <a:moveTo>
                          <a:pt x="2" y="0"/>
                        </a:moveTo>
                        <a:cubicBezTo>
                          <a:pt x="1" y="1"/>
                          <a:pt x="0" y="2"/>
                          <a:pt x="0" y="4"/>
                        </a:cubicBezTo>
                        <a:cubicBezTo>
                          <a:pt x="2" y="2"/>
                          <a:pt x="3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8" name="Freeform 165"/>
                  <p:cNvSpPr>
                    <a:spLocks/>
                  </p:cNvSpPr>
                  <p:nvPr/>
                </p:nvSpPr>
                <p:spPr bwMode="auto">
                  <a:xfrm>
                    <a:off x="4116388" y="2606675"/>
                    <a:ext cx="184150" cy="38100"/>
                  </a:xfrm>
                  <a:custGeom>
                    <a:avLst/>
                    <a:gdLst/>
                    <a:ahLst/>
                    <a:cxnLst>
                      <a:cxn ang="0">
                        <a:pos x="46" y="3"/>
                      </a:cxn>
                      <a:cxn ang="0">
                        <a:pos x="49" y="10"/>
                      </a:cxn>
                      <a:cxn ang="0">
                        <a:pos x="46" y="3"/>
                      </a:cxn>
                    </a:cxnLst>
                    <a:rect l="0" t="0" r="r" b="b"/>
                    <a:pathLst>
                      <a:path w="49" h="10">
                        <a:moveTo>
                          <a:pt x="46" y="3"/>
                        </a:moveTo>
                        <a:cubicBezTo>
                          <a:pt x="14" y="0"/>
                          <a:pt x="0" y="5"/>
                          <a:pt x="49" y="10"/>
                        </a:cubicBezTo>
                        <a:cubicBezTo>
                          <a:pt x="41" y="8"/>
                          <a:pt x="41" y="5"/>
                          <a:pt x="46" y="3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9" name="Freeform 166"/>
                  <p:cNvSpPr>
                    <a:spLocks/>
                  </p:cNvSpPr>
                  <p:nvPr/>
                </p:nvSpPr>
                <p:spPr bwMode="auto">
                  <a:xfrm>
                    <a:off x="4111625" y="2697163"/>
                    <a:ext cx="328613" cy="120650"/>
                  </a:xfrm>
                  <a:custGeom>
                    <a:avLst/>
                    <a:gdLst/>
                    <a:ahLst/>
                    <a:cxnLst>
                      <a:cxn ang="0">
                        <a:pos x="50" y="3"/>
                      </a:cxn>
                      <a:cxn ang="0">
                        <a:pos x="68" y="7"/>
                      </a:cxn>
                      <a:cxn ang="0">
                        <a:pos x="59" y="14"/>
                      </a:cxn>
                      <a:cxn ang="0">
                        <a:pos x="87" y="0"/>
                      </a:cxn>
                      <a:cxn ang="0">
                        <a:pos x="50" y="3"/>
                      </a:cxn>
                    </a:cxnLst>
                    <a:rect l="0" t="0" r="r" b="b"/>
                    <a:pathLst>
                      <a:path w="87" h="32">
                        <a:moveTo>
                          <a:pt x="50" y="3"/>
                        </a:moveTo>
                        <a:cubicBezTo>
                          <a:pt x="14" y="14"/>
                          <a:pt x="3" y="30"/>
                          <a:pt x="68" y="7"/>
                        </a:cubicBezTo>
                        <a:cubicBezTo>
                          <a:pt x="0" y="32"/>
                          <a:pt x="20" y="28"/>
                          <a:pt x="59" y="14"/>
                        </a:cubicBezTo>
                        <a:cubicBezTo>
                          <a:pt x="65" y="9"/>
                          <a:pt x="75" y="5"/>
                          <a:pt x="87" y="0"/>
                        </a:cubicBezTo>
                        <a:cubicBezTo>
                          <a:pt x="71" y="6"/>
                          <a:pt x="57" y="5"/>
                          <a:pt x="50" y="3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50" name="Freeform 167"/>
                  <p:cNvSpPr>
                    <a:spLocks/>
                  </p:cNvSpPr>
                  <p:nvPr/>
                </p:nvSpPr>
                <p:spPr bwMode="auto">
                  <a:xfrm>
                    <a:off x="4217988" y="2390775"/>
                    <a:ext cx="217488" cy="200025"/>
                  </a:xfrm>
                  <a:custGeom>
                    <a:avLst/>
                    <a:gdLst/>
                    <a:ahLst/>
                    <a:cxnLst>
                      <a:cxn ang="0">
                        <a:pos x="58" y="53"/>
                      </a:cxn>
                      <a:cxn ang="0">
                        <a:pos x="46" y="41"/>
                      </a:cxn>
                      <a:cxn ang="0">
                        <a:pos x="27" y="37"/>
                      </a:cxn>
                      <a:cxn ang="0">
                        <a:pos x="58" y="53"/>
                      </a:cxn>
                    </a:cxnLst>
                    <a:rect l="0" t="0" r="r" b="b"/>
                    <a:pathLst>
                      <a:path w="58" h="53">
                        <a:moveTo>
                          <a:pt x="58" y="53"/>
                        </a:moveTo>
                        <a:cubicBezTo>
                          <a:pt x="53" y="49"/>
                          <a:pt x="49" y="45"/>
                          <a:pt x="46" y="41"/>
                        </a:cubicBezTo>
                        <a:cubicBezTo>
                          <a:pt x="0" y="0"/>
                          <a:pt x="2" y="15"/>
                          <a:pt x="27" y="37"/>
                        </a:cubicBezTo>
                        <a:cubicBezTo>
                          <a:pt x="28" y="32"/>
                          <a:pt x="38" y="34"/>
                          <a:pt x="58" y="53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51" name="Freeform 168"/>
                  <p:cNvSpPr>
                    <a:spLocks/>
                  </p:cNvSpPr>
                  <p:nvPr/>
                </p:nvSpPr>
                <p:spPr bwMode="auto">
                  <a:xfrm>
                    <a:off x="4221163" y="2390775"/>
                    <a:ext cx="169863" cy="155575"/>
                  </a:xfrm>
                  <a:custGeom>
                    <a:avLst/>
                    <a:gdLst/>
                    <a:ahLst/>
                    <a:cxnLst>
                      <a:cxn ang="0">
                        <a:pos x="36" y="24"/>
                      </a:cxn>
                      <a:cxn ang="0">
                        <a:pos x="45" y="41"/>
                      </a:cxn>
                      <a:cxn ang="0">
                        <a:pos x="36" y="24"/>
                      </a:cxn>
                    </a:cxnLst>
                    <a:rect l="0" t="0" r="r" b="b"/>
                    <a:pathLst>
                      <a:path w="45" h="41">
                        <a:moveTo>
                          <a:pt x="36" y="24"/>
                        </a:moveTo>
                        <a:cubicBezTo>
                          <a:pt x="12" y="2"/>
                          <a:pt x="0" y="0"/>
                          <a:pt x="45" y="41"/>
                        </a:cubicBezTo>
                        <a:cubicBezTo>
                          <a:pt x="36" y="31"/>
                          <a:pt x="34" y="25"/>
                          <a:pt x="36" y="24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52" name="Freeform 169"/>
                  <p:cNvSpPr>
                    <a:spLocks/>
                  </p:cNvSpPr>
                  <p:nvPr/>
                </p:nvSpPr>
                <p:spPr bwMode="auto">
                  <a:xfrm>
                    <a:off x="4119563" y="2632075"/>
                    <a:ext cx="285750" cy="49213"/>
                  </a:xfrm>
                  <a:custGeom>
                    <a:avLst/>
                    <a:gdLst/>
                    <a:ahLst/>
                    <a:cxnLst>
                      <a:cxn ang="0">
                        <a:pos x="76" y="8"/>
                      </a:cxn>
                      <a:cxn ang="0">
                        <a:pos x="49" y="4"/>
                      </a:cxn>
                      <a:cxn ang="0">
                        <a:pos x="42" y="13"/>
                      </a:cxn>
                      <a:cxn ang="0">
                        <a:pos x="76" y="8"/>
                      </a:cxn>
                    </a:cxnLst>
                    <a:rect l="0" t="0" r="r" b="b"/>
                    <a:pathLst>
                      <a:path w="76" h="13">
                        <a:moveTo>
                          <a:pt x="76" y="8"/>
                        </a:moveTo>
                        <a:cubicBezTo>
                          <a:pt x="63" y="7"/>
                          <a:pt x="55" y="5"/>
                          <a:pt x="49" y="4"/>
                        </a:cubicBezTo>
                        <a:cubicBezTo>
                          <a:pt x="0" y="0"/>
                          <a:pt x="12" y="10"/>
                          <a:pt x="42" y="13"/>
                        </a:cubicBezTo>
                        <a:cubicBezTo>
                          <a:pt x="44" y="9"/>
                          <a:pt x="54" y="6"/>
                          <a:pt x="76" y="8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53" name="Freeform 170"/>
                  <p:cNvSpPr>
                    <a:spLocks/>
                  </p:cNvSpPr>
                  <p:nvPr/>
                </p:nvSpPr>
                <p:spPr bwMode="auto">
                  <a:xfrm>
                    <a:off x="4176713" y="2727325"/>
                    <a:ext cx="247650" cy="153988"/>
                  </a:xfrm>
                  <a:custGeom>
                    <a:avLst/>
                    <a:gdLst/>
                    <a:ahLst/>
                    <a:cxnLst>
                      <a:cxn ang="0">
                        <a:pos x="33" y="13"/>
                      </a:cxn>
                      <a:cxn ang="0">
                        <a:pos x="48" y="12"/>
                      </a:cxn>
                      <a:cxn ang="0">
                        <a:pos x="66" y="0"/>
                      </a:cxn>
                      <a:cxn ang="0">
                        <a:pos x="33" y="13"/>
                      </a:cxn>
                    </a:cxnLst>
                    <a:rect l="0" t="0" r="r" b="b"/>
                    <a:pathLst>
                      <a:path w="66" h="41">
                        <a:moveTo>
                          <a:pt x="33" y="13"/>
                        </a:moveTo>
                        <a:cubicBezTo>
                          <a:pt x="6" y="30"/>
                          <a:pt x="0" y="41"/>
                          <a:pt x="48" y="12"/>
                        </a:cubicBezTo>
                        <a:cubicBezTo>
                          <a:pt x="52" y="8"/>
                          <a:pt x="58" y="5"/>
                          <a:pt x="66" y="0"/>
                        </a:cubicBezTo>
                        <a:cubicBezTo>
                          <a:pt x="40" y="15"/>
                          <a:pt x="31" y="17"/>
                          <a:pt x="33" y="13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54" name="Freeform 171"/>
                  <p:cNvSpPr>
                    <a:spLocks/>
                  </p:cNvSpPr>
                  <p:nvPr/>
                </p:nvSpPr>
                <p:spPr bwMode="auto">
                  <a:xfrm>
                    <a:off x="4506913" y="2455863"/>
                    <a:ext cx="30163" cy="128588"/>
                  </a:xfrm>
                  <a:custGeom>
                    <a:avLst/>
                    <a:gdLst/>
                    <a:ahLst/>
                    <a:cxnLst>
                      <a:cxn ang="0">
                        <a:pos x="5" y="34"/>
                      </a:cxn>
                      <a:cxn ang="0">
                        <a:pos x="8" y="13"/>
                      </a:cxn>
                      <a:cxn ang="0">
                        <a:pos x="0" y="0"/>
                      </a:cxn>
                      <a:cxn ang="0">
                        <a:pos x="0" y="3"/>
                      </a:cxn>
                      <a:cxn ang="0">
                        <a:pos x="5" y="34"/>
                      </a:cxn>
                    </a:cxnLst>
                    <a:rect l="0" t="0" r="r" b="b"/>
                    <a:pathLst>
                      <a:path w="8" h="34">
                        <a:moveTo>
                          <a:pt x="5" y="34"/>
                        </a:moveTo>
                        <a:cubicBezTo>
                          <a:pt x="5" y="26"/>
                          <a:pt x="6" y="19"/>
                          <a:pt x="8" y="13"/>
                        </a:cubicBezTo>
                        <a:cubicBezTo>
                          <a:pt x="5" y="9"/>
                          <a:pt x="3" y="4"/>
                          <a:pt x="0" y="0"/>
                        </a:cubicBezTo>
                        <a:cubicBezTo>
                          <a:pt x="0" y="1"/>
                          <a:pt x="0" y="2"/>
                          <a:pt x="0" y="3"/>
                        </a:cubicBezTo>
                        <a:cubicBezTo>
                          <a:pt x="3" y="10"/>
                          <a:pt x="5" y="21"/>
                          <a:pt x="5" y="34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55" name="Freeform 172"/>
                  <p:cNvSpPr>
                    <a:spLocks/>
                  </p:cNvSpPr>
                  <p:nvPr/>
                </p:nvSpPr>
                <p:spPr bwMode="auto">
                  <a:xfrm>
                    <a:off x="4559300" y="2554288"/>
                    <a:ext cx="1588" cy="635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2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56" name="Freeform 173"/>
                  <p:cNvSpPr>
                    <a:spLocks/>
                  </p:cNvSpPr>
                  <p:nvPr/>
                </p:nvSpPr>
                <p:spPr bwMode="auto">
                  <a:xfrm>
                    <a:off x="4297363" y="2297113"/>
                    <a:ext cx="179388" cy="298450"/>
                  </a:xfrm>
                  <a:custGeom>
                    <a:avLst/>
                    <a:gdLst/>
                    <a:ahLst/>
                    <a:cxnLst>
                      <a:cxn ang="0">
                        <a:pos x="48" y="79"/>
                      </a:cxn>
                      <a:cxn ang="0">
                        <a:pos x="33" y="40"/>
                      </a:cxn>
                      <a:cxn ang="0">
                        <a:pos x="38" y="61"/>
                      </a:cxn>
                      <a:cxn ang="0">
                        <a:pos x="24" y="52"/>
                      </a:cxn>
                      <a:cxn ang="0">
                        <a:pos x="48" y="79"/>
                      </a:cxn>
                    </a:cxnLst>
                    <a:rect l="0" t="0" r="r" b="b"/>
                    <a:pathLst>
                      <a:path w="48" h="79">
                        <a:moveTo>
                          <a:pt x="48" y="79"/>
                        </a:moveTo>
                        <a:cubicBezTo>
                          <a:pt x="37" y="61"/>
                          <a:pt x="33" y="45"/>
                          <a:pt x="33" y="40"/>
                        </a:cubicBezTo>
                        <a:cubicBezTo>
                          <a:pt x="15" y="10"/>
                          <a:pt x="2" y="4"/>
                          <a:pt x="38" y="61"/>
                        </a:cubicBezTo>
                        <a:cubicBezTo>
                          <a:pt x="0" y="0"/>
                          <a:pt x="3" y="19"/>
                          <a:pt x="24" y="52"/>
                        </a:cubicBezTo>
                        <a:cubicBezTo>
                          <a:pt x="31" y="56"/>
                          <a:pt x="40" y="65"/>
                          <a:pt x="48" y="79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57" name="Freeform 174"/>
                  <p:cNvSpPr>
                    <a:spLocks/>
                  </p:cNvSpPr>
                  <p:nvPr/>
                </p:nvSpPr>
                <p:spPr bwMode="auto">
                  <a:xfrm>
                    <a:off x="4383088" y="2266950"/>
                    <a:ext cx="98425" cy="293688"/>
                  </a:xfrm>
                  <a:custGeom>
                    <a:avLst/>
                    <a:gdLst/>
                    <a:ahLst/>
                    <a:cxnLst>
                      <a:cxn ang="0">
                        <a:pos x="26" y="78"/>
                      </a:cxn>
                      <a:cxn ang="0">
                        <a:pos x="21" y="59"/>
                      </a:cxn>
                      <a:cxn ang="0">
                        <a:pos x="14" y="50"/>
                      </a:cxn>
                      <a:cxn ang="0">
                        <a:pos x="26" y="78"/>
                      </a:cxn>
                    </a:cxnLst>
                    <a:rect l="0" t="0" r="r" b="b"/>
                    <a:pathLst>
                      <a:path w="26" h="78">
                        <a:moveTo>
                          <a:pt x="26" y="78"/>
                        </a:moveTo>
                        <a:cubicBezTo>
                          <a:pt x="23" y="71"/>
                          <a:pt x="22" y="64"/>
                          <a:pt x="21" y="59"/>
                        </a:cubicBezTo>
                        <a:cubicBezTo>
                          <a:pt x="0" y="0"/>
                          <a:pt x="2" y="16"/>
                          <a:pt x="14" y="50"/>
                        </a:cubicBezTo>
                        <a:cubicBezTo>
                          <a:pt x="17" y="54"/>
                          <a:pt x="21" y="64"/>
                          <a:pt x="26" y="78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58" name="Freeform 175"/>
                  <p:cNvSpPr>
                    <a:spLocks/>
                  </p:cNvSpPr>
                  <p:nvPr/>
                </p:nvSpPr>
                <p:spPr bwMode="auto">
                  <a:xfrm>
                    <a:off x="4643438" y="2678113"/>
                    <a:ext cx="131763" cy="41275"/>
                  </a:xfrm>
                  <a:custGeom>
                    <a:avLst/>
                    <a:gdLst/>
                    <a:ahLst/>
                    <a:cxnLst>
                      <a:cxn ang="0">
                        <a:pos x="31" y="10"/>
                      </a:cxn>
                      <a:cxn ang="0">
                        <a:pos x="22" y="2"/>
                      </a:cxn>
                      <a:cxn ang="0">
                        <a:pos x="21" y="2"/>
                      </a:cxn>
                      <a:cxn ang="0">
                        <a:pos x="3" y="0"/>
                      </a:cxn>
                      <a:cxn ang="0">
                        <a:pos x="1" y="4"/>
                      </a:cxn>
                      <a:cxn ang="0">
                        <a:pos x="0" y="9"/>
                      </a:cxn>
                      <a:cxn ang="0">
                        <a:pos x="22" y="11"/>
                      </a:cxn>
                      <a:cxn ang="0">
                        <a:pos x="31" y="10"/>
                      </a:cxn>
                    </a:cxnLst>
                    <a:rect l="0" t="0" r="r" b="b"/>
                    <a:pathLst>
                      <a:path w="35" h="11">
                        <a:moveTo>
                          <a:pt x="31" y="10"/>
                        </a:moveTo>
                        <a:cubicBezTo>
                          <a:pt x="35" y="8"/>
                          <a:pt x="33" y="5"/>
                          <a:pt x="22" y="2"/>
                        </a:cubicBezTo>
                        <a:cubicBezTo>
                          <a:pt x="22" y="2"/>
                          <a:pt x="21" y="2"/>
                          <a:pt x="21" y="2"/>
                        </a:cubicBezTo>
                        <a:cubicBezTo>
                          <a:pt x="16" y="1"/>
                          <a:pt x="10" y="0"/>
                          <a:pt x="3" y="0"/>
                        </a:cubicBezTo>
                        <a:cubicBezTo>
                          <a:pt x="1" y="2"/>
                          <a:pt x="1" y="4"/>
                          <a:pt x="1" y="4"/>
                        </a:cubicBezTo>
                        <a:cubicBezTo>
                          <a:pt x="1" y="4"/>
                          <a:pt x="0" y="6"/>
                          <a:pt x="0" y="9"/>
                        </a:cubicBezTo>
                        <a:cubicBezTo>
                          <a:pt x="9" y="11"/>
                          <a:pt x="16" y="11"/>
                          <a:pt x="22" y="11"/>
                        </a:cubicBezTo>
                        <a:cubicBezTo>
                          <a:pt x="26" y="11"/>
                          <a:pt x="29" y="11"/>
                          <a:pt x="31" y="1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59" name="Freeform 176"/>
                  <p:cNvSpPr>
                    <a:spLocks/>
                  </p:cNvSpPr>
                  <p:nvPr/>
                </p:nvSpPr>
                <p:spPr bwMode="auto">
                  <a:xfrm>
                    <a:off x="4654550" y="2640013"/>
                    <a:ext cx="104775" cy="38100"/>
                  </a:xfrm>
                  <a:custGeom>
                    <a:avLst/>
                    <a:gdLst/>
                    <a:ahLst/>
                    <a:cxnLst>
                      <a:cxn ang="0">
                        <a:pos x="28" y="5"/>
                      </a:cxn>
                      <a:cxn ang="0">
                        <a:pos x="17" y="0"/>
                      </a:cxn>
                      <a:cxn ang="0">
                        <a:pos x="0" y="9"/>
                      </a:cxn>
                      <a:cxn ang="0">
                        <a:pos x="28" y="5"/>
                      </a:cxn>
                    </a:cxnLst>
                    <a:rect l="0" t="0" r="r" b="b"/>
                    <a:pathLst>
                      <a:path w="28" h="10">
                        <a:moveTo>
                          <a:pt x="28" y="5"/>
                        </a:moveTo>
                        <a:cubicBezTo>
                          <a:pt x="25" y="2"/>
                          <a:pt x="21" y="0"/>
                          <a:pt x="17" y="0"/>
                        </a:cubicBezTo>
                        <a:cubicBezTo>
                          <a:pt x="8" y="0"/>
                          <a:pt x="3" y="5"/>
                          <a:pt x="0" y="9"/>
                        </a:cubicBezTo>
                        <a:cubicBezTo>
                          <a:pt x="16" y="10"/>
                          <a:pt x="25" y="8"/>
                          <a:pt x="28" y="5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>
                      <a:latin typeface="+mn-lt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" name="Group 289"/>
              <p:cNvGrpSpPr>
                <a:grpSpLocks/>
              </p:cNvGrpSpPr>
              <p:nvPr/>
            </p:nvGrpSpPr>
            <p:grpSpPr bwMode="auto">
              <a:xfrm rot="2467258">
                <a:off x="1572733" y="6071241"/>
                <a:ext cx="37655" cy="26903"/>
                <a:chOff x="3903223" y="1965243"/>
                <a:chExt cx="178395" cy="127455"/>
              </a:xfrm>
            </p:grpSpPr>
            <p:sp>
              <p:nvSpPr>
                <p:cNvPr id="21" name="Freeform 20"/>
                <p:cNvSpPr>
                  <a:spLocks/>
                </p:cNvSpPr>
                <p:nvPr/>
              </p:nvSpPr>
              <p:spPr bwMode="auto">
                <a:xfrm>
                  <a:off x="3949932" y="2002977"/>
                  <a:ext cx="30240" cy="30118"/>
                </a:xfrm>
                <a:custGeom>
                  <a:avLst/>
                  <a:gdLst/>
                  <a:ahLst/>
                  <a:cxnLst>
                    <a:cxn ang="0">
                      <a:pos x="1" y="6"/>
                    </a:cxn>
                    <a:cxn ang="0">
                      <a:pos x="8" y="3"/>
                    </a:cxn>
                    <a:cxn ang="0">
                      <a:pos x="3" y="0"/>
                    </a:cxn>
                    <a:cxn ang="0">
                      <a:pos x="1" y="6"/>
                    </a:cxn>
                  </a:cxnLst>
                  <a:rect l="0" t="0" r="r" b="b"/>
                  <a:pathLst>
                    <a:path w="8" h="7">
                      <a:moveTo>
                        <a:pt x="1" y="6"/>
                      </a:moveTo>
                      <a:cubicBezTo>
                        <a:pt x="3" y="7"/>
                        <a:pt x="5" y="6"/>
                        <a:pt x="8" y="3"/>
                      </a:cubicBezTo>
                      <a:cubicBezTo>
                        <a:pt x="7" y="2"/>
                        <a:pt x="5" y="1"/>
                        <a:pt x="3" y="0"/>
                      </a:cubicBezTo>
                      <a:cubicBezTo>
                        <a:pt x="1" y="3"/>
                        <a:pt x="0" y="5"/>
                        <a:pt x="1" y="6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22" name="Freeform 21"/>
                <p:cNvSpPr>
                  <a:spLocks/>
                </p:cNvSpPr>
                <p:nvPr/>
              </p:nvSpPr>
              <p:spPr bwMode="auto">
                <a:xfrm>
                  <a:off x="4008938" y="2034586"/>
                  <a:ext cx="25199" cy="30118"/>
                </a:xfrm>
                <a:custGeom>
                  <a:avLst/>
                  <a:gdLst/>
                  <a:ahLst/>
                  <a:cxnLst>
                    <a:cxn ang="0">
                      <a:pos x="1" y="7"/>
                    </a:cxn>
                    <a:cxn ang="0">
                      <a:pos x="6" y="4"/>
                    </a:cxn>
                    <a:cxn ang="0">
                      <a:pos x="2" y="0"/>
                    </a:cxn>
                    <a:cxn ang="0">
                      <a:pos x="1" y="7"/>
                    </a:cxn>
                  </a:cxnLst>
                  <a:rect l="0" t="0" r="r" b="b"/>
                  <a:pathLst>
                    <a:path w="6" h="8">
                      <a:moveTo>
                        <a:pt x="1" y="7"/>
                      </a:moveTo>
                      <a:cubicBezTo>
                        <a:pt x="3" y="8"/>
                        <a:pt x="4" y="7"/>
                        <a:pt x="6" y="4"/>
                      </a:cubicBezTo>
                      <a:cubicBezTo>
                        <a:pt x="5" y="3"/>
                        <a:pt x="3" y="2"/>
                        <a:pt x="2" y="0"/>
                      </a:cubicBezTo>
                      <a:cubicBezTo>
                        <a:pt x="0" y="4"/>
                        <a:pt x="0" y="7"/>
                        <a:pt x="1" y="7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23" name="Freeform 22"/>
                <p:cNvSpPr>
                  <a:spLocks/>
                </p:cNvSpPr>
                <p:nvPr/>
              </p:nvSpPr>
              <p:spPr bwMode="auto">
                <a:xfrm>
                  <a:off x="4071538" y="2087680"/>
                  <a:ext cx="10080" cy="5018"/>
                </a:xfrm>
                <a:custGeom>
                  <a:avLst/>
                  <a:gdLst/>
                  <a:ahLst/>
                  <a:cxnLst>
                    <a:cxn ang="0">
                      <a:pos x="2" y="1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1"/>
                        <a:pt x="1" y="1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24" name="Freeform 23"/>
                <p:cNvSpPr>
                  <a:spLocks/>
                </p:cNvSpPr>
                <p:nvPr/>
              </p:nvSpPr>
              <p:spPr bwMode="auto">
                <a:xfrm>
                  <a:off x="3903223" y="1965243"/>
                  <a:ext cx="20160" cy="10039"/>
                </a:xfrm>
                <a:custGeom>
                  <a:avLst/>
                  <a:gdLst/>
                  <a:ahLst/>
                  <a:cxnLst>
                    <a:cxn ang="0">
                      <a:pos x="1" y="2"/>
                    </a:cxn>
                    <a:cxn ang="0">
                      <a:pos x="5" y="2"/>
                    </a:cxn>
                    <a:cxn ang="0">
                      <a:pos x="1" y="0"/>
                    </a:cxn>
                    <a:cxn ang="0">
                      <a:pos x="1" y="2"/>
                    </a:cxn>
                  </a:cxnLst>
                  <a:rect l="0" t="0" r="r" b="b"/>
                  <a:pathLst>
                    <a:path w="5" h="3">
                      <a:moveTo>
                        <a:pt x="1" y="2"/>
                      </a:moveTo>
                      <a:cubicBezTo>
                        <a:pt x="1" y="3"/>
                        <a:pt x="3" y="3"/>
                        <a:pt x="5" y="2"/>
                      </a:cubicBezTo>
                      <a:cubicBezTo>
                        <a:pt x="3" y="1"/>
                        <a:pt x="2" y="1"/>
                        <a:pt x="1" y="0"/>
                      </a:cubicBezTo>
                      <a:cubicBezTo>
                        <a:pt x="0" y="1"/>
                        <a:pt x="0" y="2"/>
                        <a:pt x="1" y="2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</p:grpSp>
          <p:grpSp>
            <p:nvGrpSpPr>
              <p:cNvPr id="14" name="Group 281"/>
              <p:cNvGrpSpPr>
                <a:grpSpLocks/>
              </p:cNvGrpSpPr>
              <p:nvPr/>
            </p:nvGrpSpPr>
            <p:grpSpPr bwMode="auto">
              <a:xfrm rot="2467258">
                <a:off x="1562147" y="6373675"/>
                <a:ext cx="84677" cy="73244"/>
                <a:chOff x="6278210" y="1640684"/>
                <a:chExt cx="401186" cy="347013"/>
              </a:xfrm>
            </p:grpSpPr>
            <p:sp>
              <p:nvSpPr>
                <p:cNvPr id="17" name="Freeform 50"/>
                <p:cNvSpPr>
                  <a:spLocks noEditPoints="1"/>
                </p:cNvSpPr>
                <p:nvPr/>
              </p:nvSpPr>
              <p:spPr bwMode="auto">
                <a:xfrm>
                  <a:off x="6457618" y="1781904"/>
                  <a:ext cx="221778" cy="205793"/>
                </a:xfrm>
                <a:custGeom>
                  <a:avLst/>
                  <a:gdLst/>
                  <a:ahLst/>
                  <a:cxnLst>
                    <a:cxn ang="0">
                      <a:pos x="2" y="11"/>
                    </a:cxn>
                    <a:cxn ang="0">
                      <a:pos x="4" y="24"/>
                    </a:cxn>
                    <a:cxn ang="0">
                      <a:pos x="11" y="34"/>
                    </a:cxn>
                    <a:cxn ang="0">
                      <a:pos x="16" y="35"/>
                    </a:cxn>
                    <a:cxn ang="0">
                      <a:pos x="19" y="44"/>
                    </a:cxn>
                    <a:cxn ang="0">
                      <a:pos x="27" y="49"/>
                    </a:cxn>
                    <a:cxn ang="0">
                      <a:pos x="33" y="49"/>
                    </a:cxn>
                    <a:cxn ang="0">
                      <a:pos x="32" y="53"/>
                    </a:cxn>
                    <a:cxn ang="0">
                      <a:pos x="59" y="47"/>
                    </a:cxn>
                    <a:cxn ang="0">
                      <a:pos x="56" y="21"/>
                    </a:cxn>
                    <a:cxn ang="0">
                      <a:pos x="53" y="21"/>
                    </a:cxn>
                    <a:cxn ang="0">
                      <a:pos x="42" y="4"/>
                    </a:cxn>
                    <a:cxn ang="0">
                      <a:pos x="34" y="7"/>
                    </a:cxn>
                    <a:cxn ang="0">
                      <a:pos x="29" y="8"/>
                    </a:cxn>
                    <a:cxn ang="0">
                      <a:pos x="21" y="3"/>
                    </a:cxn>
                    <a:cxn ang="0">
                      <a:pos x="11" y="3"/>
                    </a:cxn>
                    <a:cxn ang="0">
                      <a:pos x="4" y="4"/>
                    </a:cxn>
                    <a:cxn ang="0">
                      <a:pos x="0" y="0"/>
                    </a:cxn>
                    <a:cxn ang="0">
                      <a:pos x="2" y="11"/>
                    </a:cxn>
                    <a:cxn ang="0">
                      <a:pos x="15" y="21"/>
                    </a:cxn>
                    <a:cxn ang="0">
                      <a:pos x="31" y="28"/>
                    </a:cxn>
                    <a:cxn ang="0">
                      <a:pos x="44" y="36"/>
                    </a:cxn>
                    <a:cxn ang="0">
                      <a:pos x="29" y="28"/>
                    </a:cxn>
                    <a:cxn ang="0">
                      <a:pos x="13" y="21"/>
                    </a:cxn>
                    <a:cxn ang="0">
                      <a:pos x="2" y="5"/>
                    </a:cxn>
                    <a:cxn ang="0">
                      <a:pos x="15" y="21"/>
                    </a:cxn>
                  </a:cxnLst>
                  <a:rect l="0" t="0" r="r" b="b"/>
                  <a:pathLst>
                    <a:path w="59" h="55">
                      <a:moveTo>
                        <a:pt x="2" y="11"/>
                      </a:moveTo>
                      <a:cubicBezTo>
                        <a:pt x="5" y="15"/>
                        <a:pt x="4" y="21"/>
                        <a:pt x="4" y="24"/>
                      </a:cubicBezTo>
                      <a:cubicBezTo>
                        <a:pt x="4" y="32"/>
                        <a:pt x="11" y="34"/>
                        <a:pt x="11" y="34"/>
                      </a:cubicBezTo>
                      <a:cubicBezTo>
                        <a:pt x="16" y="35"/>
                        <a:pt x="16" y="35"/>
                        <a:pt x="16" y="35"/>
                      </a:cubicBezTo>
                      <a:cubicBezTo>
                        <a:pt x="16" y="35"/>
                        <a:pt x="16" y="41"/>
                        <a:pt x="19" y="44"/>
                      </a:cubicBezTo>
                      <a:cubicBezTo>
                        <a:pt x="22" y="48"/>
                        <a:pt x="27" y="49"/>
                        <a:pt x="27" y="49"/>
                      </a:cubicBezTo>
                      <a:cubicBezTo>
                        <a:pt x="33" y="49"/>
                        <a:pt x="33" y="49"/>
                        <a:pt x="33" y="49"/>
                      </a:cubicBezTo>
                      <a:cubicBezTo>
                        <a:pt x="33" y="49"/>
                        <a:pt x="29" y="51"/>
                        <a:pt x="32" y="53"/>
                      </a:cubicBezTo>
                      <a:cubicBezTo>
                        <a:pt x="35" y="55"/>
                        <a:pt x="59" y="47"/>
                        <a:pt x="59" y="47"/>
                      </a:cubicBezTo>
                      <a:cubicBezTo>
                        <a:pt x="56" y="46"/>
                        <a:pt x="57" y="26"/>
                        <a:pt x="56" y="21"/>
                      </a:cubicBezTo>
                      <a:cubicBezTo>
                        <a:pt x="55" y="16"/>
                        <a:pt x="54" y="25"/>
                        <a:pt x="53" y="21"/>
                      </a:cubicBezTo>
                      <a:cubicBezTo>
                        <a:pt x="51" y="17"/>
                        <a:pt x="45" y="7"/>
                        <a:pt x="42" y="4"/>
                      </a:cubicBezTo>
                      <a:cubicBezTo>
                        <a:pt x="39" y="1"/>
                        <a:pt x="35" y="4"/>
                        <a:pt x="34" y="7"/>
                      </a:cubicBezTo>
                      <a:cubicBezTo>
                        <a:pt x="33" y="10"/>
                        <a:pt x="32" y="10"/>
                        <a:pt x="29" y="8"/>
                      </a:cubicBezTo>
                      <a:cubicBezTo>
                        <a:pt x="27" y="6"/>
                        <a:pt x="24" y="4"/>
                        <a:pt x="21" y="3"/>
                      </a:cubicBezTo>
                      <a:cubicBezTo>
                        <a:pt x="18" y="1"/>
                        <a:pt x="14" y="4"/>
                        <a:pt x="11" y="3"/>
                      </a:cubicBezTo>
                      <a:cubicBezTo>
                        <a:pt x="9" y="2"/>
                        <a:pt x="7" y="5"/>
                        <a:pt x="4" y="4"/>
                      </a:cubicBezTo>
                      <a:cubicBezTo>
                        <a:pt x="1" y="3"/>
                        <a:pt x="0" y="0"/>
                        <a:pt x="0" y="0"/>
                      </a:cubicBezTo>
                      <a:cubicBezTo>
                        <a:pt x="0" y="0"/>
                        <a:pt x="0" y="8"/>
                        <a:pt x="2" y="11"/>
                      </a:cubicBezTo>
                      <a:close/>
                      <a:moveTo>
                        <a:pt x="15" y="21"/>
                      </a:moveTo>
                      <a:cubicBezTo>
                        <a:pt x="17" y="22"/>
                        <a:pt x="29" y="27"/>
                        <a:pt x="31" y="28"/>
                      </a:cubicBezTo>
                      <a:cubicBezTo>
                        <a:pt x="32" y="29"/>
                        <a:pt x="38" y="32"/>
                        <a:pt x="44" y="36"/>
                      </a:cubicBezTo>
                      <a:cubicBezTo>
                        <a:pt x="44" y="36"/>
                        <a:pt x="32" y="31"/>
                        <a:pt x="29" y="28"/>
                      </a:cubicBezTo>
                      <a:cubicBezTo>
                        <a:pt x="29" y="28"/>
                        <a:pt x="16" y="25"/>
                        <a:pt x="13" y="21"/>
                      </a:cubicBezTo>
                      <a:cubicBezTo>
                        <a:pt x="10" y="16"/>
                        <a:pt x="2" y="5"/>
                        <a:pt x="2" y="5"/>
                      </a:cubicBezTo>
                      <a:cubicBezTo>
                        <a:pt x="2" y="5"/>
                        <a:pt x="14" y="20"/>
                        <a:pt x="15" y="2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8" name="Freeform 51"/>
                <p:cNvSpPr>
                  <a:spLocks/>
                </p:cNvSpPr>
                <p:nvPr/>
              </p:nvSpPr>
              <p:spPr bwMode="auto">
                <a:xfrm>
                  <a:off x="6465411" y="1799511"/>
                  <a:ext cx="161293" cy="115446"/>
                </a:xfrm>
                <a:custGeom>
                  <a:avLst/>
                  <a:gdLst/>
                  <a:ahLst/>
                  <a:cxnLst>
                    <a:cxn ang="0">
                      <a:pos x="27" y="23"/>
                    </a:cxn>
                    <a:cxn ang="0">
                      <a:pos x="42" y="31"/>
                    </a:cxn>
                    <a:cxn ang="0">
                      <a:pos x="29" y="23"/>
                    </a:cxn>
                    <a:cxn ang="0">
                      <a:pos x="13" y="16"/>
                    </a:cxn>
                    <a:cxn ang="0">
                      <a:pos x="0" y="0"/>
                    </a:cxn>
                    <a:cxn ang="0">
                      <a:pos x="11" y="16"/>
                    </a:cxn>
                    <a:cxn ang="0">
                      <a:pos x="27" y="23"/>
                    </a:cxn>
                  </a:cxnLst>
                  <a:rect l="0" t="0" r="r" b="b"/>
                  <a:pathLst>
                    <a:path w="42" h="31">
                      <a:moveTo>
                        <a:pt x="27" y="23"/>
                      </a:moveTo>
                      <a:cubicBezTo>
                        <a:pt x="30" y="26"/>
                        <a:pt x="42" y="31"/>
                        <a:pt x="42" y="31"/>
                      </a:cubicBezTo>
                      <a:cubicBezTo>
                        <a:pt x="36" y="27"/>
                        <a:pt x="30" y="24"/>
                        <a:pt x="29" y="23"/>
                      </a:cubicBezTo>
                      <a:cubicBezTo>
                        <a:pt x="27" y="22"/>
                        <a:pt x="15" y="17"/>
                        <a:pt x="13" y="16"/>
                      </a:cubicBezTo>
                      <a:cubicBezTo>
                        <a:pt x="12" y="15"/>
                        <a:pt x="0" y="0"/>
                        <a:pt x="0" y="0"/>
                      </a:cubicBezTo>
                      <a:cubicBezTo>
                        <a:pt x="0" y="0"/>
                        <a:pt x="8" y="11"/>
                        <a:pt x="11" y="16"/>
                      </a:cubicBezTo>
                      <a:cubicBezTo>
                        <a:pt x="14" y="20"/>
                        <a:pt x="27" y="23"/>
                        <a:pt x="27" y="2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9" name="Freeform 281"/>
                <p:cNvSpPr>
                  <a:spLocks noEditPoints="1"/>
                </p:cNvSpPr>
                <p:nvPr/>
              </p:nvSpPr>
              <p:spPr bwMode="auto">
                <a:xfrm>
                  <a:off x="6278210" y="1640684"/>
                  <a:ext cx="141131" cy="281081"/>
                </a:xfrm>
                <a:custGeom>
                  <a:avLst/>
                  <a:gdLst/>
                  <a:ahLst/>
                  <a:cxnLst>
                    <a:cxn ang="0">
                      <a:pos x="17" y="6"/>
                    </a:cxn>
                    <a:cxn ang="0">
                      <a:pos x="5" y="20"/>
                    </a:cxn>
                    <a:cxn ang="0">
                      <a:pos x="1" y="36"/>
                    </a:cxn>
                    <a:cxn ang="0">
                      <a:pos x="4" y="75"/>
                    </a:cxn>
                    <a:cxn ang="0">
                      <a:pos x="28" y="53"/>
                    </a:cxn>
                    <a:cxn ang="0">
                      <a:pos x="31" y="19"/>
                    </a:cxn>
                    <a:cxn ang="0">
                      <a:pos x="23" y="0"/>
                    </a:cxn>
                    <a:cxn ang="0">
                      <a:pos x="17" y="6"/>
                    </a:cxn>
                    <a:cxn ang="0">
                      <a:pos x="19" y="27"/>
                    </a:cxn>
                    <a:cxn ang="0">
                      <a:pos x="17" y="44"/>
                    </a:cxn>
                    <a:cxn ang="0">
                      <a:pos x="11" y="59"/>
                    </a:cxn>
                    <a:cxn ang="0">
                      <a:pos x="6" y="69"/>
                    </a:cxn>
                    <a:cxn ang="0">
                      <a:pos x="17" y="39"/>
                    </a:cxn>
                    <a:cxn ang="0">
                      <a:pos x="17" y="19"/>
                    </a:cxn>
                    <a:cxn ang="0">
                      <a:pos x="18" y="11"/>
                    </a:cxn>
                    <a:cxn ang="0">
                      <a:pos x="19" y="27"/>
                    </a:cxn>
                  </a:cxnLst>
                  <a:rect l="0" t="0" r="r" b="b"/>
                  <a:pathLst>
                    <a:path w="37" h="75">
                      <a:moveTo>
                        <a:pt x="17" y="6"/>
                      </a:moveTo>
                      <a:cubicBezTo>
                        <a:pt x="13" y="9"/>
                        <a:pt x="5" y="17"/>
                        <a:pt x="5" y="20"/>
                      </a:cubicBezTo>
                      <a:cubicBezTo>
                        <a:pt x="4" y="23"/>
                        <a:pt x="0" y="31"/>
                        <a:pt x="1" y="36"/>
                      </a:cubicBezTo>
                      <a:cubicBezTo>
                        <a:pt x="2" y="41"/>
                        <a:pt x="2" y="72"/>
                        <a:pt x="4" y="75"/>
                      </a:cubicBezTo>
                      <a:cubicBezTo>
                        <a:pt x="4" y="75"/>
                        <a:pt x="22" y="61"/>
                        <a:pt x="28" y="53"/>
                      </a:cubicBezTo>
                      <a:cubicBezTo>
                        <a:pt x="34" y="44"/>
                        <a:pt x="37" y="34"/>
                        <a:pt x="31" y="19"/>
                      </a:cubicBezTo>
                      <a:cubicBezTo>
                        <a:pt x="26" y="5"/>
                        <a:pt x="23" y="7"/>
                        <a:pt x="23" y="0"/>
                      </a:cubicBezTo>
                      <a:cubicBezTo>
                        <a:pt x="23" y="0"/>
                        <a:pt x="21" y="4"/>
                        <a:pt x="17" y="6"/>
                      </a:cubicBezTo>
                      <a:close/>
                      <a:moveTo>
                        <a:pt x="19" y="27"/>
                      </a:moveTo>
                      <a:cubicBezTo>
                        <a:pt x="19" y="31"/>
                        <a:pt x="18" y="41"/>
                        <a:pt x="17" y="44"/>
                      </a:cubicBezTo>
                      <a:cubicBezTo>
                        <a:pt x="17" y="47"/>
                        <a:pt x="13" y="57"/>
                        <a:pt x="11" y="59"/>
                      </a:cubicBezTo>
                      <a:cubicBezTo>
                        <a:pt x="9" y="62"/>
                        <a:pt x="6" y="69"/>
                        <a:pt x="6" y="69"/>
                      </a:cubicBezTo>
                      <a:cubicBezTo>
                        <a:pt x="8" y="64"/>
                        <a:pt x="16" y="45"/>
                        <a:pt x="17" y="39"/>
                      </a:cubicBezTo>
                      <a:cubicBezTo>
                        <a:pt x="18" y="33"/>
                        <a:pt x="17" y="23"/>
                        <a:pt x="17" y="19"/>
                      </a:cubicBezTo>
                      <a:cubicBezTo>
                        <a:pt x="17" y="15"/>
                        <a:pt x="18" y="11"/>
                        <a:pt x="18" y="11"/>
                      </a:cubicBezTo>
                      <a:cubicBezTo>
                        <a:pt x="18" y="13"/>
                        <a:pt x="18" y="23"/>
                        <a:pt x="19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20" name="Freeform 282"/>
                <p:cNvSpPr>
                  <a:spLocks/>
                </p:cNvSpPr>
                <p:nvPr/>
              </p:nvSpPr>
              <p:spPr bwMode="auto">
                <a:xfrm>
                  <a:off x="6299051" y="1682384"/>
                  <a:ext cx="50404" cy="220849"/>
                </a:xfrm>
                <a:custGeom>
                  <a:avLst/>
                  <a:gdLst/>
                  <a:ahLst/>
                  <a:cxnLst>
                    <a:cxn ang="0">
                      <a:pos x="11" y="28"/>
                    </a:cxn>
                    <a:cxn ang="0">
                      <a:pos x="0" y="58"/>
                    </a:cxn>
                    <a:cxn ang="0">
                      <a:pos x="5" y="48"/>
                    </a:cxn>
                    <a:cxn ang="0">
                      <a:pos x="11" y="33"/>
                    </a:cxn>
                    <a:cxn ang="0">
                      <a:pos x="13" y="16"/>
                    </a:cxn>
                    <a:cxn ang="0">
                      <a:pos x="12" y="0"/>
                    </a:cxn>
                    <a:cxn ang="0">
                      <a:pos x="11" y="8"/>
                    </a:cxn>
                    <a:cxn ang="0">
                      <a:pos x="11" y="28"/>
                    </a:cxn>
                  </a:cxnLst>
                  <a:rect l="0" t="0" r="r" b="b"/>
                  <a:pathLst>
                    <a:path w="13" h="58">
                      <a:moveTo>
                        <a:pt x="11" y="28"/>
                      </a:moveTo>
                      <a:cubicBezTo>
                        <a:pt x="10" y="34"/>
                        <a:pt x="2" y="53"/>
                        <a:pt x="0" y="58"/>
                      </a:cubicBezTo>
                      <a:cubicBezTo>
                        <a:pt x="0" y="58"/>
                        <a:pt x="3" y="51"/>
                        <a:pt x="5" y="48"/>
                      </a:cubicBezTo>
                      <a:cubicBezTo>
                        <a:pt x="7" y="46"/>
                        <a:pt x="11" y="36"/>
                        <a:pt x="11" y="33"/>
                      </a:cubicBezTo>
                      <a:cubicBezTo>
                        <a:pt x="12" y="30"/>
                        <a:pt x="13" y="20"/>
                        <a:pt x="13" y="16"/>
                      </a:cubicBezTo>
                      <a:cubicBezTo>
                        <a:pt x="12" y="12"/>
                        <a:pt x="12" y="2"/>
                        <a:pt x="12" y="0"/>
                      </a:cubicBezTo>
                      <a:cubicBezTo>
                        <a:pt x="12" y="0"/>
                        <a:pt x="11" y="4"/>
                        <a:pt x="11" y="8"/>
                      </a:cubicBezTo>
                      <a:cubicBezTo>
                        <a:pt x="11" y="12"/>
                        <a:pt x="12" y="22"/>
                        <a:pt x="11" y="2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</p:grpSp>
          <p:sp>
            <p:nvSpPr>
              <p:cNvPr id="15" name="Freeform 283"/>
              <p:cNvSpPr>
                <a:spLocks/>
              </p:cNvSpPr>
              <p:nvPr/>
            </p:nvSpPr>
            <p:spPr bwMode="auto">
              <a:xfrm rot="2467258">
                <a:off x="1608670" y="6132194"/>
                <a:ext cx="53193" cy="144084"/>
              </a:xfrm>
              <a:custGeom>
                <a:avLst/>
                <a:gdLst/>
                <a:ahLst/>
                <a:cxnLst>
                  <a:cxn ang="0">
                    <a:pos x="67" y="181"/>
                  </a:cxn>
                  <a:cxn ang="0">
                    <a:pos x="61" y="137"/>
                  </a:cxn>
                  <a:cxn ang="0">
                    <a:pos x="41" y="88"/>
                  </a:cxn>
                  <a:cxn ang="0">
                    <a:pos x="14" y="0"/>
                  </a:cxn>
                  <a:cxn ang="0">
                    <a:pos x="12" y="13"/>
                  </a:cxn>
                </a:cxnLst>
                <a:rect l="0" t="0" r="r" b="b"/>
                <a:pathLst>
                  <a:path w="67" h="181">
                    <a:moveTo>
                      <a:pt x="67" y="181"/>
                    </a:moveTo>
                    <a:cubicBezTo>
                      <a:pt x="64" y="168"/>
                      <a:pt x="66" y="151"/>
                      <a:pt x="61" y="137"/>
                    </a:cubicBezTo>
                    <a:cubicBezTo>
                      <a:pt x="56" y="120"/>
                      <a:pt x="48" y="104"/>
                      <a:pt x="41" y="88"/>
                    </a:cubicBezTo>
                    <a:cubicBezTo>
                      <a:pt x="35" y="76"/>
                      <a:pt x="0" y="5"/>
                      <a:pt x="14" y="0"/>
                    </a:cubicBezTo>
                    <a:cubicBezTo>
                      <a:pt x="16" y="4"/>
                      <a:pt x="15" y="9"/>
                      <a:pt x="12" y="13"/>
                    </a:cubicBezTo>
                  </a:path>
                </a:pathLst>
              </a:custGeom>
              <a:no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6" name="Freeform 284"/>
              <p:cNvSpPr>
                <a:spLocks/>
              </p:cNvSpPr>
              <p:nvPr/>
            </p:nvSpPr>
            <p:spPr bwMode="auto">
              <a:xfrm rot="2467258">
                <a:off x="1664088" y="6174933"/>
                <a:ext cx="51066" cy="145143"/>
              </a:xfrm>
              <a:custGeom>
                <a:avLst/>
                <a:gdLst/>
                <a:ahLst/>
                <a:cxnLst>
                  <a:cxn ang="0">
                    <a:pos x="0" y="182"/>
                  </a:cxn>
                  <a:cxn ang="0">
                    <a:pos x="6" y="139"/>
                  </a:cxn>
                  <a:cxn ang="0">
                    <a:pos x="25" y="89"/>
                  </a:cxn>
                  <a:cxn ang="0">
                    <a:pos x="50" y="0"/>
                  </a:cxn>
                  <a:cxn ang="0">
                    <a:pos x="52" y="13"/>
                  </a:cxn>
                </a:cxnLst>
                <a:rect l="0" t="0" r="r" b="b"/>
                <a:pathLst>
                  <a:path w="64" h="182">
                    <a:moveTo>
                      <a:pt x="0" y="182"/>
                    </a:moveTo>
                    <a:cubicBezTo>
                      <a:pt x="3" y="169"/>
                      <a:pt x="1" y="153"/>
                      <a:pt x="6" y="139"/>
                    </a:cubicBezTo>
                    <a:cubicBezTo>
                      <a:pt x="11" y="121"/>
                      <a:pt x="18" y="105"/>
                      <a:pt x="25" y="89"/>
                    </a:cubicBezTo>
                    <a:cubicBezTo>
                      <a:pt x="30" y="77"/>
                      <a:pt x="64" y="5"/>
                      <a:pt x="50" y="0"/>
                    </a:cubicBezTo>
                    <a:cubicBezTo>
                      <a:pt x="48" y="5"/>
                      <a:pt x="49" y="9"/>
                      <a:pt x="52" y="13"/>
                    </a:cubicBezTo>
                  </a:path>
                </a:pathLst>
              </a:custGeom>
              <a:no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</p:grpSp>
      </p:grpSp>
      <p:grpSp>
        <p:nvGrpSpPr>
          <p:cNvPr id="155" name="Group 245"/>
          <p:cNvGrpSpPr>
            <a:grpSpLocks/>
          </p:cNvGrpSpPr>
          <p:nvPr/>
        </p:nvGrpSpPr>
        <p:grpSpPr bwMode="auto">
          <a:xfrm rot="618885">
            <a:off x="8475663" y="6092825"/>
            <a:ext cx="558800" cy="425450"/>
            <a:chOff x="1475175" y="3681289"/>
            <a:chExt cx="558053" cy="424872"/>
          </a:xfrm>
        </p:grpSpPr>
        <p:sp>
          <p:nvSpPr>
            <p:cNvPr id="156" name="AutoShape 3"/>
            <p:cNvSpPr>
              <a:spLocks noChangeAspect="1" noChangeArrowheads="1" noTextEdit="1"/>
            </p:cNvSpPr>
            <p:nvPr/>
          </p:nvSpPr>
          <p:spPr bwMode="auto">
            <a:xfrm rot="1778703">
              <a:off x="1479325" y="3685671"/>
              <a:ext cx="553297" cy="409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sp>
          <p:nvSpPr>
            <p:cNvPr id="157" name="Freeform 156"/>
            <p:cNvSpPr>
              <a:spLocks noEditPoints="1"/>
            </p:cNvSpPr>
            <p:nvPr/>
          </p:nvSpPr>
          <p:spPr bwMode="auto">
            <a:xfrm rot="1778703">
              <a:off x="1475175" y="3681289"/>
              <a:ext cx="558053" cy="424872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grpSp>
          <p:nvGrpSpPr>
            <p:cNvPr id="158" name="Group 296"/>
            <p:cNvGrpSpPr/>
            <p:nvPr/>
          </p:nvGrpSpPr>
          <p:grpSpPr>
            <a:xfrm rot="1778703">
              <a:off x="1674444" y="3779824"/>
              <a:ext cx="138589" cy="140726"/>
              <a:chOff x="5902325" y="2266950"/>
              <a:chExt cx="820738" cy="833438"/>
            </a:xfrm>
            <a:noFill/>
          </p:grpSpPr>
          <p:sp>
            <p:nvSpPr>
              <p:cNvPr id="161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62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63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grpSp>
            <p:nvGrpSpPr>
              <p:cNvPr id="164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165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66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67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68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69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70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71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72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73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74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75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76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77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78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79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80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81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82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83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84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85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86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87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88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89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90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91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92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93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94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95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</p:grpSp>
        </p:grpSp>
        <p:sp>
          <p:nvSpPr>
            <p:cNvPr id="159" name="Freeform 283"/>
            <p:cNvSpPr>
              <a:spLocks/>
            </p:cNvSpPr>
            <p:nvPr/>
          </p:nvSpPr>
          <p:spPr bwMode="auto">
            <a:xfrm rot="1778703">
              <a:off x="1752989" y="3739518"/>
              <a:ext cx="42805" cy="114145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sp>
          <p:nvSpPr>
            <p:cNvPr id="160" name="Freeform 284"/>
            <p:cNvSpPr>
              <a:spLocks/>
            </p:cNvSpPr>
            <p:nvPr/>
          </p:nvSpPr>
          <p:spPr bwMode="auto">
            <a:xfrm rot="1778703">
              <a:off x="1804195" y="3762597"/>
              <a:ext cx="41220" cy="117315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533400"/>
            <a:ext cx="1752600" cy="55038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9900" y="1843088"/>
            <a:ext cx="6159500" cy="419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9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CC2C5-D59C-43DC-8E6C-0FDB856B2521}" type="datetimeFigureOut">
              <a:rPr lang="en-US"/>
              <a:pPr>
                <a:defRPr/>
              </a:pPr>
              <a:t>2/18/2017</a:t>
            </a:fld>
            <a:endParaRPr lang="en-US"/>
          </a:p>
        </p:txBody>
      </p:sp>
      <p:sp>
        <p:nvSpPr>
          <p:cNvPr id="19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1D6F-E8C7-470A-B807-A3AB90ADF6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82B6A-A6F1-46C6-9F53-FBACF148402D}" type="datetimeFigureOut">
              <a:rPr lang="en-US"/>
              <a:pPr>
                <a:defRPr/>
              </a:pPr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25984-61D1-47A6-83E2-3964BADA5B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84" descr="vines15.png"/>
          <p:cNvPicPr>
            <a:picLocks noChangeAspect="1"/>
          </p:cNvPicPr>
          <p:nvPr/>
        </p:nvPicPr>
        <p:blipFill>
          <a:blip r:embed="rId2" cstate="print"/>
          <a:srcRect l="45970" t="11031" r="27271" b="37244"/>
          <a:stretch>
            <a:fillRect/>
          </a:stretch>
        </p:blipFill>
        <p:spPr bwMode="auto">
          <a:xfrm>
            <a:off x="0" y="2895600"/>
            <a:ext cx="24447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"/>
            </a:schemeClr>
          </a:solidFill>
          <a:ln w="127000">
            <a:solidFill>
              <a:schemeClr val="bg2">
                <a:lumMod val="75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grpSp>
        <p:nvGrpSpPr>
          <p:cNvPr id="6" name="Group 286"/>
          <p:cNvGrpSpPr>
            <a:grpSpLocks/>
          </p:cNvGrpSpPr>
          <p:nvPr/>
        </p:nvGrpSpPr>
        <p:grpSpPr bwMode="auto">
          <a:xfrm>
            <a:off x="1216025" y="6016625"/>
            <a:ext cx="698500" cy="530225"/>
            <a:chOff x="1238130" y="6052653"/>
            <a:chExt cx="698371" cy="531091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 rot="2467258">
              <a:off x="1246067" y="6059013"/>
              <a:ext cx="690434" cy="510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 rot="2467258">
              <a:off x="1238130" y="6052653"/>
              <a:ext cx="696784" cy="531091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grpSp>
          <p:nvGrpSpPr>
            <p:cNvPr id="9" name="Group 296"/>
            <p:cNvGrpSpPr/>
            <p:nvPr/>
          </p:nvGrpSpPr>
          <p:grpSpPr>
            <a:xfrm rot="2467258">
              <a:off x="1498296" y="6174338"/>
              <a:ext cx="173236" cy="175910"/>
              <a:chOff x="5902325" y="2266950"/>
              <a:chExt cx="820738" cy="833438"/>
            </a:xfrm>
            <a:solidFill>
              <a:schemeClr val="accent4"/>
            </a:solidFill>
          </p:grpSpPr>
          <p:sp>
            <p:nvSpPr>
              <p:cNvPr id="22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23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24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grpSp>
            <p:nvGrpSpPr>
              <p:cNvPr id="25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26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27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28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29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30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31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32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33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34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35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36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37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38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39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0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1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2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3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4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5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6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7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8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9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50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51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52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53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54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55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56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</p:grpSp>
        </p:grpSp>
        <p:grpSp>
          <p:nvGrpSpPr>
            <p:cNvPr id="10" name="Group 289"/>
            <p:cNvGrpSpPr>
              <a:grpSpLocks/>
            </p:cNvGrpSpPr>
            <p:nvPr/>
          </p:nvGrpSpPr>
          <p:grpSpPr bwMode="auto">
            <a:xfrm rot="2467258">
              <a:off x="1574061" y="6074527"/>
              <a:ext cx="36446" cy="25264"/>
              <a:chOff x="3916028" y="1975756"/>
              <a:chExt cx="172653" cy="119695"/>
            </a:xfrm>
          </p:grpSpPr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3954661" y="2011146"/>
                <a:ext cx="30077" cy="22605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8" y="3"/>
                  </a:cxn>
                  <a:cxn ang="0">
                    <a:pos x="3" y="0"/>
                  </a:cxn>
                  <a:cxn ang="0">
                    <a:pos x="1" y="6"/>
                  </a:cxn>
                </a:cxnLst>
                <a:rect l="0" t="0" r="r" b="b"/>
                <a:pathLst>
                  <a:path w="8" h="7">
                    <a:moveTo>
                      <a:pt x="1" y="6"/>
                    </a:moveTo>
                    <a:cubicBezTo>
                      <a:pt x="3" y="7"/>
                      <a:pt x="5" y="6"/>
                      <a:pt x="8" y="3"/>
                    </a:cubicBezTo>
                    <a:cubicBezTo>
                      <a:pt x="7" y="2"/>
                      <a:pt x="5" y="1"/>
                      <a:pt x="3" y="0"/>
                    </a:cubicBezTo>
                    <a:cubicBezTo>
                      <a:pt x="1" y="3"/>
                      <a:pt x="0" y="5"/>
                      <a:pt x="1" y="6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4020279" y="2038281"/>
                <a:ext cx="22556" cy="30136"/>
              </a:xfrm>
              <a:custGeom>
                <a:avLst/>
                <a:gdLst/>
                <a:ahLst/>
                <a:cxnLst>
                  <a:cxn ang="0">
                    <a:pos x="1" y="7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1" y="7"/>
                  </a:cxn>
                </a:cxnLst>
                <a:rect l="0" t="0" r="r" b="b"/>
                <a:pathLst>
                  <a:path w="6" h="8">
                    <a:moveTo>
                      <a:pt x="1" y="7"/>
                    </a:moveTo>
                    <a:cubicBezTo>
                      <a:pt x="3" y="8"/>
                      <a:pt x="4" y="7"/>
                      <a:pt x="6" y="4"/>
                    </a:cubicBezTo>
                    <a:cubicBezTo>
                      <a:pt x="5" y="3"/>
                      <a:pt x="3" y="2"/>
                      <a:pt x="2" y="0"/>
                    </a:cubicBezTo>
                    <a:cubicBezTo>
                      <a:pt x="0" y="4"/>
                      <a:pt x="0" y="7"/>
                      <a:pt x="1" y="7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4081159" y="2087915"/>
                <a:ext cx="7522" cy="7536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21" name="Freeform 20"/>
              <p:cNvSpPr>
                <a:spLocks/>
              </p:cNvSpPr>
              <p:nvPr/>
            </p:nvSpPr>
            <p:spPr bwMode="auto">
              <a:xfrm>
                <a:off x="3916028" y="1975756"/>
                <a:ext cx="22556" cy="7532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5" y="2"/>
                  </a:cxn>
                  <a:cxn ang="0">
                    <a:pos x="1" y="0"/>
                  </a:cxn>
                  <a:cxn ang="0">
                    <a:pos x="1" y="2"/>
                  </a:cxn>
                </a:cxnLst>
                <a:rect l="0" t="0" r="r" b="b"/>
                <a:pathLst>
                  <a:path w="5" h="3">
                    <a:moveTo>
                      <a:pt x="1" y="2"/>
                    </a:moveTo>
                    <a:cubicBezTo>
                      <a:pt x="1" y="3"/>
                      <a:pt x="3" y="3"/>
                      <a:pt x="5" y="2"/>
                    </a:cubicBezTo>
                    <a:cubicBezTo>
                      <a:pt x="3" y="1"/>
                      <a:pt x="2" y="1"/>
                      <a:pt x="1" y="0"/>
                    </a:cubicBezTo>
                    <a:cubicBezTo>
                      <a:pt x="0" y="1"/>
                      <a:pt x="0" y="2"/>
                      <a:pt x="1" y="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</p:grpSp>
        <p:grpSp>
          <p:nvGrpSpPr>
            <p:cNvPr id="11" name="Group 281"/>
            <p:cNvGrpSpPr>
              <a:grpSpLocks/>
            </p:cNvGrpSpPr>
            <p:nvPr/>
          </p:nvGrpSpPr>
          <p:grpSpPr bwMode="auto">
            <a:xfrm rot="2467258">
              <a:off x="1563854" y="6375081"/>
              <a:ext cx="86495" cy="72048"/>
              <a:chOff x="6285705" y="1638212"/>
              <a:chExt cx="409796" cy="341339"/>
            </a:xfrm>
          </p:grpSpPr>
          <p:sp>
            <p:nvSpPr>
              <p:cNvPr id="14" name="Freeform 50"/>
              <p:cNvSpPr>
                <a:spLocks noEditPoints="1"/>
              </p:cNvSpPr>
              <p:nvPr/>
            </p:nvSpPr>
            <p:spPr bwMode="auto">
              <a:xfrm>
                <a:off x="6469906" y="1768617"/>
                <a:ext cx="225595" cy="210934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24"/>
                  </a:cxn>
                  <a:cxn ang="0">
                    <a:pos x="11" y="34"/>
                  </a:cxn>
                  <a:cxn ang="0">
                    <a:pos x="16" y="35"/>
                  </a:cxn>
                  <a:cxn ang="0">
                    <a:pos x="19" y="44"/>
                  </a:cxn>
                  <a:cxn ang="0">
                    <a:pos x="27" y="49"/>
                  </a:cxn>
                  <a:cxn ang="0">
                    <a:pos x="33" y="49"/>
                  </a:cxn>
                  <a:cxn ang="0">
                    <a:pos x="32" y="53"/>
                  </a:cxn>
                  <a:cxn ang="0">
                    <a:pos x="59" y="47"/>
                  </a:cxn>
                  <a:cxn ang="0">
                    <a:pos x="56" y="21"/>
                  </a:cxn>
                  <a:cxn ang="0">
                    <a:pos x="53" y="21"/>
                  </a:cxn>
                  <a:cxn ang="0">
                    <a:pos x="42" y="4"/>
                  </a:cxn>
                  <a:cxn ang="0">
                    <a:pos x="34" y="7"/>
                  </a:cxn>
                  <a:cxn ang="0">
                    <a:pos x="29" y="8"/>
                  </a:cxn>
                  <a:cxn ang="0">
                    <a:pos x="21" y="3"/>
                  </a:cxn>
                  <a:cxn ang="0">
                    <a:pos x="11" y="3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15" y="21"/>
                  </a:cxn>
                  <a:cxn ang="0">
                    <a:pos x="31" y="28"/>
                  </a:cxn>
                  <a:cxn ang="0">
                    <a:pos x="44" y="36"/>
                  </a:cxn>
                  <a:cxn ang="0">
                    <a:pos x="29" y="28"/>
                  </a:cxn>
                  <a:cxn ang="0">
                    <a:pos x="13" y="21"/>
                  </a:cxn>
                  <a:cxn ang="0">
                    <a:pos x="2" y="5"/>
                  </a:cxn>
                  <a:cxn ang="0">
                    <a:pos x="15" y="21"/>
                  </a:cxn>
                </a:cxnLst>
                <a:rect l="0" t="0" r="r" b="b"/>
                <a:pathLst>
                  <a:path w="59" h="55">
                    <a:moveTo>
                      <a:pt x="2" y="11"/>
                    </a:moveTo>
                    <a:cubicBezTo>
                      <a:pt x="5" y="15"/>
                      <a:pt x="4" y="21"/>
                      <a:pt x="4" y="24"/>
                    </a:cubicBezTo>
                    <a:cubicBezTo>
                      <a:pt x="4" y="32"/>
                      <a:pt x="11" y="34"/>
                      <a:pt x="11" y="34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41"/>
                      <a:pt x="19" y="44"/>
                    </a:cubicBezTo>
                    <a:cubicBezTo>
                      <a:pt x="22" y="48"/>
                      <a:pt x="27" y="49"/>
                      <a:pt x="27" y="4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29" y="51"/>
                      <a:pt x="32" y="53"/>
                    </a:cubicBezTo>
                    <a:cubicBezTo>
                      <a:pt x="35" y="55"/>
                      <a:pt x="59" y="47"/>
                      <a:pt x="59" y="47"/>
                    </a:cubicBezTo>
                    <a:cubicBezTo>
                      <a:pt x="56" y="46"/>
                      <a:pt x="57" y="26"/>
                      <a:pt x="56" y="21"/>
                    </a:cubicBezTo>
                    <a:cubicBezTo>
                      <a:pt x="55" y="16"/>
                      <a:pt x="54" y="25"/>
                      <a:pt x="53" y="21"/>
                    </a:cubicBezTo>
                    <a:cubicBezTo>
                      <a:pt x="51" y="17"/>
                      <a:pt x="45" y="7"/>
                      <a:pt x="42" y="4"/>
                    </a:cubicBezTo>
                    <a:cubicBezTo>
                      <a:pt x="39" y="1"/>
                      <a:pt x="35" y="4"/>
                      <a:pt x="34" y="7"/>
                    </a:cubicBezTo>
                    <a:cubicBezTo>
                      <a:pt x="33" y="10"/>
                      <a:pt x="32" y="10"/>
                      <a:pt x="29" y="8"/>
                    </a:cubicBezTo>
                    <a:cubicBezTo>
                      <a:pt x="27" y="6"/>
                      <a:pt x="24" y="4"/>
                      <a:pt x="21" y="3"/>
                    </a:cubicBezTo>
                    <a:cubicBezTo>
                      <a:pt x="18" y="1"/>
                      <a:pt x="14" y="4"/>
                      <a:pt x="11" y="3"/>
                    </a:cubicBezTo>
                    <a:cubicBezTo>
                      <a:pt x="9" y="2"/>
                      <a:pt x="7" y="5"/>
                      <a:pt x="4" y="4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0" y="8"/>
                      <a:pt x="2" y="11"/>
                    </a:cubicBezTo>
                    <a:close/>
                    <a:moveTo>
                      <a:pt x="15" y="21"/>
                    </a:moveTo>
                    <a:cubicBezTo>
                      <a:pt x="17" y="22"/>
                      <a:pt x="29" y="27"/>
                      <a:pt x="31" y="28"/>
                    </a:cubicBezTo>
                    <a:cubicBezTo>
                      <a:pt x="32" y="29"/>
                      <a:pt x="38" y="32"/>
                      <a:pt x="44" y="36"/>
                    </a:cubicBezTo>
                    <a:cubicBezTo>
                      <a:pt x="44" y="36"/>
                      <a:pt x="32" y="31"/>
                      <a:pt x="29" y="28"/>
                    </a:cubicBezTo>
                    <a:cubicBezTo>
                      <a:pt x="29" y="28"/>
                      <a:pt x="16" y="25"/>
                      <a:pt x="13" y="21"/>
                    </a:cubicBezTo>
                    <a:cubicBezTo>
                      <a:pt x="10" y="16"/>
                      <a:pt x="2" y="5"/>
                      <a:pt x="2" y="5"/>
                    </a:cubicBezTo>
                    <a:cubicBezTo>
                      <a:pt x="2" y="5"/>
                      <a:pt x="14" y="20"/>
                      <a:pt x="15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5" name="Freeform 51"/>
              <p:cNvSpPr>
                <a:spLocks/>
              </p:cNvSpPr>
              <p:nvPr/>
            </p:nvSpPr>
            <p:spPr bwMode="auto">
              <a:xfrm>
                <a:off x="6472065" y="1797002"/>
                <a:ext cx="165437" cy="113003"/>
              </a:xfrm>
              <a:custGeom>
                <a:avLst/>
                <a:gdLst/>
                <a:ahLst/>
                <a:cxnLst>
                  <a:cxn ang="0">
                    <a:pos x="27" y="23"/>
                  </a:cxn>
                  <a:cxn ang="0">
                    <a:pos x="42" y="31"/>
                  </a:cxn>
                  <a:cxn ang="0">
                    <a:pos x="29" y="23"/>
                  </a:cxn>
                  <a:cxn ang="0">
                    <a:pos x="13" y="16"/>
                  </a:cxn>
                  <a:cxn ang="0">
                    <a:pos x="0" y="0"/>
                  </a:cxn>
                  <a:cxn ang="0">
                    <a:pos x="11" y="16"/>
                  </a:cxn>
                  <a:cxn ang="0">
                    <a:pos x="27" y="23"/>
                  </a:cxn>
                </a:cxnLst>
                <a:rect l="0" t="0" r="r" b="b"/>
                <a:pathLst>
                  <a:path w="42" h="31">
                    <a:moveTo>
                      <a:pt x="27" y="23"/>
                    </a:moveTo>
                    <a:cubicBezTo>
                      <a:pt x="30" y="26"/>
                      <a:pt x="42" y="31"/>
                      <a:pt x="42" y="31"/>
                    </a:cubicBezTo>
                    <a:cubicBezTo>
                      <a:pt x="36" y="27"/>
                      <a:pt x="30" y="24"/>
                      <a:pt x="29" y="23"/>
                    </a:cubicBezTo>
                    <a:cubicBezTo>
                      <a:pt x="27" y="22"/>
                      <a:pt x="15" y="17"/>
                      <a:pt x="13" y="16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0" y="0"/>
                      <a:pt x="8" y="11"/>
                      <a:pt x="11" y="16"/>
                    </a:cubicBezTo>
                    <a:cubicBezTo>
                      <a:pt x="14" y="20"/>
                      <a:pt x="27" y="23"/>
                      <a:pt x="27" y="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6" name="Freeform 281"/>
              <p:cNvSpPr>
                <a:spLocks noEditPoints="1"/>
              </p:cNvSpPr>
              <p:nvPr/>
            </p:nvSpPr>
            <p:spPr bwMode="auto">
              <a:xfrm>
                <a:off x="6285705" y="1638212"/>
                <a:ext cx="142879" cy="286268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5" y="20"/>
                  </a:cxn>
                  <a:cxn ang="0">
                    <a:pos x="1" y="36"/>
                  </a:cxn>
                  <a:cxn ang="0">
                    <a:pos x="4" y="75"/>
                  </a:cxn>
                  <a:cxn ang="0">
                    <a:pos x="28" y="53"/>
                  </a:cxn>
                  <a:cxn ang="0">
                    <a:pos x="31" y="19"/>
                  </a:cxn>
                  <a:cxn ang="0">
                    <a:pos x="23" y="0"/>
                  </a:cxn>
                  <a:cxn ang="0">
                    <a:pos x="17" y="6"/>
                  </a:cxn>
                  <a:cxn ang="0">
                    <a:pos x="19" y="27"/>
                  </a:cxn>
                  <a:cxn ang="0">
                    <a:pos x="17" y="44"/>
                  </a:cxn>
                  <a:cxn ang="0">
                    <a:pos x="11" y="59"/>
                  </a:cxn>
                  <a:cxn ang="0">
                    <a:pos x="6" y="69"/>
                  </a:cxn>
                  <a:cxn ang="0">
                    <a:pos x="17" y="39"/>
                  </a:cxn>
                  <a:cxn ang="0">
                    <a:pos x="17" y="19"/>
                  </a:cxn>
                  <a:cxn ang="0">
                    <a:pos x="18" y="11"/>
                  </a:cxn>
                  <a:cxn ang="0">
                    <a:pos x="19" y="27"/>
                  </a:cxn>
                </a:cxnLst>
                <a:rect l="0" t="0" r="r" b="b"/>
                <a:pathLst>
                  <a:path w="37" h="75">
                    <a:moveTo>
                      <a:pt x="17" y="6"/>
                    </a:moveTo>
                    <a:cubicBezTo>
                      <a:pt x="13" y="9"/>
                      <a:pt x="5" y="17"/>
                      <a:pt x="5" y="20"/>
                    </a:cubicBezTo>
                    <a:cubicBezTo>
                      <a:pt x="4" y="23"/>
                      <a:pt x="0" y="31"/>
                      <a:pt x="1" y="36"/>
                    </a:cubicBezTo>
                    <a:cubicBezTo>
                      <a:pt x="2" y="41"/>
                      <a:pt x="2" y="72"/>
                      <a:pt x="4" y="75"/>
                    </a:cubicBezTo>
                    <a:cubicBezTo>
                      <a:pt x="4" y="75"/>
                      <a:pt x="22" y="61"/>
                      <a:pt x="28" y="53"/>
                    </a:cubicBezTo>
                    <a:cubicBezTo>
                      <a:pt x="34" y="44"/>
                      <a:pt x="37" y="34"/>
                      <a:pt x="31" y="19"/>
                    </a:cubicBezTo>
                    <a:cubicBezTo>
                      <a:pt x="26" y="5"/>
                      <a:pt x="23" y="7"/>
                      <a:pt x="23" y="0"/>
                    </a:cubicBezTo>
                    <a:cubicBezTo>
                      <a:pt x="23" y="0"/>
                      <a:pt x="21" y="4"/>
                      <a:pt x="17" y="6"/>
                    </a:cubicBezTo>
                    <a:close/>
                    <a:moveTo>
                      <a:pt x="19" y="27"/>
                    </a:moveTo>
                    <a:cubicBezTo>
                      <a:pt x="19" y="31"/>
                      <a:pt x="18" y="41"/>
                      <a:pt x="17" y="44"/>
                    </a:cubicBezTo>
                    <a:cubicBezTo>
                      <a:pt x="17" y="47"/>
                      <a:pt x="13" y="57"/>
                      <a:pt x="11" y="59"/>
                    </a:cubicBezTo>
                    <a:cubicBezTo>
                      <a:pt x="9" y="62"/>
                      <a:pt x="6" y="69"/>
                      <a:pt x="6" y="69"/>
                    </a:cubicBezTo>
                    <a:cubicBezTo>
                      <a:pt x="8" y="64"/>
                      <a:pt x="16" y="45"/>
                      <a:pt x="17" y="39"/>
                    </a:cubicBezTo>
                    <a:cubicBezTo>
                      <a:pt x="18" y="33"/>
                      <a:pt x="17" y="23"/>
                      <a:pt x="17" y="19"/>
                    </a:cubicBezTo>
                    <a:cubicBezTo>
                      <a:pt x="17" y="15"/>
                      <a:pt x="18" y="11"/>
                      <a:pt x="18" y="11"/>
                    </a:cubicBezTo>
                    <a:cubicBezTo>
                      <a:pt x="18" y="13"/>
                      <a:pt x="18" y="23"/>
                      <a:pt x="19" y="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7" name="Freeform 282"/>
              <p:cNvSpPr>
                <a:spLocks/>
              </p:cNvSpPr>
              <p:nvPr/>
            </p:nvSpPr>
            <p:spPr bwMode="auto">
              <a:xfrm>
                <a:off x="6311359" y="1684137"/>
                <a:ext cx="52637" cy="218470"/>
              </a:xfrm>
              <a:custGeom>
                <a:avLst/>
                <a:gdLst/>
                <a:ahLst/>
                <a:cxnLst>
                  <a:cxn ang="0">
                    <a:pos x="11" y="28"/>
                  </a:cxn>
                  <a:cxn ang="0">
                    <a:pos x="0" y="58"/>
                  </a:cxn>
                  <a:cxn ang="0">
                    <a:pos x="5" y="48"/>
                  </a:cxn>
                  <a:cxn ang="0">
                    <a:pos x="11" y="33"/>
                  </a:cxn>
                  <a:cxn ang="0">
                    <a:pos x="13" y="16"/>
                  </a:cxn>
                  <a:cxn ang="0">
                    <a:pos x="12" y="0"/>
                  </a:cxn>
                  <a:cxn ang="0">
                    <a:pos x="11" y="8"/>
                  </a:cxn>
                  <a:cxn ang="0">
                    <a:pos x="11" y="28"/>
                  </a:cxn>
                </a:cxnLst>
                <a:rect l="0" t="0" r="r" b="b"/>
                <a:pathLst>
                  <a:path w="13" h="58">
                    <a:moveTo>
                      <a:pt x="11" y="28"/>
                    </a:moveTo>
                    <a:cubicBezTo>
                      <a:pt x="10" y="34"/>
                      <a:pt x="2" y="53"/>
                      <a:pt x="0" y="58"/>
                    </a:cubicBezTo>
                    <a:cubicBezTo>
                      <a:pt x="0" y="58"/>
                      <a:pt x="3" y="51"/>
                      <a:pt x="5" y="48"/>
                    </a:cubicBezTo>
                    <a:cubicBezTo>
                      <a:pt x="7" y="46"/>
                      <a:pt x="11" y="36"/>
                      <a:pt x="11" y="33"/>
                    </a:cubicBezTo>
                    <a:cubicBezTo>
                      <a:pt x="12" y="30"/>
                      <a:pt x="13" y="20"/>
                      <a:pt x="13" y="16"/>
                    </a:cubicBezTo>
                    <a:cubicBezTo>
                      <a:pt x="12" y="12"/>
                      <a:pt x="12" y="2"/>
                      <a:pt x="12" y="0"/>
                    </a:cubicBezTo>
                    <a:cubicBezTo>
                      <a:pt x="12" y="0"/>
                      <a:pt x="11" y="4"/>
                      <a:pt x="11" y="8"/>
                    </a:cubicBezTo>
                    <a:cubicBezTo>
                      <a:pt x="11" y="12"/>
                      <a:pt x="12" y="22"/>
                      <a:pt x="11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</p:grpSp>
        <p:sp>
          <p:nvSpPr>
            <p:cNvPr id="12" name="Freeform 283"/>
            <p:cNvSpPr>
              <a:spLocks/>
            </p:cNvSpPr>
            <p:nvPr/>
          </p:nvSpPr>
          <p:spPr bwMode="auto">
            <a:xfrm rot="2467258">
              <a:off x="1609536" y="6132158"/>
              <a:ext cx="53965" cy="144699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sp>
          <p:nvSpPr>
            <p:cNvPr id="13" name="Freeform 284"/>
            <p:cNvSpPr>
              <a:spLocks/>
            </p:cNvSpPr>
            <p:nvPr/>
          </p:nvSpPr>
          <p:spPr bwMode="auto">
            <a:xfrm rot="2467258">
              <a:off x="1666676" y="6176680"/>
              <a:ext cx="50791" cy="144699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</p:grpSp>
      <p:grpSp>
        <p:nvGrpSpPr>
          <p:cNvPr id="57" name="Group 337"/>
          <p:cNvGrpSpPr>
            <a:grpSpLocks/>
          </p:cNvGrpSpPr>
          <p:nvPr/>
        </p:nvGrpSpPr>
        <p:grpSpPr bwMode="auto">
          <a:xfrm>
            <a:off x="430213" y="6162675"/>
            <a:ext cx="423862" cy="557213"/>
            <a:chOff x="515430" y="6131024"/>
            <a:chExt cx="424872" cy="557829"/>
          </a:xfrm>
        </p:grpSpPr>
        <p:sp>
          <p:nvSpPr>
            <p:cNvPr id="58" name="AutoShape 3"/>
            <p:cNvSpPr>
              <a:spLocks noChangeAspect="1" noChangeArrowheads="1" noTextEdit="1"/>
            </p:cNvSpPr>
            <p:nvPr/>
          </p:nvSpPr>
          <p:spPr bwMode="auto">
            <a:xfrm rot="3025731">
              <a:off x="455314" y="6203870"/>
              <a:ext cx="553061" cy="407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 rot="3025731">
              <a:off x="448951" y="6197503"/>
              <a:ext cx="557829" cy="424872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grpSp>
          <p:nvGrpSpPr>
            <p:cNvPr id="60" name="Group 296"/>
            <p:cNvGrpSpPr/>
            <p:nvPr/>
          </p:nvGrpSpPr>
          <p:grpSpPr>
            <a:xfrm rot="3025731">
              <a:off x="664340" y="6295204"/>
              <a:ext cx="138589" cy="140726"/>
              <a:chOff x="5902325" y="2266950"/>
              <a:chExt cx="820738" cy="833438"/>
            </a:xfrm>
            <a:solidFill>
              <a:schemeClr val="accent4"/>
            </a:solidFill>
          </p:grpSpPr>
          <p:sp>
            <p:nvSpPr>
              <p:cNvPr id="68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69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70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grpSp>
            <p:nvGrpSpPr>
              <p:cNvPr id="71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72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73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74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75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76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77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78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79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80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81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82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83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84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85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86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87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88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89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0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1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2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3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4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5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6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7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8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9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00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01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02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</p:grpSp>
        </p:grpSp>
        <p:grpSp>
          <p:nvGrpSpPr>
            <p:cNvPr id="61" name="Group 281"/>
            <p:cNvGrpSpPr>
              <a:grpSpLocks/>
            </p:cNvGrpSpPr>
            <p:nvPr/>
          </p:nvGrpSpPr>
          <p:grpSpPr bwMode="auto">
            <a:xfrm rot="3025731">
              <a:off x="696960" y="6456941"/>
              <a:ext cx="68090" cy="57623"/>
              <a:chOff x="6284981" y="1641734"/>
              <a:chExt cx="403253" cy="341257"/>
            </a:xfrm>
          </p:grpSpPr>
          <p:sp>
            <p:nvSpPr>
              <p:cNvPr id="64" name="Freeform 50"/>
              <p:cNvSpPr>
                <a:spLocks noEditPoints="1"/>
              </p:cNvSpPr>
              <p:nvPr/>
            </p:nvSpPr>
            <p:spPr bwMode="auto">
              <a:xfrm>
                <a:off x="6462345" y="1775665"/>
                <a:ext cx="225889" cy="207326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24"/>
                  </a:cxn>
                  <a:cxn ang="0">
                    <a:pos x="11" y="34"/>
                  </a:cxn>
                  <a:cxn ang="0">
                    <a:pos x="16" y="35"/>
                  </a:cxn>
                  <a:cxn ang="0">
                    <a:pos x="19" y="44"/>
                  </a:cxn>
                  <a:cxn ang="0">
                    <a:pos x="27" y="49"/>
                  </a:cxn>
                  <a:cxn ang="0">
                    <a:pos x="33" y="49"/>
                  </a:cxn>
                  <a:cxn ang="0">
                    <a:pos x="32" y="53"/>
                  </a:cxn>
                  <a:cxn ang="0">
                    <a:pos x="59" y="47"/>
                  </a:cxn>
                  <a:cxn ang="0">
                    <a:pos x="56" y="21"/>
                  </a:cxn>
                  <a:cxn ang="0">
                    <a:pos x="53" y="21"/>
                  </a:cxn>
                  <a:cxn ang="0">
                    <a:pos x="42" y="4"/>
                  </a:cxn>
                  <a:cxn ang="0">
                    <a:pos x="34" y="7"/>
                  </a:cxn>
                  <a:cxn ang="0">
                    <a:pos x="29" y="8"/>
                  </a:cxn>
                  <a:cxn ang="0">
                    <a:pos x="21" y="3"/>
                  </a:cxn>
                  <a:cxn ang="0">
                    <a:pos x="11" y="3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15" y="21"/>
                  </a:cxn>
                  <a:cxn ang="0">
                    <a:pos x="31" y="28"/>
                  </a:cxn>
                  <a:cxn ang="0">
                    <a:pos x="44" y="36"/>
                  </a:cxn>
                  <a:cxn ang="0">
                    <a:pos x="29" y="28"/>
                  </a:cxn>
                  <a:cxn ang="0">
                    <a:pos x="13" y="21"/>
                  </a:cxn>
                  <a:cxn ang="0">
                    <a:pos x="2" y="5"/>
                  </a:cxn>
                  <a:cxn ang="0">
                    <a:pos x="15" y="21"/>
                  </a:cxn>
                </a:cxnLst>
                <a:rect l="0" t="0" r="r" b="b"/>
                <a:pathLst>
                  <a:path w="59" h="55">
                    <a:moveTo>
                      <a:pt x="2" y="11"/>
                    </a:moveTo>
                    <a:cubicBezTo>
                      <a:pt x="5" y="15"/>
                      <a:pt x="4" y="21"/>
                      <a:pt x="4" y="24"/>
                    </a:cubicBezTo>
                    <a:cubicBezTo>
                      <a:pt x="4" y="32"/>
                      <a:pt x="11" y="34"/>
                      <a:pt x="11" y="34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41"/>
                      <a:pt x="19" y="44"/>
                    </a:cubicBezTo>
                    <a:cubicBezTo>
                      <a:pt x="22" y="48"/>
                      <a:pt x="27" y="49"/>
                      <a:pt x="27" y="4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29" y="51"/>
                      <a:pt x="32" y="53"/>
                    </a:cubicBezTo>
                    <a:cubicBezTo>
                      <a:pt x="35" y="55"/>
                      <a:pt x="59" y="47"/>
                      <a:pt x="59" y="47"/>
                    </a:cubicBezTo>
                    <a:cubicBezTo>
                      <a:pt x="56" y="46"/>
                      <a:pt x="57" y="26"/>
                      <a:pt x="56" y="21"/>
                    </a:cubicBezTo>
                    <a:cubicBezTo>
                      <a:pt x="55" y="16"/>
                      <a:pt x="54" y="25"/>
                      <a:pt x="53" y="21"/>
                    </a:cubicBezTo>
                    <a:cubicBezTo>
                      <a:pt x="51" y="17"/>
                      <a:pt x="45" y="7"/>
                      <a:pt x="42" y="4"/>
                    </a:cubicBezTo>
                    <a:cubicBezTo>
                      <a:pt x="39" y="1"/>
                      <a:pt x="35" y="4"/>
                      <a:pt x="34" y="7"/>
                    </a:cubicBezTo>
                    <a:cubicBezTo>
                      <a:pt x="33" y="10"/>
                      <a:pt x="32" y="10"/>
                      <a:pt x="29" y="8"/>
                    </a:cubicBezTo>
                    <a:cubicBezTo>
                      <a:pt x="27" y="6"/>
                      <a:pt x="24" y="4"/>
                      <a:pt x="21" y="3"/>
                    </a:cubicBezTo>
                    <a:cubicBezTo>
                      <a:pt x="18" y="1"/>
                      <a:pt x="14" y="4"/>
                      <a:pt x="11" y="3"/>
                    </a:cubicBezTo>
                    <a:cubicBezTo>
                      <a:pt x="9" y="2"/>
                      <a:pt x="7" y="5"/>
                      <a:pt x="4" y="4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0" y="8"/>
                      <a:pt x="2" y="11"/>
                    </a:cubicBezTo>
                    <a:close/>
                    <a:moveTo>
                      <a:pt x="15" y="21"/>
                    </a:moveTo>
                    <a:cubicBezTo>
                      <a:pt x="17" y="22"/>
                      <a:pt x="29" y="27"/>
                      <a:pt x="31" y="28"/>
                    </a:cubicBezTo>
                    <a:cubicBezTo>
                      <a:pt x="32" y="29"/>
                      <a:pt x="38" y="32"/>
                      <a:pt x="44" y="36"/>
                    </a:cubicBezTo>
                    <a:cubicBezTo>
                      <a:pt x="44" y="36"/>
                      <a:pt x="32" y="31"/>
                      <a:pt x="29" y="28"/>
                    </a:cubicBezTo>
                    <a:cubicBezTo>
                      <a:pt x="29" y="28"/>
                      <a:pt x="16" y="25"/>
                      <a:pt x="13" y="21"/>
                    </a:cubicBezTo>
                    <a:cubicBezTo>
                      <a:pt x="10" y="16"/>
                      <a:pt x="2" y="5"/>
                      <a:pt x="2" y="5"/>
                    </a:cubicBezTo>
                    <a:cubicBezTo>
                      <a:pt x="2" y="5"/>
                      <a:pt x="14" y="20"/>
                      <a:pt x="15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65" name="Freeform 51"/>
              <p:cNvSpPr>
                <a:spLocks/>
              </p:cNvSpPr>
              <p:nvPr/>
            </p:nvSpPr>
            <p:spPr bwMode="auto">
              <a:xfrm>
                <a:off x="6466899" y="1800698"/>
                <a:ext cx="160002" cy="122514"/>
              </a:xfrm>
              <a:custGeom>
                <a:avLst/>
                <a:gdLst/>
                <a:ahLst/>
                <a:cxnLst>
                  <a:cxn ang="0">
                    <a:pos x="27" y="23"/>
                  </a:cxn>
                  <a:cxn ang="0">
                    <a:pos x="42" y="31"/>
                  </a:cxn>
                  <a:cxn ang="0">
                    <a:pos x="29" y="23"/>
                  </a:cxn>
                  <a:cxn ang="0">
                    <a:pos x="13" y="16"/>
                  </a:cxn>
                  <a:cxn ang="0">
                    <a:pos x="0" y="0"/>
                  </a:cxn>
                  <a:cxn ang="0">
                    <a:pos x="11" y="16"/>
                  </a:cxn>
                  <a:cxn ang="0">
                    <a:pos x="27" y="23"/>
                  </a:cxn>
                </a:cxnLst>
                <a:rect l="0" t="0" r="r" b="b"/>
                <a:pathLst>
                  <a:path w="42" h="31">
                    <a:moveTo>
                      <a:pt x="27" y="23"/>
                    </a:moveTo>
                    <a:cubicBezTo>
                      <a:pt x="30" y="26"/>
                      <a:pt x="42" y="31"/>
                      <a:pt x="42" y="31"/>
                    </a:cubicBezTo>
                    <a:cubicBezTo>
                      <a:pt x="36" y="27"/>
                      <a:pt x="30" y="24"/>
                      <a:pt x="29" y="23"/>
                    </a:cubicBezTo>
                    <a:cubicBezTo>
                      <a:pt x="27" y="22"/>
                      <a:pt x="15" y="17"/>
                      <a:pt x="13" y="16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0" y="0"/>
                      <a:pt x="8" y="11"/>
                      <a:pt x="11" y="16"/>
                    </a:cubicBezTo>
                    <a:cubicBezTo>
                      <a:pt x="14" y="20"/>
                      <a:pt x="27" y="23"/>
                      <a:pt x="27" y="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66" name="Freeform 281"/>
              <p:cNvSpPr>
                <a:spLocks noEditPoints="1"/>
              </p:cNvSpPr>
              <p:nvPr/>
            </p:nvSpPr>
            <p:spPr bwMode="auto">
              <a:xfrm>
                <a:off x="6284981" y="1641734"/>
                <a:ext cx="141178" cy="282718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5" y="20"/>
                  </a:cxn>
                  <a:cxn ang="0">
                    <a:pos x="1" y="36"/>
                  </a:cxn>
                  <a:cxn ang="0">
                    <a:pos x="4" y="75"/>
                  </a:cxn>
                  <a:cxn ang="0">
                    <a:pos x="28" y="53"/>
                  </a:cxn>
                  <a:cxn ang="0">
                    <a:pos x="31" y="19"/>
                  </a:cxn>
                  <a:cxn ang="0">
                    <a:pos x="23" y="0"/>
                  </a:cxn>
                  <a:cxn ang="0">
                    <a:pos x="17" y="6"/>
                  </a:cxn>
                  <a:cxn ang="0">
                    <a:pos x="19" y="27"/>
                  </a:cxn>
                  <a:cxn ang="0">
                    <a:pos x="17" y="44"/>
                  </a:cxn>
                  <a:cxn ang="0">
                    <a:pos x="11" y="59"/>
                  </a:cxn>
                  <a:cxn ang="0">
                    <a:pos x="6" y="69"/>
                  </a:cxn>
                  <a:cxn ang="0">
                    <a:pos x="17" y="39"/>
                  </a:cxn>
                  <a:cxn ang="0">
                    <a:pos x="17" y="19"/>
                  </a:cxn>
                  <a:cxn ang="0">
                    <a:pos x="18" y="11"/>
                  </a:cxn>
                  <a:cxn ang="0">
                    <a:pos x="19" y="27"/>
                  </a:cxn>
                </a:cxnLst>
                <a:rect l="0" t="0" r="r" b="b"/>
                <a:pathLst>
                  <a:path w="37" h="75">
                    <a:moveTo>
                      <a:pt x="17" y="6"/>
                    </a:moveTo>
                    <a:cubicBezTo>
                      <a:pt x="13" y="9"/>
                      <a:pt x="5" y="17"/>
                      <a:pt x="5" y="20"/>
                    </a:cubicBezTo>
                    <a:cubicBezTo>
                      <a:pt x="4" y="23"/>
                      <a:pt x="0" y="31"/>
                      <a:pt x="1" y="36"/>
                    </a:cubicBezTo>
                    <a:cubicBezTo>
                      <a:pt x="2" y="41"/>
                      <a:pt x="2" y="72"/>
                      <a:pt x="4" y="75"/>
                    </a:cubicBezTo>
                    <a:cubicBezTo>
                      <a:pt x="4" y="75"/>
                      <a:pt x="22" y="61"/>
                      <a:pt x="28" y="53"/>
                    </a:cubicBezTo>
                    <a:cubicBezTo>
                      <a:pt x="34" y="44"/>
                      <a:pt x="37" y="34"/>
                      <a:pt x="31" y="19"/>
                    </a:cubicBezTo>
                    <a:cubicBezTo>
                      <a:pt x="26" y="5"/>
                      <a:pt x="23" y="7"/>
                      <a:pt x="23" y="0"/>
                    </a:cubicBezTo>
                    <a:cubicBezTo>
                      <a:pt x="23" y="0"/>
                      <a:pt x="21" y="4"/>
                      <a:pt x="17" y="6"/>
                    </a:cubicBezTo>
                    <a:close/>
                    <a:moveTo>
                      <a:pt x="19" y="27"/>
                    </a:moveTo>
                    <a:cubicBezTo>
                      <a:pt x="19" y="31"/>
                      <a:pt x="18" y="41"/>
                      <a:pt x="17" y="44"/>
                    </a:cubicBezTo>
                    <a:cubicBezTo>
                      <a:pt x="17" y="47"/>
                      <a:pt x="13" y="57"/>
                      <a:pt x="11" y="59"/>
                    </a:cubicBezTo>
                    <a:cubicBezTo>
                      <a:pt x="9" y="62"/>
                      <a:pt x="6" y="69"/>
                      <a:pt x="6" y="69"/>
                    </a:cubicBezTo>
                    <a:cubicBezTo>
                      <a:pt x="8" y="64"/>
                      <a:pt x="16" y="45"/>
                      <a:pt x="17" y="39"/>
                    </a:cubicBezTo>
                    <a:cubicBezTo>
                      <a:pt x="18" y="33"/>
                      <a:pt x="17" y="23"/>
                      <a:pt x="17" y="19"/>
                    </a:cubicBezTo>
                    <a:cubicBezTo>
                      <a:pt x="17" y="15"/>
                      <a:pt x="18" y="11"/>
                      <a:pt x="18" y="11"/>
                    </a:cubicBezTo>
                    <a:cubicBezTo>
                      <a:pt x="18" y="13"/>
                      <a:pt x="18" y="23"/>
                      <a:pt x="19" y="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67" name="Freeform 282"/>
              <p:cNvSpPr>
                <a:spLocks/>
              </p:cNvSpPr>
              <p:nvPr/>
            </p:nvSpPr>
            <p:spPr bwMode="auto">
              <a:xfrm>
                <a:off x="6295464" y="1691147"/>
                <a:ext cx="56472" cy="216747"/>
              </a:xfrm>
              <a:custGeom>
                <a:avLst/>
                <a:gdLst/>
                <a:ahLst/>
                <a:cxnLst>
                  <a:cxn ang="0">
                    <a:pos x="11" y="28"/>
                  </a:cxn>
                  <a:cxn ang="0">
                    <a:pos x="0" y="58"/>
                  </a:cxn>
                  <a:cxn ang="0">
                    <a:pos x="5" y="48"/>
                  </a:cxn>
                  <a:cxn ang="0">
                    <a:pos x="11" y="33"/>
                  </a:cxn>
                  <a:cxn ang="0">
                    <a:pos x="13" y="16"/>
                  </a:cxn>
                  <a:cxn ang="0">
                    <a:pos x="12" y="0"/>
                  </a:cxn>
                  <a:cxn ang="0">
                    <a:pos x="11" y="8"/>
                  </a:cxn>
                  <a:cxn ang="0">
                    <a:pos x="11" y="28"/>
                  </a:cxn>
                </a:cxnLst>
                <a:rect l="0" t="0" r="r" b="b"/>
                <a:pathLst>
                  <a:path w="13" h="58">
                    <a:moveTo>
                      <a:pt x="11" y="28"/>
                    </a:moveTo>
                    <a:cubicBezTo>
                      <a:pt x="10" y="34"/>
                      <a:pt x="2" y="53"/>
                      <a:pt x="0" y="58"/>
                    </a:cubicBezTo>
                    <a:cubicBezTo>
                      <a:pt x="0" y="58"/>
                      <a:pt x="3" y="51"/>
                      <a:pt x="5" y="48"/>
                    </a:cubicBezTo>
                    <a:cubicBezTo>
                      <a:pt x="7" y="46"/>
                      <a:pt x="11" y="36"/>
                      <a:pt x="11" y="33"/>
                    </a:cubicBezTo>
                    <a:cubicBezTo>
                      <a:pt x="12" y="30"/>
                      <a:pt x="13" y="20"/>
                      <a:pt x="13" y="16"/>
                    </a:cubicBezTo>
                    <a:cubicBezTo>
                      <a:pt x="12" y="12"/>
                      <a:pt x="12" y="2"/>
                      <a:pt x="12" y="0"/>
                    </a:cubicBezTo>
                    <a:cubicBezTo>
                      <a:pt x="12" y="0"/>
                      <a:pt x="11" y="4"/>
                      <a:pt x="11" y="8"/>
                    </a:cubicBezTo>
                    <a:cubicBezTo>
                      <a:pt x="11" y="12"/>
                      <a:pt x="12" y="22"/>
                      <a:pt x="11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</p:grpSp>
        <p:sp>
          <p:nvSpPr>
            <p:cNvPr id="62" name="Freeform 283"/>
            <p:cNvSpPr>
              <a:spLocks/>
            </p:cNvSpPr>
            <p:nvPr/>
          </p:nvSpPr>
          <p:spPr bwMode="auto">
            <a:xfrm rot="3025731">
              <a:off x="760514" y="6269216"/>
              <a:ext cx="42910" cy="116164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sp>
          <p:nvSpPr>
            <p:cNvPr id="63" name="Freeform 284"/>
            <p:cNvSpPr>
              <a:spLocks/>
            </p:cNvSpPr>
            <p:nvPr/>
          </p:nvSpPr>
          <p:spPr bwMode="auto">
            <a:xfrm rot="3025731">
              <a:off x="800294" y="6310536"/>
              <a:ext cx="39731" cy="116164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</p:grpSp>
      <p:grpSp>
        <p:nvGrpSpPr>
          <p:cNvPr id="103" name="Group 383"/>
          <p:cNvGrpSpPr>
            <a:grpSpLocks noChangeAspect="1"/>
          </p:cNvGrpSpPr>
          <p:nvPr/>
        </p:nvGrpSpPr>
        <p:grpSpPr bwMode="auto">
          <a:xfrm rot="-530194">
            <a:off x="484188" y="5027613"/>
            <a:ext cx="1042987" cy="796925"/>
            <a:chOff x="1238130" y="6052653"/>
            <a:chExt cx="698371" cy="531091"/>
          </a:xfrm>
        </p:grpSpPr>
        <p:sp>
          <p:nvSpPr>
            <p:cNvPr id="104" name="AutoShape 3"/>
            <p:cNvSpPr>
              <a:spLocks noChangeAspect="1" noChangeArrowheads="1" noTextEdit="1"/>
            </p:cNvSpPr>
            <p:nvPr/>
          </p:nvSpPr>
          <p:spPr bwMode="auto">
            <a:xfrm rot="2467258">
              <a:off x="1245211" y="6058405"/>
              <a:ext cx="690931" cy="5109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sp>
          <p:nvSpPr>
            <p:cNvPr id="105" name="Freeform 104"/>
            <p:cNvSpPr>
              <a:spLocks noEditPoints="1"/>
            </p:cNvSpPr>
            <p:nvPr/>
          </p:nvSpPr>
          <p:spPr bwMode="auto">
            <a:xfrm rot="2467258">
              <a:off x="1238136" y="6052572"/>
              <a:ext cx="697308" cy="531091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5">
                <a:alpha val="4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grpSp>
          <p:nvGrpSpPr>
            <p:cNvPr id="106" name="Group 296"/>
            <p:cNvGrpSpPr/>
            <p:nvPr/>
          </p:nvGrpSpPr>
          <p:grpSpPr>
            <a:xfrm rot="2467258">
              <a:off x="1498297" y="6174338"/>
              <a:ext cx="173236" cy="175910"/>
              <a:chOff x="5902325" y="2266950"/>
              <a:chExt cx="820738" cy="833438"/>
            </a:xfrm>
            <a:solidFill>
              <a:schemeClr val="accent4"/>
            </a:solidFill>
          </p:grpSpPr>
          <p:sp>
            <p:nvSpPr>
              <p:cNvPr id="119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20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21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grpSp>
            <p:nvGrpSpPr>
              <p:cNvPr id="122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123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24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25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26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27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28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29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30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31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32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33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34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35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36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37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38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39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0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1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2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3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4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5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6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7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8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9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50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51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52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53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</p:grpSp>
        </p:grpSp>
        <p:grpSp>
          <p:nvGrpSpPr>
            <p:cNvPr id="107" name="Group 289"/>
            <p:cNvGrpSpPr>
              <a:grpSpLocks/>
            </p:cNvGrpSpPr>
            <p:nvPr/>
          </p:nvGrpSpPr>
          <p:grpSpPr bwMode="auto">
            <a:xfrm rot="2467258">
              <a:off x="1574921" y="6072539"/>
              <a:ext cx="36825" cy="24862"/>
              <a:chOff x="3912070" y="1965693"/>
              <a:chExt cx="174449" cy="117795"/>
            </a:xfrm>
          </p:grpSpPr>
          <p:sp>
            <p:nvSpPr>
              <p:cNvPr id="115" name="Freeform 114"/>
              <p:cNvSpPr>
                <a:spLocks/>
              </p:cNvSpPr>
              <p:nvPr/>
            </p:nvSpPr>
            <p:spPr bwMode="auto">
              <a:xfrm>
                <a:off x="3954771" y="2002724"/>
                <a:ext cx="30214" cy="30076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8" y="3"/>
                  </a:cxn>
                  <a:cxn ang="0">
                    <a:pos x="3" y="0"/>
                  </a:cxn>
                  <a:cxn ang="0">
                    <a:pos x="1" y="6"/>
                  </a:cxn>
                </a:cxnLst>
                <a:rect l="0" t="0" r="r" b="b"/>
                <a:pathLst>
                  <a:path w="8" h="7">
                    <a:moveTo>
                      <a:pt x="1" y="6"/>
                    </a:moveTo>
                    <a:cubicBezTo>
                      <a:pt x="3" y="7"/>
                      <a:pt x="5" y="6"/>
                      <a:pt x="8" y="3"/>
                    </a:cubicBezTo>
                    <a:cubicBezTo>
                      <a:pt x="7" y="2"/>
                      <a:pt x="5" y="1"/>
                      <a:pt x="3" y="0"/>
                    </a:cubicBezTo>
                    <a:cubicBezTo>
                      <a:pt x="1" y="3"/>
                      <a:pt x="0" y="5"/>
                      <a:pt x="1" y="6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16" name="Freeform 115"/>
              <p:cNvSpPr>
                <a:spLocks/>
              </p:cNvSpPr>
              <p:nvPr/>
            </p:nvSpPr>
            <p:spPr bwMode="auto">
              <a:xfrm>
                <a:off x="4014939" y="2033275"/>
                <a:ext cx="20143" cy="30076"/>
              </a:xfrm>
              <a:custGeom>
                <a:avLst/>
                <a:gdLst/>
                <a:ahLst/>
                <a:cxnLst>
                  <a:cxn ang="0">
                    <a:pos x="1" y="7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1" y="7"/>
                  </a:cxn>
                </a:cxnLst>
                <a:rect l="0" t="0" r="r" b="b"/>
                <a:pathLst>
                  <a:path w="6" h="8">
                    <a:moveTo>
                      <a:pt x="1" y="7"/>
                    </a:moveTo>
                    <a:cubicBezTo>
                      <a:pt x="3" y="8"/>
                      <a:pt x="4" y="7"/>
                      <a:pt x="6" y="4"/>
                    </a:cubicBezTo>
                    <a:cubicBezTo>
                      <a:pt x="5" y="3"/>
                      <a:pt x="3" y="2"/>
                      <a:pt x="2" y="0"/>
                    </a:cubicBezTo>
                    <a:cubicBezTo>
                      <a:pt x="0" y="4"/>
                      <a:pt x="0" y="7"/>
                      <a:pt x="1" y="7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17" name="Freeform 116"/>
              <p:cNvSpPr>
                <a:spLocks/>
              </p:cNvSpPr>
              <p:nvPr/>
            </p:nvSpPr>
            <p:spPr bwMode="auto">
              <a:xfrm>
                <a:off x="4076448" y="2078477"/>
                <a:ext cx="10071" cy="5011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18" name="Freeform 117"/>
              <p:cNvSpPr>
                <a:spLocks/>
              </p:cNvSpPr>
              <p:nvPr/>
            </p:nvSpPr>
            <p:spPr bwMode="auto">
              <a:xfrm>
                <a:off x="3912070" y="1965693"/>
                <a:ext cx="20143" cy="10025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5" y="2"/>
                  </a:cxn>
                  <a:cxn ang="0">
                    <a:pos x="1" y="0"/>
                  </a:cxn>
                  <a:cxn ang="0">
                    <a:pos x="1" y="2"/>
                  </a:cxn>
                </a:cxnLst>
                <a:rect l="0" t="0" r="r" b="b"/>
                <a:pathLst>
                  <a:path w="5" h="3">
                    <a:moveTo>
                      <a:pt x="1" y="2"/>
                    </a:moveTo>
                    <a:cubicBezTo>
                      <a:pt x="1" y="3"/>
                      <a:pt x="3" y="3"/>
                      <a:pt x="5" y="2"/>
                    </a:cubicBezTo>
                    <a:cubicBezTo>
                      <a:pt x="3" y="1"/>
                      <a:pt x="2" y="1"/>
                      <a:pt x="1" y="0"/>
                    </a:cubicBezTo>
                    <a:cubicBezTo>
                      <a:pt x="0" y="1"/>
                      <a:pt x="0" y="2"/>
                      <a:pt x="1" y="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</p:grpSp>
        <p:grpSp>
          <p:nvGrpSpPr>
            <p:cNvPr id="108" name="Group 281"/>
            <p:cNvGrpSpPr>
              <a:grpSpLocks/>
            </p:cNvGrpSpPr>
            <p:nvPr/>
          </p:nvGrpSpPr>
          <p:grpSpPr bwMode="auto">
            <a:xfrm rot="2467258">
              <a:off x="1565113" y="6375290"/>
              <a:ext cx="84957" cy="72440"/>
              <a:chOff x="6292292" y="1637218"/>
              <a:chExt cx="402505" cy="343199"/>
            </a:xfrm>
          </p:grpSpPr>
          <p:sp>
            <p:nvSpPr>
              <p:cNvPr id="111" name="Freeform 50"/>
              <p:cNvSpPr>
                <a:spLocks noEditPoints="1"/>
              </p:cNvSpPr>
              <p:nvPr/>
            </p:nvSpPr>
            <p:spPr bwMode="auto">
              <a:xfrm>
                <a:off x="6473207" y="1769903"/>
                <a:ext cx="221590" cy="210514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24"/>
                  </a:cxn>
                  <a:cxn ang="0">
                    <a:pos x="11" y="34"/>
                  </a:cxn>
                  <a:cxn ang="0">
                    <a:pos x="16" y="35"/>
                  </a:cxn>
                  <a:cxn ang="0">
                    <a:pos x="19" y="44"/>
                  </a:cxn>
                  <a:cxn ang="0">
                    <a:pos x="27" y="49"/>
                  </a:cxn>
                  <a:cxn ang="0">
                    <a:pos x="33" y="49"/>
                  </a:cxn>
                  <a:cxn ang="0">
                    <a:pos x="32" y="53"/>
                  </a:cxn>
                  <a:cxn ang="0">
                    <a:pos x="59" y="47"/>
                  </a:cxn>
                  <a:cxn ang="0">
                    <a:pos x="56" y="21"/>
                  </a:cxn>
                  <a:cxn ang="0">
                    <a:pos x="53" y="21"/>
                  </a:cxn>
                  <a:cxn ang="0">
                    <a:pos x="42" y="4"/>
                  </a:cxn>
                  <a:cxn ang="0">
                    <a:pos x="34" y="7"/>
                  </a:cxn>
                  <a:cxn ang="0">
                    <a:pos x="29" y="8"/>
                  </a:cxn>
                  <a:cxn ang="0">
                    <a:pos x="21" y="3"/>
                  </a:cxn>
                  <a:cxn ang="0">
                    <a:pos x="11" y="3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15" y="21"/>
                  </a:cxn>
                  <a:cxn ang="0">
                    <a:pos x="31" y="28"/>
                  </a:cxn>
                  <a:cxn ang="0">
                    <a:pos x="44" y="36"/>
                  </a:cxn>
                  <a:cxn ang="0">
                    <a:pos x="29" y="28"/>
                  </a:cxn>
                  <a:cxn ang="0">
                    <a:pos x="13" y="21"/>
                  </a:cxn>
                  <a:cxn ang="0">
                    <a:pos x="2" y="5"/>
                  </a:cxn>
                  <a:cxn ang="0">
                    <a:pos x="15" y="21"/>
                  </a:cxn>
                </a:cxnLst>
                <a:rect l="0" t="0" r="r" b="b"/>
                <a:pathLst>
                  <a:path w="59" h="55">
                    <a:moveTo>
                      <a:pt x="2" y="11"/>
                    </a:moveTo>
                    <a:cubicBezTo>
                      <a:pt x="5" y="15"/>
                      <a:pt x="4" y="21"/>
                      <a:pt x="4" y="24"/>
                    </a:cubicBezTo>
                    <a:cubicBezTo>
                      <a:pt x="4" y="32"/>
                      <a:pt x="11" y="34"/>
                      <a:pt x="11" y="34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41"/>
                      <a:pt x="19" y="44"/>
                    </a:cubicBezTo>
                    <a:cubicBezTo>
                      <a:pt x="22" y="48"/>
                      <a:pt x="27" y="49"/>
                      <a:pt x="27" y="4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29" y="51"/>
                      <a:pt x="32" y="53"/>
                    </a:cubicBezTo>
                    <a:cubicBezTo>
                      <a:pt x="35" y="55"/>
                      <a:pt x="59" y="47"/>
                      <a:pt x="59" y="47"/>
                    </a:cubicBezTo>
                    <a:cubicBezTo>
                      <a:pt x="56" y="46"/>
                      <a:pt x="57" y="26"/>
                      <a:pt x="56" y="21"/>
                    </a:cubicBezTo>
                    <a:cubicBezTo>
                      <a:pt x="55" y="16"/>
                      <a:pt x="54" y="25"/>
                      <a:pt x="53" y="21"/>
                    </a:cubicBezTo>
                    <a:cubicBezTo>
                      <a:pt x="51" y="17"/>
                      <a:pt x="45" y="7"/>
                      <a:pt x="42" y="4"/>
                    </a:cubicBezTo>
                    <a:cubicBezTo>
                      <a:pt x="39" y="1"/>
                      <a:pt x="35" y="4"/>
                      <a:pt x="34" y="7"/>
                    </a:cubicBezTo>
                    <a:cubicBezTo>
                      <a:pt x="33" y="10"/>
                      <a:pt x="32" y="10"/>
                      <a:pt x="29" y="8"/>
                    </a:cubicBezTo>
                    <a:cubicBezTo>
                      <a:pt x="27" y="6"/>
                      <a:pt x="24" y="4"/>
                      <a:pt x="21" y="3"/>
                    </a:cubicBezTo>
                    <a:cubicBezTo>
                      <a:pt x="18" y="1"/>
                      <a:pt x="14" y="4"/>
                      <a:pt x="11" y="3"/>
                    </a:cubicBezTo>
                    <a:cubicBezTo>
                      <a:pt x="9" y="2"/>
                      <a:pt x="7" y="5"/>
                      <a:pt x="4" y="4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0" y="8"/>
                      <a:pt x="2" y="11"/>
                    </a:cubicBezTo>
                    <a:close/>
                    <a:moveTo>
                      <a:pt x="15" y="21"/>
                    </a:moveTo>
                    <a:cubicBezTo>
                      <a:pt x="17" y="22"/>
                      <a:pt x="29" y="27"/>
                      <a:pt x="31" y="28"/>
                    </a:cubicBezTo>
                    <a:cubicBezTo>
                      <a:pt x="32" y="29"/>
                      <a:pt x="38" y="32"/>
                      <a:pt x="44" y="36"/>
                    </a:cubicBezTo>
                    <a:cubicBezTo>
                      <a:pt x="44" y="36"/>
                      <a:pt x="32" y="31"/>
                      <a:pt x="29" y="28"/>
                    </a:cubicBezTo>
                    <a:cubicBezTo>
                      <a:pt x="29" y="28"/>
                      <a:pt x="16" y="25"/>
                      <a:pt x="13" y="21"/>
                    </a:cubicBezTo>
                    <a:cubicBezTo>
                      <a:pt x="10" y="16"/>
                      <a:pt x="2" y="5"/>
                      <a:pt x="2" y="5"/>
                    </a:cubicBezTo>
                    <a:cubicBezTo>
                      <a:pt x="2" y="5"/>
                      <a:pt x="14" y="20"/>
                      <a:pt x="15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12" name="Freeform 51"/>
              <p:cNvSpPr>
                <a:spLocks/>
              </p:cNvSpPr>
              <p:nvPr/>
            </p:nvSpPr>
            <p:spPr bwMode="auto">
              <a:xfrm>
                <a:off x="6476080" y="1790705"/>
                <a:ext cx="161156" cy="120294"/>
              </a:xfrm>
              <a:custGeom>
                <a:avLst/>
                <a:gdLst/>
                <a:ahLst/>
                <a:cxnLst>
                  <a:cxn ang="0">
                    <a:pos x="27" y="23"/>
                  </a:cxn>
                  <a:cxn ang="0">
                    <a:pos x="42" y="31"/>
                  </a:cxn>
                  <a:cxn ang="0">
                    <a:pos x="29" y="23"/>
                  </a:cxn>
                  <a:cxn ang="0">
                    <a:pos x="13" y="16"/>
                  </a:cxn>
                  <a:cxn ang="0">
                    <a:pos x="0" y="0"/>
                  </a:cxn>
                  <a:cxn ang="0">
                    <a:pos x="11" y="16"/>
                  </a:cxn>
                  <a:cxn ang="0">
                    <a:pos x="27" y="23"/>
                  </a:cxn>
                </a:cxnLst>
                <a:rect l="0" t="0" r="r" b="b"/>
                <a:pathLst>
                  <a:path w="42" h="31">
                    <a:moveTo>
                      <a:pt x="27" y="23"/>
                    </a:moveTo>
                    <a:cubicBezTo>
                      <a:pt x="30" y="26"/>
                      <a:pt x="42" y="31"/>
                      <a:pt x="42" y="31"/>
                    </a:cubicBezTo>
                    <a:cubicBezTo>
                      <a:pt x="36" y="27"/>
                      <a:pt x="30" y="24"/>
                      <a:pt x="29" y="23"/>
                    </a:cubicBezTo>
                    <a:cubicBezTo>
                      <a:pt x="27" y="22"/>
                      <a:pt x="15" y="17"/>
                      <a:pt x="13" y="16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0" y="0"/>
                      <a:pt x="8" y="11"/>
                      <a:pt x="11" y="16"/>
                    </a:cubicBezTo>
                    <a:cubicBezTo>
                      <a:pt x="14" y="20"/>
                      <a:pt x="27" y="23"/>
                      <a:pt x="27" y="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13" name="Freeform 281"/>
              <p:cNvSpPr>
                <a:spLocks noEditPoints="1"/>
              </p:cNvSpPr>
              <p:nvPr/>
            </p:nvSpPr>
            <p:spPr bwMode="auto">
              <a:xfrm>
                <a:off x="6292292" y="1637218"/>
                <a:ext cx="141012" cy="285696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5" y="20"/>
                  </a:cxn>
                  <a:cxn ang="0">
                    <a:pos x="1" y="36"/>
                  </a:cxn>
                  <a:cxn ang="0">
                    <a:pos x="4" y="75"/>
                  </a:cxn>
                  <a:cxn ang="0">
                    <a:pos x="28" y="53"/>
                  </a:cxn>
                  <a:cxn ang="0">
                    <a:pos x="31" y="19"/>
                  </a:cxn>
                  <a:cxn ang="0">
                    <a:pos x="23" y="0"/>
                  </a:cxn>
                  <a:cxn ang="0">
                    <a:pos x="17" y="6"/>
                  </a:cxn>
                  <a:cxn ang="0">
                    <a:pos x="19" y="27"/>
                  </a:cxn>
                  <a:cxn ang="0">
                    <a:pos x="17" y="44"/>
                  </a:cxn>
                  <a:cxn ang="0">
                    <a:pos x="11" y="59"/>
                  </a:cxn>
                  <a:cxn ang="0">
                    <a:pos x="6" y="69"/>
                  </a:cxn>
                  <a:cxn ang="0">
                    <a:pos x="17" y="39"/>
                  </a:cxn>
                  <a:cxn ang="0">
                    <a:pos x="17" y="19"/>
                  </a:cxn>
                  <a:cxn ang="0">
                    <a:pos x="18" y="11"/>
                  </a:cxn>
                  <a:cxn ang="0">
                    <a:pos x="19" y="27"/>
                  </a:cxn>
                </a:cxnLst>
                <a:rect l="0" t="0" r="r" b="b"/>
                <a:pathLst>
                  <a:path w="37" h="75">
                    <a:moveTo>
                      <a:pt x="17" y="6"/>
                    </a:moveTo>
                    <a:cubicBezTo>
                      <a:pt x="13" y="9"/>
                      <a:pt x="5" y="17"/>
                      <a:pt x="5" y="20"/>
                    </a:cubicBezTo>
                    <a:cubicBezTo>
                      <a:pt x="4" y="23"/>
                      <a:pt x="0" y="31"/>
                      <a:pt x="1" y="36"/>
                    </a:cubicBezTo>
                    <a:cubicBezTo>
                      <a:pt x="2" y="41"/>
                      <a:pt x="2" y="72"/>
                      <a:pt x="4" y="75"/>
                    </a:cubicBezTo>
                    <a:cubicBezTo>
                      <a:pt x="4" y="75"/>
                      <a:pt x="22" y="61"/>
                      <a:pt x="28" y="53"/>
                    </a:cubicBezTo>
                    <a:cubicBezTo>
                      <a:pt x="34" y="44"/>
                      <a:pt x="37" y="34"/>
                      <a:pt x="31" y="19"/>
                    </a:cubicBezTo>
                    <a:cubicBezTo>
                      <a:pt x="26" y="5"/>
                      <a:pt x="23" y="7"/>
                      <a:pt x="23" y="0"/>
                    </a:cubicBezTo>
                    <a:cubicBezTo>
                      <a:pt x="23" y="0"/>
                      <a:pt x="21" y="4"/>
                      <a:pt x="17" y="6"/>
                    </a:cubicBezTo>
                    <a:close/>
                    <a:moveTo>
                      <a:pt x="19" y="27"/>
                    </a:moveTo>
                    <a:cubicBezTo>
                      <a:pt x="19" y="31"/>
                      <a:pt x="18" y="41"/>
                      <a:pt x="17" y="44"/>
                    </a:cubicBezTo>
                    <a:cubicBezTo>
                      <a:pt x="17" y="47"/>
                      <a:pt x="13" y="57"/>
                      <a:pt x="11" y="59"/>
                    </a:cubicBezTo>
                    <a:cubicBezTo>
                      <a:pt x="9" y="62"/>
                      <a:pt x="6" y="69"/>
                      <a:pt x="6" y="69"/>
                    </a:cubicBezTo>
                    <a:cubicBezTo>
                      <a:pt x="8" y="64"/>
                      <a:pt x="16" y="45"/>
                      <a:pt x="17" y="39"/>
                    </a:cubicBezTo>
                    <a:cubicBezTo>
                      <a:pt x="18" y="33"/>
                      <a:pt x="17" y="23"/>
                      <a:pt x="17" y="19"/>
                    </a:cubicBezTo>
                    <a:cubicBezTo>
                      <a:pt x="17" y="15"/>
                      <a:pt x="18" y="11"/>
                      <a:pt x="18" y="11"/>
                    </a:cubicBezTo>
                    <a:cubicBezTo>
                      <a:pt x="18" y="13"/>
                      <a:pt x="18" y="23"/>
                      <a:pt x="19" y="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14" name="Freeform 282"/>
              <p:cNvSpPr>
                <a:spLocks/>
              </p:cNvSpPr>
              <p:nvPr/>
            </p:nvSpPr>
            <p:spPr bwMode="auto">
              <a:xfrm>
                <a:off x="6312294" y="1676826"/>
                <a:ext cx="50361" cy="220538"/>
              </a:xfrm>
              <a:custGeom>
                <a:avLst/>
                <a:gdLst/>
                <a:ahLst/>
                <a:cxnLst>
                  <a:cxn ang="0">
                    <a:pos x="11" y="28"/>
                  </a:cxn>
                  <a:cxn ang="0">
                    <a:pos x="0" y="58"/>
                  </a:cxn>
                  <a:cxn ang="0">
                    <a:pos x="5" y="48"/>
                  </a:cxn>
                  <a:cxn ang="0">
                    <a:pos x="11" y="33"/>
                  </a:cxn>
                  <a:cxn ang="0">
                    <a:pos x="13" y="16"/>
                  </a:cxn>
                  <a:cxn ang="0">
                    <a:pos x="12" y="0"/>
                  </a:cxn>
                  <a:cxn ang="0">
                    <a:pos x="11" y="8"/>
                  </a:cxn>
                  <a:cxn ang="0">
                    <a:pos x="11" y="28"/>
                  </a:cxn>
                </a:cxnLst>
                <a:rect l="0" t="0" r="r" b="b"/>
                <a:pathLst>
                  <a:path w="13" h="58">
                    <a:moveTo>
                      <a:pt x="11" y="28"/>
                    </a:moveTo>
                    <a:cubicBezTo>
                      <a:pt x="10" y="34"/>
                      <a:pt x="2" y="53"/>
                      <a:pt x="0" y="58"/>
                    </a:cubicBezTo>
                    <a:cubicBezTo>
                      <a:pt x="0" y="58"/>
                      <a:pt x="3" y="51"/>
                      <a:pt x="5" y="48"/>
                    </a:cubicBezTo>
                    <a:cubicBezTo>
                      <a:pt x="7" y="46"/>
                      <a:pt x="11" y="36"/>
                      <a:pt x="11" y="33"/>
                    </a:cubicBezTo>
                    <a:cubicBezTo>
                      <a:pt x="12" y="30"/>
                      <a:pt x="13" y="20"/>
                      <a:pt x="13" y="16"/>
                    </a:cubicBezTo>
                    <a:cubicBezTo>
                      <a:pt x="12" y="12"/>
                      <a:pt x="12" y="2"/>
                      <a:pt x="12" y="0"/>
                    </a:cubicBezTo>
                    <a:cubicBezTo>
                      <a:pt x="12" y="0"/>
                      <a:pt x="11" y="4"/>
                      <a:pt x="11" y="8"/>
                    </a:cubicBezTo>
                    <a:cubicBezTo>
                      <a:pt x="11" y="12"/>
                      <a:pt x="12" y="22"/>
                      <a:pt x="11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</p:grpSp>
        <p:sp>
          <p:nvSpPr>
            <p:cNvPr id="109" name="Freeform 283"/>
            <p:cNvSpPr>
              <a:spLocks/>
            </p:cNvSpPr>
            <p:nvPr/>
          </p:nvSpPr>
          <p:spPr bwMode="auto">
            <a:xfrm rot="2467258">
              <a:off x="1610178" y="6132923"/>
              <a:ext cx="53149" cy="143881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sp>
          <p:nvSpPr>
            <p:cNvPr id="110" name="Freeform 284"/>
            <p:cNvSpPr>
              <a:spLocks/>
            </p:cNvSpPr>
            <p:nvPr/>
          </p:nvSpPr>
          <p:spPr bwMode="auto">
            <a:xfrm rot="2467258">
              <a:off x="1665804" y="6175633"/>
              <a:ext cx="51023" cy="144939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345" y="1600200"/>
            <a:ext cx="7041356" cy="1362075"/>
          </a:xfrm>
        </p:spPr>
        <p:txBody>
          <a:bodyPr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800" kern="1200" spc="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1" y="3059113"/>
            <a:ext cx="5575299" cy="1970087"/>
          </a:xfrm>
        </p:spPr>
        <p:txBody>
          <a:bodyPr/>
          <a:lstStyle>
            <a:lvl1pPr marL="0" indent="0" algn="r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Wingdings" pitchFamily="2" charset="2"/>
              <a:buNone/>
              <a:defRPr sz="1800" kern="1200" spc="10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38100">
                    <a:schemeClr val="bg1"/>
                  </a:inn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E6A71-CAB9-4EDA-AF03-2CE65782DBEF}" type="datetimeFigureOut">
              <a:rPr lang="en-US"/>
              <a:pPr>
                <a:defRPr/>
              </a:pPr>
              <a:t>2/18/2017</a:t>
            </a:fld>
            <a:endParaRPr lang="en-US"/>
          </a:p>
        </p:txBody>
      </p:sp>
      <p:sp>
        <p:nvSpPr>
          <p:cNvPr id="1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B6B4EB-A3D8-4114-823F-A914016151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0100" y="2151063"/>
            <a:ext cx="2743200" cy="3886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151063"/>
            <a:ext cx="2743200" cy="3886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CE518B-275D-4AD5-935E-E1F3159B2072}" type="datetimeFigureOut">
              <a:rPr lang="en-US"/>
              <a:pPr>
                <a:defRPr/>
              </a:pPr>
              <a:t>2/18/2017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5093C-CAF1-4991-BFB3-BB715ABCC5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2139297"/>
            <a:ext cx="2743200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57400" y="2895600"/>
            <a:ext cx="2743200" cy="3141662"/>
          </a:xfrm>
        </p:spPr>
        <p:txBody>
          <a:bodyPr/>
          <a:lstStyle>
            <a:lvl1pPr>
              <a:defRPr sz="1800" b="0"/>
            </a:lvl1pPr>
            <a:lvl2pPr>
              <a:defRPr sz="1800" b="0"/>
            </a:lvl2pPr>
            <a:lvl3pPr>
              <a:defRPr sz="1800" b="0"/>
            </a:lvl3pPr>
            <a:lvl4pPr>
              <a:defRPr sz="1800" b="0"/>
            </a:lvl4pPr>
            <a:lvl5pPr>
              <a:defRPr sz="1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57800" y="2139297"/>
            <a:ext cx="2743200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57800" y="2895600"/>
            <a:ext cx="2743200" cy="3141662"/>
          </a:xfrm>
        </p:spPr>
        <p:txBody>
          <a:bodyPr/>
          <a:lstStyle>
            <a:lvl1pPr>
              <a:defRPr sz="1800" b="0"/>
            </a:lvl1pPr>
            <a:lvl2pPr>
              <a:defRPr sz="1800" b="0"/>
            </a:lvl2pPr>
            <a:lvl3pPr>
              <a:defRPr sz="1800" b="0"/>
            </a:lvl3pPr>
            <a:lvl4pPr>
              <a:defRPr sz="1800" b="0"/>
            </a:lvl4pPr>
            <a:lvl5pPr>
              <a:defRPr sz="1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3B3A1-E865-4E30-A320-981C42A2D81B}" type="datetimeFigureOut">
              <a:rPr lang="en-US"/>
              <a:pPr>
                <a:defRPr/>
              </a:pPr>
              <a:t>2/18/2017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7AC638-C48F-4B62-974A-FA08903980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84" descr="vines15.png"/>
          <p:cNvPicPr>
            <a:picLocks noChangeAspect="1"/>
          </p:cNvPicPr>
          <p:nvPr/>
        </p:nvPicPr>
        <p:blipFill>
          <a:blip r:embed="rId2" cstate="print"/>
          <a:srcRect l="45970" t="11031" r="27271" b="37244"/>
          <a:stretch>
            <a:fillRect/>
          </a:stretch>
        </p:blipFill>
        <p:spPr bwMode="auto">
          <a:xfrm>
            <a:off x="0" y="2895600"/>
            <a:ext cx="24447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"/>
            </a:schemeClr>
          </a:solidFill>
          <a:ln w="127000">
            <a:solidFill>
              <a:schemeClr val="bg2">
                <a:lumMod val="75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1216025" y="6016625"/>
            <a:ext cx="698500" cy="530225"/>
            <a:chOff x="1238130" y="6052653"/>
            <a:chExt cx="698371" cy="531091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 rot="2467258">
              <a:off x="1246067" y="6059013"/>
              <a:ext cx="690434" cy="510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 rot="2467258">
              <a:off x="1238130" y="6052653"/>
              <a:ext cx="696784" cy="531091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grpSp>
          <p:nvGrpSpPr>
            <p:cNvPr id="8" name="Group 296"/>
            <p:cNvGrpSpPr/>
            <p:nvPr/>
          </p:nvGrpSpPr>
          <p:grpSpPr>
            <a:xfrm rot="2467258">
              <a:off x="1498298" y="6174338"/>
              <a:ext cx="173236" cy="175910"/>
              <a:chOff x="5902325" y="2266950"/>
              <a:chExt cx="820738" cy="833438"/>
            </a:xfrm>
            <a:solidFill>
              <a:schemeClr val="accent4"/>
            </a:solidFill>
          </p:grpSpPr>
          <p:sp>
            <p:nvSpPr>
              <p:cNvPr id="21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22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23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grpSp>
            <p:nvGrpSpPr>
              <p:cNvPr id="24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25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26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27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28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29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30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31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32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33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34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35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36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37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38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39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0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1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2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3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4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5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6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7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8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9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50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51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52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53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54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55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</p:grpSp>
        </p:grpSp>
        <p:grpSp>
          <p:nvGrpSpPr>
            <p:cNvPr id="9" name="Group 289"/>
            <p:cNvGrpSpPr>
              <a:grpSpLocks/>
            </p:cNvGrpSpPr>
            <p:nvPr/>
          </p:nvGrpSpPr>
          <p:grpSpPr bwMode="auto">
            <a:xfrm rot="2467258">
              <a:off x="1574061" y="6074527"/>
              <a:ext cx="36446" cy="25264"/>
              <a:chOff x="3916028" y="1975756"/>
              <a:chExt cx="172653" cy="119695"/>
            </a:xfrm>
          </p:grpSpPr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3954661" y="2011146"/>
                <a:ext cx="30077" cy="22605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8" y="3"/>
                  </a:cxn>
                  <a:cxn ang="0">
                    <a:pos x="3" y="0"/>
                  </a:cxn>
                  <a:cxn ang="0">
                    <a:pos x="1" y="6"/>
                  </a:cxn>
                </a:cxnLst>
                <a:rect l="0" t="0" r="r" b="b"/>
                <a:pathLst>
                  <a:path w="8" h="7">
                    <a:moveTo>
                      <a:pt x="1" y="6"/>
                    </a:moveTo>
                    <a:cubicBezTo>
                      <a:pt x="3" y="7"/>
                      <a:pt x="5" y="6"/>
                      <a:pt x="8" y="3"/>
                    </a:cubicBezTo>
                    <a:cubicBezTo>
                      <a:pt x="7" y="2"/>
                      <a:pt x="5" y="1"/>
                      <a:pt x="3" y="0"/>
                    </a:cubicBezTo>
                    <a:cubicBezTo>
                      <a:pt x="1" y="3"/>
                      <a:pt x="0" y="5"/>
                      <a:pt x="1" y="6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4020279" y="2038281"/>
                <a:ext cx="22556" cy="30136"/>
              </a:xfrm>
              <a:custGeom>
                <a:avLst/>
                <a:gdLst/>
                <a:ahLst/>
                <a:cxnLst>
                  <a:cxn ang="0">
                    <a:pos x="1" y="7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1" y="7"/>
                  </a:cxn>
                </a:cxnLst>
                <a:rect l="0" t="0" r="r" b="b"/>
                <a:pathLst>
                  <a:path w="6" h="8">
                    <a:moveTo>
                      <a:pt x="1" y="7"/>
                    </a:moveTo>
                    <a:cubicBezTo>
                      <a:pt x="3" y="8"/>
                      <a:pt x="4" y="7"/>
                      <a:pt x="6" y="4"/>
                    </a:cubicBezTo>
                    <a:cubicBezTo>
                      <a:pt x="5" y="3"/>
                      <a:pt x="3" y="2"/>
                      <a:pt x="2" y="0"/>
                    </a:cubicBezTo>
                    <a:cubicBezTo>
                      <a:pt x="0" y="4"/>
                      <a:pt x="0" y="7"/>
                      <a:pt x="1" y="7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4081159" y="2087915"/>
                <a:ext cx="7522" cy="7536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3916028" y="1975756"/>
                <a:ext cx="22556" cy="7532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5" y="2"/>
                  </a:cxn>
                  <a:cxn ang="0">
                    <a:pos x="1" y="0"/>
                  </a:cxn>
                  <a:cxn ang="0">
                    <a:pos x="1" y="2"/>
                  </a:cxn>
                </a:cxnLst>
                <a:rect l="0" t="0" r="r" b="b"/>
                <a:pathLst>
                  <a:path w="5" h="3">
                    <a:moveTo>
                      <a:pt x="1" y="2"/>
                    </a:moveTo>
                    <a:cubicBezTo>
                      <a:pt x="1" y="3"/>
                      <a:pt x="3" y="3"/>
                      <a:pt x="5" y="2"/>
                    </a:cubicBezTo>
                    <a:cubicBezTo>
                      <a:pt x="3" y="1"/>
                      <a:pt x="2" y="1"/>
                      <a:pt x="1" y="0"/>
                    </a:cubicBezTo>
                    <a:cubicBezTo>
                      <a:pt x="0" y="1"/>
                      <a:pt x="0" y="2"/>
                      <a:pt x="1" y="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</p:grpSp>
        <p:grpSp>
          <p:nvGrpSpPr>
            <p:cNvPr id="10" name="Group 281"/>
            <p:cNvGrpSpPr>
              <a:grpSpLocks/>
            </p:cNvGrpSpPr>
            <p:nvPr/>
          </p:nvGrpSpPr>
          <p:grpSpPr bwMode="auto">
            <a:xfrm rot="2467258">
              <a:off x="1563854" y="6375081"/>
              <a:ext cx="86495" cy="72048"/>
              <a:chOff x="6285705" y="1638212"/>
              <a:chExt cx="409796" cy="341339"/>
            </a:xfrm>
          </p:grpSpPr>
          <p:sp>
            <p:nvSpPr>
              <p:cNvPr id="13" name="Freeform 50"/>
              <p:cNvSpPr>
                <a:spLocks noEditPoints="1"/>
              </p:cNvSpPr>
              <p:nvPr/>
            </p:nvSpPr>
            <p:spPr bwMode="auto">
              <a:xfrm>
                <a:off x="6469906" y="1768617"/>
                <a:ext cx="225595" cy="210934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24"/>
                  </a:cxn>
                  <a:cxn ang="0">
                    <a:pos x="11" y="34"/>
                  </a:cxn>
                  <a:cxn ang="0">
                    <a:pos x="16" y="35"/>
                  </a:cxn>
                  <a:cxn ang="0">
                    <a:pos x="19" y="44"/>
                  </a:cxn>
                  <a:cxn ang="0">
                    <a:pos x="27" y="49"/>
                  </a:cxn>
                  <a:cxn ang="0">
                    <a:pos x="33" y="49"/>
                  </a:cxn>
                  <a:cxn ang="0">
                    <a:pos x="32" y="53"/>
                  </a:cxn>
                  <a:cxn ang="0">
                    <a:pos x="59" y="47"/>
                  </a:cxn>
                  <a:cxn ang="0">
                    <a:pos x="56" y="21"/>
                  </a:cxn>
                  <a:cxn ang="0">
                    <a:pos x="53" y="21"/>
                  </a:cxn>
                  <a:cxn ang="0">
                    <a:pos x="42" y="4"/>
                  </a:cxn>
                  <a:cxn ang="0">
                    <a:pos x="34" y="7"/>
                  </a:cxn>
                  <a:cxn ang="0">
                    <a:pos x="29" y="8"/>
                  </a:cxn>
                  <a:cxn ang="0">
                    <a:pos x="21" y="3"/>
                  </a:cxn>
                  <a:cxn ang="0">
                    <a:pos x="11" y="3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15" y="21"/>
                  </a:cxn>
                  <a:cxn ang="0">
                    <a:pos x="31" y="28"/>
                  </a:cxn>
                  <a:cxn ang="0">
                    <a:pos x="44" y="36"/>
                  </a:cxn>
                  <a:cxn ang="0">
                    <a:pos x="29" y="28"/>
                  </a:cxn>
                  <a:cxn ang="0">
                    <a:pos x="13" y="21"/>
                  </a:cxn>
                  <a:cxn ang="0">
                    <a:pos x="2" y="5"/>
                  </a:cxn>
                  <a:cxn ang="0">
                    <a:pos x="15" y="21"/>
                  </a:cxn>
                </a:cxnLst>
                <a:rect l="0" t="0" r="r" b="b"/>
                <a:pathLst>
                  <a:path w="59" h="55">
                    <a:moveTo>
                      <a:pt x="2" y="11"/>
                    </a:moveTo>
                    <a:cubicBezTo>
                      <a:pt x="5" y="15"/>
                      <a:pt x="4" y="21"/>
                      <a:pt x="4" y="24"/>
                    </a:cubicBezTo>
                    <a:cubicBezTo>
                      <a:pt x="4" y="32"/>
                      <a:pt x="11" y="34"/>
                      <a:pt x="11" y="34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41"/>
                      <a:pt x="19" y="44"/>
                    </a:cubicBezTo>
                    <a:cubicBezTo>
                      <a:pt x="22" y="48"/>
                      <a:pt x="27" y="49"/>
                      <a:pt x="27" y="4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29" y="51"/>
                      <a:pt x="32" y="53"/>
                    </a:cubicBezTo>
                    <a:cubicBezTo>
                      <a:pt x="35" y="55"/>
                      <a:pt x="59" y="47"/>
                      <a:pt x="59" y="47"/>
                    </a:cubicBezTo>
                    <a:cubicBezTo>
                      <a:pt x="56" y="46"/>
                      <a:pt x="57" y="26"/>
                      <a:pt x="56" y="21"/>
                    </a:cubicBezTo>
                    <a:cubicBezTo>
                      <a:pt x="55" y="16"/>
                      <a:pt x="54" y="25"/>
                      <a:pt x="53" y="21"/>
                    </a:cubicBezTo>
                    <a:cubicBezTo>
                      <a:pt x="51" y="17"/>
                      <a:pt x="45" y="7"/>
                      <a:pt x="42" y="4"/>
                    </a:cubicBezTo>
                    <a:cubicBezTo>
                      <a:pt x="39" y="1"/>
                      <a:pt x="35" y="4"/>
                      <a:pt x="34" y="7"/>
                    </a:cubicBezTo>
                    <a:cubicBezTo>
                      <a:pt x="33" y="10"/>
                      <a:pt x="32" y="10"/>
                      <a:pt x="29" y="8"/>
                    </a:cubicBezTo>
                    <a:cubicBezTo>
                      <a:pt x="27" y="6"/>
                      <a:pt x="24" y="4"/>
                      <a:pt x="21" y="3"/>
                    </a:cubicBezTo>
                    <a:cubicBezTo>
                      <a:pt x="18" y="1"/>
                      <a:pt x="14" y="4"/>
                      <a:pt x="11" y="3"/>
                    </a:cubicBezTo>
                    <a:cubicBezTo>
                      <a:pt x="9" y="2"/>
                      <a:pt x="7" y="5"/>
                      <a:pt x="4" y="4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0" y="8"/>
                      <a:pt x="2" y="11"/>
                    </a:cubicBezTo>
                    <a:close/>
                    <a:moveTo>
                      <a:pt x="15" y="21"/>
                    </a:moveTo>
                    <a:cubicBezTo>
                      <a:pt x="17" y="22"/>
                      <a:pt x="29" y="27"/>
                      <a:pt x="31" y="28"/>
                    </a:cubicBezTo>
                    <a:cubicBezTo>
                      <a:pt x="32" y="29"/>
                      <a:pt x="38" y="32"/>
                      <a:pt x="44" y="36"/>
                    </a:cubicBezTo>
                    <a:cubicBezTo>
                      <a:pt x="44" y="36"/>
                      <a:pt x="32" y="31"/>
                      <a:pt x="29" y="28"/>
                    </a:cubicBezTo>
                    <a:cubicBezTo>
                      <a:pt x="29" y="28"/>
                      <a:pt x="16" y="25"/>
                      <a:pt x="13" y="21"/>
                    </a:cubicBezTo>
                    <a:cubicBezTo>
                      <a:pt x="10" y="16"/>
                      <a:pt x="2" y="5"/>
                      <a:pt x="2" y="5"/>
                    </a:cubicBezTo>
                    <a:cubicBezTo>
                      <a:pt x="2" y="5"/>
                      <a:pt x="14" y="20"/>
                      <a:pt x="15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4" name="Freeform 51"/>
              <p:cNvSpPr>
                <a:spLocks/>
              </p:cNvSpPr>
              <p:nvPr/>
            </p:nvSpPr>
            <p:spPr bwMode="auto">
              <a:xfrm>
                <a:off x="6472065" y="1797002"/>
                <a:ext cx="165437" cy="113003"/>
              </a:xfrm>
              <a:custGeom>
                <a:avLst/>
                <a:gdLst/>
                <a:ahLst/>
                <a:cxnLst>
                  <a:cxn ang="0">
                    <a:pos x="27" y="23"/>
                  </a:cxn>
                  <a:cxn ang="0">
                    <a:pos x="42" y="31"/>
                  </a:cxn>
                  <a:cxn ang="0">
                    <a:pos x="29" y="23"/>
                  </a:cxn>
                  <a:cxn ang="0">
                    <a:pos x="13" y="16"/>
                  </a:cxn>
                  <a:cxn ang="0">
                    <a:pos x="0" y="0"/>
                  </a:cxn>
                  <a:cxn ang="0">
                    <a:pos x="11" y="16"/>
                  </a:cxn>
                  <a:cxn ang="0">
                    <a:pos x="27" y="23"/>
                  </a:cxn>
                </a:cxnLst>
                <a:rect l="0" t="0" r="r" b="b"/>
                <a:pathLst>
                  <a:path w="42" h="31">
                    <a:moveTo>
                      <a:pt x="27" y="23"/>
                    </a:moveTo>
                    <a:cubicBezTo>
                      <a:pt x="30" y="26"/>
                      <a:pt x="42" y="31"/>
                      <a:pt x="42" y="31"/>
                    </a:cubicBezTo>
                    <a:cubicBezTo>
                      <a:pt x="36" y="27"/>
                      <a:pt x="30" y="24"/>
                      <a:pt x="29" y="23"/>
                    </a:cubicBezTo>
                    <a:cubicBezTo>
                      <a:pt x="27" y="22"/>
                      <a:pt x="15" y="17"/>
                      <a:pt x="13" y="16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0" y="0"/>
                      <a:pt x="8" y="11"/>
                      <a:pt x="11" y="16"/>
                    </a:cubicBezTo>
                    <a:cubicBezTo>
                      <a:pt x="14" y="20"/>
                      <a:pt x="27" y="23"/>
                      <a:pt x="27" y="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5" name="Freeform 281"/>
              <p:cNvSpPr>
                <a:spLocks noEditPoints="1"/>
              </p:cNvSpPr>
              <p:nvPr/>
            </p:nvSpPr>
            <p:spPr bwMode="auto">
              <a:xfrm>
                <a:off x="6285705" y="1638212"/>
                <a:ext cx="142879" cy="286268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5" y="20"/>
                  </a:cxn>
                  <a:cxn ang="0">
                    <a:pos x="1" y="36"/>
                  </a:cxn>
                  <a:cxn ang="0">
                    <a:pos x="4" y="75"/>
                  </a:cxn>
                  <a:cxn ang="0">
                    <a:pos x="28" y="53"/>
                  </a:cxn>
                  <a:cxn ang="0">
                    <a:pos x="31" y="19"/>
                  </a:cxn>
                  <a:cxn ang="0">
                    <a:pos x="23" y="0"/>
                  </a:cxn>
                  <a:cxn ang="0">
                    <a:pos x="17" y="6"/>
                  </a:cxn>
                  <a:cxn ang="0">
                    <a:pos x="19" y="27"/>
                  </a:cxn>
                  <a:cxn ang="0">
                    <a:pos x="17" y="44"/>
                  </a:cxn>
                  <a:cxn ang="0">
                    <a:pos x="11" y="59"/>
                  </a:cxn>
                  <a:cxn ang="0">
                    <a:pos x="6" y="69"/>
                  </a:cxn>
                  <a:cxn ang="0">
                    <a:pos x="17" y="39"/>
                  </a:cxn>
                  <a:cxn ang="0">
                    <a:pos x="17" y="19"/>
                  </a:cxn>
                  <a:cxn ang="0">
                    <a:pos x="18" y="11"/>
                  </a:cxn>
                  <a:cxn ang="0">
                    <a:pos x="19" y="27"/>
                  </a:cxn>
                </a:cxnLst>
                <a:rect l="0" t="0" r="r" b="b"/>
                <a:pathLst>
                  <a:path w="37" h="75">
                    <a:moveTo>
                      <a:pt x="17" y="6"/>
                    </a:moveTo>
                    <a:cubicBezTo>
                      <a:pt x="13" y="9"/>
                      <a:pt x="5" y="17"/>
                      <a:pt x="5" y="20"/>
                    </a:cubicBezTo>
                    <a:cubicBezTo>
                      <a:pt x="4" y="23"/>
                      <a:pt x="0" y="31"/>
                      <a:pt x="1" y="36"/>
                    </a:cubicBezTo>
                    <a:cubicBezTo>
                      <a:pt x="2" y="41"/>
                      <a:pt x="2" y="72"/>
                      <a:pt x="4" y="75"/>
                    </a:cubicBezTo>
                    <a:cubicBezTo>
                      <a:pt x="4" y="75"/>
                      <a:pt x="22" y="61"/>
                      <a:pt x="28" y="53"/>
                    </a:cubicBezTo>
                    <a:cubicBezTo>
                      <a:pt x="34" y="44"/>
                      <a:pt x="37" y="34"/>
                      <a:pt x="31" y="19"/>
                    </a:cubicBezTo>
                    <a:cubicBezTo>
                      <a:pt x="26" y="5"/>
                      <a:pt x="23" y="7"/>
                      <a:pt x="23" y="0"/>
                    </a:cubicBezTo>
                    <a:cubicBezTo>
                      <a:pt x="23" y="0"/>
                      <a:pt x="21" y="4"/>
                      <a:pt x="17" y="6"/>
                    </a:cubicBezTo>
                    <a:close/>
                    <a:moveTo>
                      <a:pt x="19" y="27"/>
                    </a:moveTo>
                    <a:cubicBezTo>
                      <a:pt x="19" y="31"/>
                      <a:pt x="18" y="41"/>
                      <a:pt x="17" y="44"/>
                    </a:cubicBezTo>
                    <a:cubicBezTo>
                      <a:pt x="17" y="47"/>
                      <a:pt x="13" y="57"/>
                      <a:pt x="11" y="59"/>
                    </a:cubicBezTo>
                    <a:cubicBezTo>
                      <a:pt x="9" y="62"/>
                      <a:pt x="6" y="69"/>
                      <a:pt x="6" y="69"/>
                    </a:cubicBezTo>
                    <a:cubicBezTo>
                      <a:pt x="8" y="64"/>
                      <a:pt x="16" y="45"/>
                      <a:pt x="17" y="39"/>
                    </a:cubicBezTo>
                    <a:cubicBezTo>
                      <a:pt x="18" y="33"/>
                      <a:pt x="17" y="23"/>
                      <a:pt x="17" y="19"/>
                    </a:cubicBezTo>
                    <a:cubicBezTo>
                      <a:pt x="17" y="15"/>
                      <a:pt x="18" y="11"/>
                      <a:pt x="18" y="11"/>
                    </a:cubicBezTo>
                    <a:cubicBezTo>
                      <a:pt x="18" y="13"/>
                      <a:pt x="18" y="23"/>
                      <a:pt x="19" y="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6" name="Freeform 282"/>
              <p:cNvSpPr>
                <a:spLocks/>
              </p:cNvSpPr>
              <p:nvPr/>
            </p:nvSpPr>
            <p:spPr bwMode="auto">
              <a:xfrm>
                <a:off x="6311359" y="1684137"/>
                <a:ext cx="52637" cy="218470"/>
              </a:xfrm>
              <a:custGeom>
                <a:avLst/>
                <a:gdLst/>
                <a:ahLst/>
                <a:cxnLst>
                  <a:cxn ang="0">
                    <a:pos x="11" y="28"/>
                  </a:cxn>
                  <a:cxn ang="0">
                    <a:pos x="0" y="58"/>
                  </a:cxn>
                  <a:cxn ang="0">
                    <a:pos x="5" y="48"/>
                  </a:cxn>
                  <a:cxn ang="0">
                    <a:pos x="11" y="33"/>
                  </a:cxn>
                  <a:cxn ang="0">
                    <a:pos x="13" y="16"/>
                  </a:cxn>
                  <a:cxn ang="0">
                    <a:pos x="12" y="0"/>
                  </a:cxn>
                  <a:cxn ang="0">
                    <a:pos x="11" y="8"/>
                  </a:cxn>
                  <a:cxn ang="0">
                    <a:pos x="11" y="28"/>
                  </a:cxn>
                </a:cxnLst>
                <a:rect l="0" t="0" r="r" b="b"/>
                <a:pathLst>
                  <a:path w="13" h="58">
                    <a:moveTo>
                      <a:pt x="11" y="28"/>
                    </a:moveTo>
                    <a:cubicBezTo>
                      <a:pt x="10" y="34"/>
                      <a:pt x="2" y="53"/>
                      <a:pt x="0" y="58"/>
                    </a:cubicBezTo>
                    <a:cubicBezTo>
                      <a:pt x="0" y="58"/>
                      <a:pt x="3" y="51"/>
                      <a:pt x="5" y="48"/>
                    </a:cubicBezTo>
                    <a:cubicBezTo>
                      <a:pt x="7" y="46"/>
                      <a:pt x="11" y="36"/>
                      <a:pt x="11" y="33"/>
                    </a:cubicBezTo>
                    <a:cubicBezTo>
                      <a:pt x="12" y="30"/>
                      <a:pt x="13" y="20"/>
                      <a:pt x="13" y="16"/>
                    </a:cubicBezTo>
                    <a:cubicBezTo>
                      <a:pt x="12" y="12"/>
                      <a:pt x="12" y="2"/>
                      <a:pt x="12" y="0"/>
                    </a:cubicBezTo>
                    <a:cubicBezTo>
                      <a:pt x="12" y="0"/>
                      <a:pt x="11" y="4"/>
                      <a:pt x="11" y="8"/>
                    </a:cubicBezTo>
                    <a:cubicBezTo>
                      <a:pt x="11" y="12"/>
                      <a:pt x="12" y="22"/>
                      <a:pt x="11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</p:grpSp>
        <p:sp>
          <p:nvSpPr>
            <p:cNvPr id="11" name="Freeform 283"/>
            <p:cNvSpPr>
              <a:spLocks/>
            </p:cNvSpPr>
            <p:nvPr/>
          </p:nvSpPr>
          <p:spPr bwMode="auto">
            <a:xfrm rot="2467258">
              <a:off x="1609536" y="6132158"/>
              <a:ext cx="53965" cy="144699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sp>
          <p:nvSpPr>
            <p:cNvPr id="12" name="Freeform 284"/>
            <p:cNvSpPr>
              <a:spLocks/>
            </p:cNvSpPr>
            <p:nvPr/>
          </p:nvSpPr>
          <p:spPr bwMode="auto">
            <a:xfrm rot="2467258">
              <a:off x="1666676" y="6176680"/>
              <a:ext cx="50791" cy="144699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</p:grpSp>
      <p:grpSp>
        <p:nvGrpSpPr>
          <p:cNvPr id="56" name="Group 59"/>
          <p:cNvGrpSpPr>
            <a:grpSpLocks/>
          </p:cNvGrpSpPr>
          <p:nvPr/>
        </p:nvGrpSpPr>
        <p:grpSpPr bwMode="auto">
          <a:xfrm>
            <a:off x="430213" y="6162675"/>
            <a:ext cx="423862" cy="557213"/>
            <a:chOff x="515430" y="6131024"/>
            <a:chExt cx="424872" cy="557829"/>
          </a:xfrm>
        </p:grpSpPr>
        <p:sp>
          <p:nvSpPr>
            <p:cNvPr id="57" name="AutoShape 3"/>
            <p:cNvSpPr>
              <a:spLocks noChangeAspect="1" noChangeArrowheads="1" noTextEdit="1"/>
            </p:cNvSpPr>
            <p:nvPr/>
          </p:nvSpPr>
          <p:spPr bwMode="auto">
            <a:xfrm rot="3025731">
              <a:off x="455314" y="6203870"/>
              <a:ext cx="553061" cy="407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sp>
          <p:nvSpPr>
            <p:cNvPr id="58" name="Freeform 57"/>
            <p:cNvSpPr>
              <a:spLocks noEditPoints="1"/>
            </p:cNvSpPr>
            <p:nvPr/>
          </p:nvSpPr>
          <p:spPr bwMode="auto">
            <a:xfrm rot="3025731">
              <a:off x="448951" y="6197503"/>
              <a:ext cx="557829" cy="424872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grpSp>
          <p:nvGrpSpPr>
            <p:cNvPr id="59" name="Group 296"/>
            <p:cNvGrpSpPr/>
            <p:nvPr/>
          </p:nvGrpSpPr>
          <p:grpSpPr>
            <a:xfrm rot="3025731">
              <a:off x="664340" y="6295206"/>
              <a:ext cx="138589" cy="140726"/>
              <a:chOff x="5902325" y="2266950"/>
              <a:chExt cx="820738" cy="833438"/>
            </a:xfrm>
            <a:solidFill>
              <a:schemeClr val="accent4"/>
            </a:solidFill>
          </p:grpSpPr>
          <p:sp>
            <p:nvSpPr>
              <p:cNvPr id="67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68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69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grpSp>
            <p:nvGrpSpPr>
              <p:cNvPr id="70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71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72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73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74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75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76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77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78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79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80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81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82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83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84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85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86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87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88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89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0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1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2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3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4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5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6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7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8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9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00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01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</p:grpSp>
        </p:grpSp>
        <p:grpSp>
          <p:nvGrpSpPr>
            <p:cNvPr id="60" name="Group 281"/>
            <p:cNvGrpSpPr>
              <a:grpSpLocks/>
            </p:cNvGrpSpPr>
            <p:nvPr/>
          </p:nvGrpSpPr>
          <p:grpSpPr bwMode="auto">
            <a:xfrm rot="3025731">
              <a:off x="696960" y="6456941"/>
              <a:ext cx="68090" cy="57623"/>
              <a:chOff x="6284981" y="1641734"/>
              <a:chExt cx="403253" cy="341257"/>
            </a:xfrm>
          </p:grpSpPr>
          <p:sp>
            <p:nvSpPr>
              <p:cNvPr id="63" name="Freeform 50"/>
              <p:cNvSpPr>
                <a:spLocks noEditPoints="1"/>
              </p:cNvSpPr>
              <p:nvPr/>
            </p:nvSpPr>
            <p:spPr bwMode="auto">
              <a:xfrm>
                <a:off x="6462345" y="1775665"/>
                <a:ext cx="225889" cy="207326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24"/>
                  </a:cxn>
                  <a:cxn ang="0">
                    <a:pos x="11" y="34"/>
                  </a:cxn>
                  <a:cxn ang="0">
                    <a:pos x="16" y="35"/>
                  </a:cxn>
                  <a:cxn ang="0">
                    <a:pos x="19" y="44"/>
                  </a:cxn>
                  <a:cxn ang="0">
                    <a:pos x="27" y="49"/>
                  </a:cxn>
                  <a:cxn ang="0">
                    <a:pos x="33" y="49"/>
                  </a:cxn>
                  <a:cxn ang="0">
                    <a:pos x="32" y="53"/>
                  </a:cxn>
                  <a:cxn ang="0">
                    <a:pos x="59" y="47"/>
                  </a:cxn>
                  <a:cxn ang="0">
                    <a:pos x="56" y="21"/>
                  </a:cxn>
                  <a:cxn ang="0">
                    <a:pos x="53" y="21"/>
                  </a:cxn>
                  <a:cxn ang="0">
                    <a:pos x="42" y="4"/>
                  </a:cxn>
                  <a:cxn ang="0">
                    <a:pos x="34" y="7"/>
                  </a:cxn>
                  <a:cxn ang="0">
                    <a:pos x="29" y="8"/>
                  </a:cxn>
                  <a:cxn ang="0">
                    <a:pos x="21" y="3"/>
                  </a:cxn>
                  <a:cxn ang="0">
                    <a:pos x="11" y="3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15" y="21"/>
                  </a:cxn>
                  <a:cxn ang="0">
                    <a:pos x="31" y="28"/>
                  </a:cxn>
                  <a:cxn ang="0">
                    <a:pos x="44" y="36"/>
                  </a:cxn>
                  <a:cxn ang="0">
                    <a:pos x="29" y="28"/>
                  </a:cxn>
                  <a:cxn ang="0">
                    <a:pos x="13" y="21"/>
                  </a:cxn>
                  <a:cxn ang="0">
                    <a:pos x="2" y="5"/>
                  </a:cxn>
                  <a:cxn ang="0">
                    <a:pos x="15" y="21"/>
                  </a:cxn>
                </a:cxnLst>
                <a:rect l="0" t="0" r="r" b="b"/>
                <a:pathLst>
                  <a:path w="59" h="55">
                    <a:moveTo>
                      <a:pt x="2" y="11"/>
                    </a:moveTo>
                    <a:cubicBezTo>
                      <a:pt x="5" y="15"/>
                      <a:pt x="4" y="21"/>
                      <a:pt x="4" y="24"/>
                    </a:cubicBezTo>
                    <a:cubicBezTo>
                      <a:pt x="4" y="32"/>
                      <a:pt x="11" y="34"/>
                      <a:pt x="11" y="34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41"/>
                      <a:pt x="19" y="44"/>
                    </a:cubicBezTo>
                    <a:cubicBezTo>
                      <a:pt x="22" y="48"/>
                      <a:pt x="27" y="49"/>
                      <a:pt x="27" y="4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29" y="51"/>
                      <a:pt x="32" y="53"/>
                    </a:cubicBezTo>
                    <a:cubicBezTo>
                      <a:pt x="35" y="55"/>
                      <a:pt x="59" y="47"/>
                      <a:pt x="59" y="47"/>
                    </a:cubicBezTo>
                    <a:cubicBezTo>
                      <a:pt x="56" y="46"/>
                      <a:pt x="57" y="26"/>
                      <a:pt x="56" y="21"/>
                    </a:cubicBezTo>
                    <a:cubicBezTo>
                      <a:pt x="55" y="16"/>
                      <a:pt x="54" y="25"/>
                      <a:pt x="53" y="21"/>
                    </a:cubicBezTo>
                    <a:cubicBezTo>
                      <a:pt x="51" y="17"/>
                      <a:pt x="45" y="7"/>
                      <a:pt x="42" y="4"/>
                    </a:cubicBezTo>
                    <a:cubicBezTo>
                      <a:pt x="39" y="1"/>
                      <a:pt x="35" y="4"/>
                      <a:pt x="34" y="7"/>
                    </a:cubicBezTo>
                    <a:cubicBezTo>
                      <a:pt x="33" y="10"/>
                      <a:pt x="32" y="10"/>
                      <a:pt x="29" y="8"/>
                    </a:cubicBezTo>
                    <a:cubicBezTo>
                      <a:pt x="27" y="6"/>
                      <a:pt x="24" y="4"/>
                      <a:pt x="21" y="3"/>
                    </a:cubicBezTo>
                    <a:cubicBezTo>
                      <a:pt x="18" y="1"/>
                      <a:pt x="14" y="4"/>
                      <a:pt x="11" y="3"/>
                    </a:cubicBezTo>
                    <a:cubicBezTo>
                      <a:pt x="9" y="2"/>
                      <a:pt x="7" y="5"/>
                      <a:pt x="4" y="4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0" y="8"/>
                      <a:pt x="2" y="11"/>
                    </a:cubicBezTo>
                    <a:close/>
                    <a:moveTo>
                      <a:pt x="15" y="21"/>
                    </a:moveTo>
                    <a:cubicBezTo>
                      <a:pt x="17" y="22"/>
                      <a:pt x="29" y="27"/>
                      <a:pt x="31" y="28"/>
                    </a:cubicBezTo>
                    <a:cubicBezTo>
                      <a:pt x="32" y="29"/>
                      <a:pt x="38" y="32"/>
                      <a:pt x="44" y="36"/>
                    </a:cubicBezTo>
                    <a:cubicBezTo>
                      <a:pt x="44" y="36"/>
                      <a:pt x="32" y="31"/>
                      <a:pt x="29" y="28"/>
                    </a:cubicBezTo>
                    <a:cubicBezTo>
                      <a:pt x="29" y="28"/>
                      <a:pt x="16" y="25"/>
                      <a:pt x="13" y="21"/>
                    </a:cubicBezTo>
                    <a:cubicBezTo>
                      <a:pt x="10" y="16"/>
                      <a:pt x="2" y="5"/>
                      <a:pt x="2" y="5"/>
                    </a:cubicBezTo>
                    <a:cubicBezTo>
                      <a:pt x="2" y="5"/>
                      <a:pt x="14" y="20"/>
                      <a:pt x="15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64" name="Freeform 51"/>
              <p:cNvSpPr>
                <a:spLocks/>
              </p:cNvSpPr>
              <p:nvPr/>
            </p:nvSpPr>
            <p:spPr bwMode="auto">
              <a:xfrm>
                <a:off x="6466899" y="1800698"/>
                <a:ext cx="160002" cy="122514"/>
              </a:xfrm>
              <a:custGeom>
                <a:avLst/>
                <a:gdLst/>
                <a:ahLst/>
                <a:cxnLst>
                  <a:cxn ang="0">
                    <a:pos x="27" y="23"/>
                  </a:cxn>
                  <a:cxn ang="0">
                    <a:pos x="42" y="31"/>
                  </a:cxn>
                  <a:cxn ang="0">
                    <a:pos x="29" y="23"/>
                  </a:cxn>
                  <a:cxn ang="0">
                    <a:pos x="13" y="16"/>
                  </a:cxn>
                  <a:cxn ang="0">
                    <a:pos x="0" y="0"/>
                  </a:cxn>
                  <a:cxn ang="0">
                    <a:pos x="11" y="16"/>
                  </a:cxn>
                  <a:cxn ang="0">
                    <a:pos x="27" y="23"/>
                  </a:cxn>
                </a:cxnLst>
                <a:rect l="0" t="0" r="r" b="b"/>
                <a:pathLst>
                  <a:path w="42" h="31">
                    <a:moveTo>
                      <a:pt x="27" y="23"/>
                    </a:moveTo>
                    <a:cubicBezTo>
                      <a:pt x="30" y="26"/>
                      <a:pt x="42" y="31"/>
                      <a:pt x="42" y="31"/>
                    </a:cubicBezTo>
                    <a:cubicBezTo>
                      <a:pt x="36" y="27"/>
                      <a:pt x="30" y="24"/>
                      <a:pt x="29" y="23"/>
                    </a:cubicBezTo>
                    <a:cubicBezTo>
                      <a:pt x="27" y="22"/>
                      <a:pt x="15" y="17"/>
                      <a:pt x="13" y="16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0" y="0"/>
                      <a:pt x="8" y="11"/>
                      <a:pt x="11" y="16"/>
                    </a:cubicBezTo>
                    <a:cubicBezTo>
                      <a:pt x="14" y="20"/>
                      <a:pt x="27" y="23"/>
                      <a:pt x="27" y="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65" name="Freeform 281"/>
              <p:cNvSpPr>
                <a:spLocks noEditPoints="1"/>
              </p:cNvSpPr>
              <p:nvPr/>
            </p:nvSpPr>
            <p:spPr bwMode="auto">
              <a:xfrm>
                <a:off x="6284981" y="1641734"/>
                <a:ext cx="141178" cy="282718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5" y="20"/>
                  </a:cxn>
                  <a:cxn ang="0">
                    <a:pos x="1" y="36"/>
                  </a:cxn>
                  <a:cxn ang="0">
                    <a:pos x="4" y="75"/>
                  </a:cxn>
                  <a:cxn ang="0">
                    <a:pos x="28" y="53"/>
                  </a:cxn>
                  <a:cxn ang="0">
                    <a:pos x="31" y="19"/>
                  </a:cxn>
                  <a:cxn ang="0">
                    <a:pos x="23" y="0"/>
                  </a:cxn>
                  <a:cxn ang="0">
                    <a:pos x="17" y="6"/>
                  </a:cxn>
                  <a:cxn ang="0">
                    <a:pos x="19" y="27"/>
                  </a:cxn>
                  <a:cxn ang="0">
                    <a:pos x="17" y="44"/>
                  </a:cxn>
                  <a:cxn ang="0">
                    <a:pos x="11" y="59"/>
                  </a:cxn>
                  <a:cxn ang="0">
                    <a:pos x="6" y="69"/>
                  </a:cxn>
                  <a:cxn ang="0">
                    <a:pos x="17" y="39"/>
                  </a:cxn>
                  <a:cxn ang="0">
                    <a:pos x="17" y="19"/>
                  </a:cxn>
                  <a:cxn ang="0">
                    <a:pos x="18" y="11"/>
                  </a:cxn>
                  <a:cxn ang="0">
                    <a:pos x="19" y="27"/>
                  </a:cxn>
                </a:cxnLst>
                <a:rect l="0" t="0" r="r" b="b"/>
                <a:pathLst>
                  <a:path w="37" h="75">
                    <a:moveTo>
                      <a:pt x="17" y="6"/>
                    </a:moveTo>
                    <a:cubicBezTo>
                      <a:pt x="13" y="9"/>
                      <a:pt x="5" y="17"/>
                      <a:pt x="5" y="20"/>
                    </a:cubicBezTo>
                    <a:cubicBezTo>
                      <a:pt x="4" y="23"/>
                      <a:pt x="0" y="31"/>
                      <a:pt x="1" y="36"/>
                    </a:cubicBezTo>
                    <a:cubicBezTo>
                      <a:pt x="2" y="41"/>
                      <a:pt x="2" y="72"/>
                      <a:pt x="4" y="75"/>
                    </a:cubicBezTo>
                    <a:cubicBezTo>
                      <a:pt x="4" y="75"/>
                      <a:pt x="22" y="61"/>
                      <a:pt x="28" y="53"/>
                    </a:cubicBezTo>
                    <a:cubicBezTo>
                      <a:pt x="34" y="44"/>
                      <a:pt x="37" y="34"/>
                      <a:pt x="31" y="19"/>
                    </a:cubicBezTo>
                    <a:cubicBezTo>
                      <a:pt x="26" y="5"/>
                      <a:pt x="23" y="7"/>
                      <a:pt x="23" y="0"/>
                    </a:cubicBezTo>
                    <a:cubicBezTo>
                      <a:pt x="23" y="0"/>
                      <a:pt x="21" y="4"/>
                      <a:pt x="17" y="6"/>
                    </a:cubicBezTo>
                    <a:close/>
                    <a:moveTo>
                      <a:pt x="19" y="27"/>
                    </a:moveTo>
                    <a:cubicBezTo>
                      <a:pt x="19" y="31"/>
                      <a:pt x="18" y="41"/>
                      <a:pt x="17" y="44"/>
                    </a:cubicBezTo>
                    <a:cubicBezTo>
                      <a:pt x="17" y="47"/>
                      <a:pt x="13" y="57"/>
                      <a:pt x="11" y="59"/>
                    </a:cubicBezTo>
                    <a:cubicBezTo>
                      <a:pt x="9" y="62"/>
                      <a:pt x="6" y="69"/>
                      <a:pt x="6" y="69"/>
                    </a:cubicBezTo>
                    <a:cubicBezTo>
                      <a:pt x="8" y="64"/>
                      <a:pt x="16" y="45"/>
                      <a:pt x="17" y="39"/>
                    </a:cubicBezTo>
                    <a:cubicBezTo>
                      <a:pt x="18" y="33"/>
                      <a:pt x="17" y="23"/>
                      <a:pt x="17" y="19"/>
                    </a:cubicBezTo>
                    <a:cubicBezTo>
                      <a:pt x="17" y="15"/>
                      <a:pt x="18" y="11"/>
                      <a:pt x="18" y="11"/>
                    </a:cubicBezTo>
                    <a:cubicBezTo>
                      <a:pt x="18" y="13"/>
                      <a:pt x="18" y="23"/>
                      <a:pt x="19" y="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66" name="Freeform 282"/>
              <p:cNvSpPr>
                <a:spLocks/>
              </p:cNvSpPr>
              <p:nvPr/>
            </p:nvSpPr>
            <p:spPr bwMode="auto">
              <a:xfrm>
                <a:off x="6295464" y="1691147"/>
                <a:ext cx="56472" cy="216747"/>
              </a:xfrm>
              <a:custGeom>
                <a:avLst/>
                <a:gdLst/>
                <a:ahLst/>
                <a:cxnLst>
                  <a:cxn ang="0">
                    <a:pos x="11" y="28"/>
                  </a:cxn>
                  <a:cxn ang="0">
                    <a:pos x="0" y="58"/>
                  </a:cxn>
                  <a:cxn ang="0">
                    <a:pos x="5" y="48"/>
                  </a:cxn>
                  <a:cxn ang="0">
                    <a:pos x="11" y="33"/>
                  </a:cxn>
                  <a:cxn ang="0">
                    <a:pos x="13" y="16"/>
                  </a:cxn>
                  <a:cxn ang="0">
                    <a:pos x="12" y="0"/>
                  </a:cxn>
                  <a:cxn ang="0">
                    <a:pos x="11" y="8"/>
                  </a:cxn>
                  <a:cxn ang="0">
                    <a:pos x="11" y="28"/>
                  </a:cxn>
                </a:cxnLst>
                <a:rect l="0" t="0" r="r" b="b"/>
                <a:pathLst>
                  <a:path w="13" h="58">
                    <a:moveTo>
                      <a:pt x="11" y="28"/>
                    </a:moveTo>
                    <a:cubicBezTo>
                      <a:pt x="10" y="34"/>
                      <a:pt x="2" y="53"/>
                      <a:pt x="0" y="58"/>
                    </a:cubicBezTo>
                    <a:cubicBezTo>
                      <a:pt x="0" y="58"/>
                      <a:pt x="3" y="51"/>
                      <a:pt x="5" y="48"/>
                    </a:cubicBezTo>
                    <a:cubicBezTo>
                      <a:pt x="7" y="46"/>
                      <a:pt x="11" y="36"/>
                      <a:pt x="11" y="33"/>
                    </a:cubicBezTo>
                    <a:cubicBezTo>
                      <a:pt x="12" y="30"/>
                      <a:pt x="13" y="20"/>
                      <a:pt x="13" y="16"/>
                    </a:cubicBezTo>
                    <a:cubicBezTo>
                      <a:pt x="12" y="12"/>
                      <a:pt x="12" y="2"/>
                      <a:pt x="12" y="0"/>
                    </a:cubicBezTo>
                    <a:cubicBezTo>
                      <a:pt x="12" y="0"/>
                      <a:pt x="11" y="4"/>
                      <a:pt x="11" y="8"/>
                    </a:cubicBezTo>
                    <a:cubicBezTo>
                      <a:pt x="11" y="12"/>
                      <a:pt x="12" y="22"/>
                      <a:pt x="11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</p:grpSp>
        <p:sp>
          <p:nvSpPr>
            <p:cNvPr id="61" name="Freeform 283"/>
            <p:cNvSpPr>
              <a:spLocks/>
            </p:cNvSpPr>
            <p:nvPr/>
          </p:nvSpPr>
          <p:spPr bwMode="auto">
            <a:xfrm rot="3025731">
              <a:off x="760514" y="6269216"/>
              <a:ext cx="42910" cy="116164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sp>
          <p:nvSpPr>
            <p:cNvPr id="62" name="Freeform 284"/>
            <p:cNvSpPr>
              <a:spLocks/>
            </p:cNvSpPr>
            <p:nvPr/>
          </p:nvSpPr>
          <p:spPr bwMode="auto">
            <a:xfrm rot="3025731">
              <a:off x="800294" y="6310536"/>
              <a:ext cx="39731" cy="116164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</p:grpSp>
      <p:grpSp>
        <p:nvGrpSpPr>
          <p:cNvPr id="102" name="Group 105"/>
          <p:cNvGrpSpPr>
            <a:grpSpLocks noChangeAspect="1"/>
          </p:cNvGrpSpPr>
          <p:nvPr/>
        </p:nvGrpSpPr>
        <p:grpSpPr bwMode="auto">
          <a:xfrm rot="-530194">
            <a:off x="484188" y="5027613"/>
            <a:ext cx="1042987" cy="796925"/>
            <a:chOff x="1238130" y="6052653"/>
            <a:chExt cx="698371" cy="531091"/>
          </a:xfrm>
        </p:grpSpPr>
        <p:sp>
          <p:nvSpPr>
            <p:cNvPr id="103" name="AutoShape 3"/>
            <p:cNvSpPr>
              <a:spLocks noChangeAspect="1" noChangeArrowheads="1" noTextEdit="1"/>
            </p:cNvSpPr>
            <p:nvPr/>
          </p:nvSpPr>
          <p:spPr bwMode="auto">
            <a:xfrm rot="2467258">
              <a:off x="1245211" y="6058405"/>
              <a:ext cx="690931" cy="5109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sp>
          <p:nvSpPr>
            <p:cNvPr id="104" name="Freeform 103"/>
            <p:cNvSpPr>
              <a:spLocks noEditPoints="1"/>
            </p:cNvSpPr>
            <p:nvPr/>
          </p:nvSpPr>
          <p:spPr bwMode="auto">
            <a:xfrm rot="2467258">
              <a:off x="1238136" y="6052572"/>
              <a:ext cx="697308" cy="531091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5">
                <a:alpha val="4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grpSp>
          <p:nvGrpSpPr>
            <p:cNvPr id="105" name="Group 296"/>
            <p:cNvGrpSpPr/>
            <p:nvPr/>
          </p:nvGrpSpPr>
          <p:grpSpPr>
            <a:xfrm rot="2467258">
              <a:off x="1498299" y="6174338"/>
              <a:ext cx="173236" cy="175910"/>
              <a:chOff x="5902325" y="2266950"/>
              <a:chExt cx="820738" cy="833438"/>
            </a:xfrm>
            <a:solidFill>
              <a:schemeClr val="accent4"/>
            </a:solidFill>
          </p:grpSpPr>
          <p:sp>
            <p:nvSpPr>
              <p:cNvPr id="118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19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20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grpSp>
            <p:nvGrpSpPr>
              <p:cNvPr id="121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122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23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24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25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26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27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28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29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30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31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32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33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34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35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36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37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38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39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0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1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2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3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4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5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6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7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8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9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50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51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52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</p:grpSp>
        </p:grpSp>
        <p:grpSp>
          <p:nvGrpSpPr>
            <p:cNvPr id="106" name="Group 289"/>
            <p:cNvGrpSpPr>
              <a:grpSpLocks/>
            </p:cNvGrpSpPr>
            <p:nvPr/>
          </p:nvGrpSpPr>
          <p:grpSpPr bwMode="auto">
            <a:xfrm rot="2467258">
              <a:off x="1574921" y="6072539"/>
              <a:ext cx="36825" cy="24862"/>
              <a:chOff x="3912070" y="1965693"/>
              <a:chExt cx="174449" cy="117795"/>
            </a:xfrm>
          </p:grpSpPr>
          <p:sp>
            <p:nvSpPr>
              <p:cNvPr id="114" name="Freeform 113"/>
              <p:cNvSpPr>
                <a:spLocks/>
              </p:cNvSpPr>
              <p:nvPr/>
            </p:nvSpPr>
            <p:spPr bwMode="auto">
              <a:xfrm>
                <a:off x="3954771" y="2002724"/>
                <a:ext cx="30214" cy="30076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8" y="3"/>
                  </a:cxn>
                  <a:cxn ang="0">
                    <a:pos x="3" y="0"/>
                  </a:cxn>
                  <a:cxn ang="0">
                    <a:pos x="1" y="6"/>
                  </a:cxn>
                </a:cxnLst>
                <a:rect l="0" t="0" r="r" b="b"/>
                <a:pathLst>
                  <a:path w="8" h="7">
                    <a:moveTo>
                      <a:pt x="1" y="6"/>
                    </a:moveTo>
                    <a:cubicBezTo>
                      <a:pt x="3" y="7"/>
                      <a:pt x="5" y="6"/>
                      <a:pt x="8" y="3"/>
                    </a:cubicBezTo>
                    <a:cubicBezTo>
                      <a:pt x="7" y="2"/>
                      <a:pt x="5" y="1"/>
                      <a:pt x="3" y="0"/>
                    </a:cubicBezTo>
                    <a:cubicBezTo>
                      <a:pt x="1" y="3"/>
                      <a:pt x="0" y="5"/>
                      <a:pt x="1" y="6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15" name="Freeform 114"/>
              <p:cNvSpPr>
                <a:spLocks/>
              </p:cNvSpPr>
              <p:nvPr/>
            </p:nvSpPr>
            <p:spPr bwMode="auto">
              <a:xfrm>
                <a:off x="4014939" y="2033275"/>
                <a:ext cx="20143" cy="30076"/>
              </a:xfrm>
              <a:custGeom>
                <a:avLst/>
                <a:gdLst/>
                <a:ahLst/>
                <a:cxnLst>
                  <a:cxn ang="0">
                    <a:pos x="1" y="7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1" y="7"/>
                  </a:cxn>
                </a:cxnLst>
                <a:rect l="0" t="0" r="r" b="b"/>
                <a:pathLst>
                  <a:path w="6" h="8">
                    <a:moveTo>
                      <a:pt x="1" y="7"/>
                    </a:moveTo>
                    <a:cubicBezTo>
                      <a:pt x="3" y="8"/>
                      <a:pt x="4" y="7"/>
                      <a:pt x="6" y="4"/>
                    </a:cubicBezTo>
                    <a:cubicBezTo>
                      <a:pt x="5" y="3"/>
                      <a:pt x="3" y="2"/>
                      <a:pt x="2" y="0"/>
                    </a:cubicBezTo>
                    <a:cubicBezTo>
                      <a:pt x="0" y="4"/>
                      <a:pt x="0" y="7"/>
                      <a:pt x="1" y="7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16" name="Freeform 115"/>
              <p:cNvSpPr>
                <a:spLocks/>
              </p:cNvSpPr>
              <p:nvPr/>
            </p:nvSpPr>
            <p:spPr bwMode="auto">
              <a:xfrm>
                <a:off x="4076448" y="2078477"/>
                <a:ext cx="10071" cy="5011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17" name="Freeform 116"/>
              <p:cNvSpPr>
                <a:spLocks/>
              </p:cNvSpPr>
              <p:nvPr/>
            </p:nvSpPr>
            <p:spPr bwMode="auto">
              <a:xfrm>
                <a:off x="3912070" y="1965693"/>
                <a:ext cx="20143" cy="10025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5" y="2"/>
                  </a:cxn>
                  <a:cxn ang="0">
                    <a:pos x="1" y="0"/>
                  </a:cxn>
                  <a:cxn ang="0">
                    <a:pos x="1" y="2"/>
                  </a:cxn>
                </a:cxnLst>
                <a:rect l="0" t="0" r="r" b="b"/>
                <a:pathLst>
                  <a:path w="5" h="3">
                    <a:moveTo>
                      <a:pt x="1" y="2"/>
                    </a:moveTo>
                    <a:cubicBezTo>
                      <a:pt x="1" y="3"/>
                      <a:pt x="3" y="3"/>
                      <a:pt x="5" y="2"/>
                    </a:cubicBezTo>
                    <a:cubicBezTo>
                      <a:pt x="3" y="1"/>
                      <a:pt x="2" y="1"/>
                      <a:pt x="1" y="0"/>
                    </a:cubicBezTo>
                    <a:cubicBezTo>
                      <a:pt x="0" y="1"/>
                      <a:pt x="0" y="2"/>
                      <a:pt x="1" y="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</p:grpSp>
        <p:grpSp>
          <p:nvGrpSpPr>
            <p:cNvPr id="107" name="Group 281"/>
            <p:cNvGrpSpPr>
              <a:grpSpLocks/>
            </p:cNvGrpSpPr>
            <p:nvPr/>
          </p:nvGrpSpPr>
          <p:grpSpPr bwMode="auto">
            <a:xfrm rot="2467258">
              <a:off x="1565113" y="6375290"/>
              <a:ext cx="84957" cy="72440"/>
              <a:chOff x="6292292" y="1637218"/>
              <a:chExt cx="402505" cy="343199"/>
            </a:xfrm>
          </p:grpSpPr>
          <p:sp>
            <p:nvSpPr>
              <p:cNvPr id="110" name="Freeform 50"/>
              <p:cNvSpPr>
                <a:spLocks noEditPoints="1"/>
              </p:cNvSpPr>
              <p:nvPr/>
            </p:nvSpPr>
            <p:spPr bwMode="auto">
              <a:xfrm>
                <a:off x="6473207" y="1769903"/>
                <a:ext cx="221590" cy="210514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24"/>
                  </a:cxn>
                  <a:cxn ang="0">
                    <a:pos x="11" y="34"/>
                  </a:cxn>
                  <a:cxn ang="0">
                    <a:pos x="16" y="35"/>
                  </a:cxn>
                  <a:cxn ang="0">
                    <a:pos x="19" y="44"/>
                  </a:cxn>
                  <a:cxn ang="0">
                    <a:pos x="27" y="49"/>
                  </a:cxn>
                  <a:cxn ang="0">
                    <a:pos x="33" y="49"/>
                  </a:cxn>
                  <a:cxn ang="0">
                    <a:pos x="32" y="53"/>
                  </a:cxn>
                  <a:cxn ang="0">
                    <a:pos x="59" y="47"/>
                  </a:cxn>
                  <a:cxn ang="0">
                    <a:pos x="56" y="21"/>
                  </a:cxn>
                  <a:cxn ang="0">
                    <a:pos x="53" y="21"/>
                  </a:cxn>
                  <a:cxn ang="0">
                    <a:pos x="42" y="4"/>
                  </a:cxn>
                  <a:cxn ang="0">
                    <a:pos x="34" y="7"/>
                  </a:cxn>
                  <a:cxn ang="0">
                    <a:pos x="29" y="8"/>
                  </a:cxn>
                  <a:cxn ang="0">
                    <a:pos x="21" y="3"/>
                  </a:cxn>
                  <a:cxn ang="0">
                    <a:pos x="11" y="3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15" y="21"/>
                  </a:cxn>
                  <a:cxn ang="0">
                    <a:pos x="31" y="28"/>
                  </a:cxn>
                  <a:cxn ang="0">
                    <a:pos x="44" y="36"/>
                  </a:cxn>
                  <a:cxn ang="0">
                    <a:pos x="29" y="28"/>
                  </a:cxn>
                  <a:cxn ang="0">
                    <a:pos x="13" y="21"/>
                  </a:cxn>
                  <a:cxn ang="0">
                    <a:pos x="2" y="5"/>
                  </a:cxn>
                  <a:cxn ang="0">
                    <a:pos x="15" y="21"/>
                  </a:cxn>
                </a:cxnLst>
                <a:rect l="0" t="0" r="r" b="b"/>
                <a:pathLst>
                  <a:path w="59" h="55">
                    <a:moveTo>
                      <a:pt x="2" y="11"/>
                    </a:moveTo>
                    <a:cubicBezTo>
                      <a:pt x="5" y="15"/>
                      <a:pt x="4" y="21"/>
                      <a:pt x="4" y="24"/>
                    </a:cubicBezTo>
                    <a:cubicBezTo>
                      <a:pt x="4" y="32"/>
                      <a:pt x="11" y="34"/>
                      <a:pt x="11" y="34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41"/>
                      <a:pt x="19" y="44"/>
                    </a:cubicBezTo>
                    <a:cubicBezTo>
                      <a:pt x="22" y="48"/>
                      <a:pt x="27" y="49"/>
                      <a:pt x="27" y="4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29" y="51"/>
                      <a:pt x="32" y="53"/>
                    </a:cubicBezTo>
                    <a:cubicBezTo>
                      <a:pt x="35" y="55"/>
                      <a:pt x="59" y="47"/>
                      <a:pt x="59" y="47"/>
                    </a:cubicBezTo>
                    <a:cubicBezTo>
                      <a:pt x="56" y="46"/>
                      <a:pt x="57" y="26"/>
                      <a:pt x="56" y="21"/>
                    </a:cubicBezTo>
                    <a:cubicBezTo>
                      <a:pt x="55" y="16"/>
                      <a:pt x="54" y="25"/>
                      <a:pt x="53" y="21"/>
                    </a:cubicBezTo>
                    <a:cubicBezTo>
                      <a:pt x="51" y="17"/>
                      <a:pt x="45" y="7"/>
                      <a:pt x="42" y="4"/>
                    </a:cubicBezTo>
                    <a:cubicBezTo>
                      <a:pt x="39" y="1"/>
                      <a:pt x="35" y="4"/>
                      <a:pt x="34" y="7"/>
                    </a:cubicBezTo>
                    <a:cubicBezTo>
                      <a:pt x="33" y="10"/>
                      <a:pt x="32" y="10"/>
                      <a:pt x="29" y="8"/>
                    </a:cubicBezTo>
                    <a:cubicBezTo>
                      <a:pt x="27" y="6"/>
                      <a:pt x="24" y="4"/>
                      <a:pt x="21" y="3"/>
                    </a:cubicBezTo>
                    <a:cubicBezTo>
                      <a:pt x="18" y="1"/>
                      <a:pt x="14" y="4"/>
                      <a:pt x="11" y="3"/>
                    </a:cubicBezTo>
                    <a:cubicBezTo>
                      <a:pt x="9" y="2"/>
                      <a:pt x="7" y="5"/>
                      <a:pt x="4" y="4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0" y="8"/>
                      <a:pt x="2" y="11"/>
                    </a:cubicBezTo>
                    <a:close/>
                    <a:moveTo>
                      <a:pt x="15" y="21"/>
                    </a:moveTo>
                    <a:cubicBezTo>
                      <a:pt x="17" y="22"/>
                      <a:pt x="29" y="27"/>
                      <a:pt x="31" y="28"/>
                    </a:cubicBezTo>
                    <a:cubicBezTo>
                      <a:pt x="32" y="29"/>
                      <a:pt x="38" y="32"/>
                      <a:pt x="44" y="36"/>
                    </a:cubicBezTo>
                    <a:cubicBezTo>
                      <a:pt x="44" y="36"/>
                      <a:pt x="32" y="31"/>
                      <a:pt x="29" y="28"/>
                    </a:cubicBezTo>
                    <a:cubicBezTo>
                      <a:pt x="29" y="28"/>
                      <a:pt x="16" y="25"/>
                      <a:pt x="13" y="21"/>
                    </a:cubicBezTo>
                    <a:cubicBezTo>
                      <a:pt x="10" y="16"/>
                      <a:pt x="2" y="5"/>
                      <a:pt x="2" y="5"/>
                    </a:cubicBezTo>
                    <a:cubicBezTo>
                      <a:pt x="2" y="5"/>
                      <a:pt x="14" y="20"/>
                      <a:pt x="15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11" name="Freeform 51"/>
              <p:cNvSpPr>
                <a:spLocks/>
              </p:cNvSpPr>
              <p:nvPr/>
            </p:nvSpPr>
            <p:spPr bwMode="auto">
              <a:xfrm>
                <a:off x="6476080" y="1790705"/>
                <a:ext cx="161156" cy="120294"/>
              </a:xfrm>
              <a:custGeom>
                <a:avLst/>
                <a:gdLst/>
                <a:ahLst/>
                <a:cxnLst>
                  <a:cxn ang="0">
                    <a:pos x="27" y="23"/>
                  </a:cxn>
                  <a:cxn ang="0">
                    <a:pos x="42" y="31"/>
                  </a:cxn>
                  <a:cxn ang="0">
                    <a:pos x="29" y="23"/>
                  </a:cxn>
                  <a:cxn ang="0">
                    <a:pos x="13" y="16"/>
                  </a:cxn>
                  <a:cxn ang="0">
                    <a:pos x="0" y="0"/>
                  </a:cxn>
                  <a:cxn ang="0">
                    <a:pos x="11" y="16"/>
                  </a:cxn>
                  <a:cxn ang="0">
                    <a:pos x="27" y="23"/>
                  </a:cxn>
                </a:cxnLst>
                <a:rect l="0" t="0" r="r" b="b"/>
                <a:pathLst>
                  <a:path w="42" h="31">
                    <a:moveTo>
                      <a:pt x="27" y="23"/>
                    </a:moveTo>
                    <a:cubicBezTo>
                      <a:pt x="30" y="26"/>
                      <a:pt x="42" y="31"/>
                      <a:pt x="42" y="31"/>
                    </a:cubicBezTo>
                    <a:cubicBezTo>
                      <a:pt x="36" y="27"/>
                      <a:pt x="30" y="24"/>
                      <a:pt x="29" y="23"/>
                    </a:cubicBezTo>
                    <a:cubicBezTo>
                      <a:pt x="27" y="22"/>
                      <a:pt x="15" y="17"/>
                      <a:pt x="13" y="16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0" y="0"/>
                      <a:pt x="8" y="11"/>
                      <a:pt x="11" y="16"/>
                    </a:cubicBezTo>
                    <a:cubicBezTo>
                      <a:pt x="14" y="20"/>
                      <a:pt x="27" y="23"/>
                      <a:pt x="27" y="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12" name="Freeform 281"/>
              <p:cNvSpPr>
                <a:spLocks noEditPoints="1"/>
              </p:cNvSpPr>
              <p:nvPr/>
            </p:nvSpPr>
            <p:spPr bwMode="auto">
              <a:xfrm>
                <a:off x="6292292" y="1637218"/>
                <a:ext cx="141012" cy="285696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5" y="20"/>
                  </a:cxn>
                  <a:cxn ang="0">
                    <a:pos x="1" y="36"/>
                  </a:cxn>
                  <a:cxn ang="0">
                    <a:pos x="4" y="75"/>
                  </a:cxn>
                  <a:cxn ang="0">
                    <a:pos x="28" y="53"/>
                  </a:cxn>
                  <a:cxn ang="0">
                    <a:pos x="31" y="19"/>
                  </a:cxn>
                  <a:cxn ang="0">
                    <a:pos x="23" y="0"/>
                  </a:cxn>
                  <a:cxn ang="0">
                    <a:pos x="17" y="6"/>
                  </a:cxn>
                  <a:cxn ang="0">
                    <a:pos x="19" y="27"/>
                  </a:cxn>
                  <a:cxn ang="0">
                    <a:pos x="17" y="44"/>
                  </a:cxn>
                  <a:cxn ang="0">
                    <a:pos x="11" y="59"/>
                  </a:cxn>
                  <a:cxn ang="0">
                    <a:pos x="6" y="69"/>
                  </a:cxn>
                  <a:cxn ang="0">
                    <a:pos x="17" y="39"/>
                  </a:cxn>
                  <a:cxn ang="0">
                    <a:pos x="17" y="19"/>
                  </a:cxn>
                  <a:cxn ang="0">
                    <a:pos x="18" y="11"/>
                  </a:cxn>
                  <a:cxn ang="0">
                    <a:pos x="19" y="27"/>
                  </a:cxn>
                </a:cxnLst>
                <a:rect l="0" t="0" r="r" b="b"/>
                <a:pathLst>
                  <a:path w="37" h="75">
                    <a:moveTo>
                      <a:pt x="17" y="6"/>
                    </a:moveTo>
                    <a:cubicBezTo>
                      <a:pt x="13" y="9"/>
                      <a:pt x="5" y="17"/>
                      <a:pt x="5" y="20"/>
                    </a:cubicBezTo>
                    <a:cubicBezTo>
                      <a:pt x="4" y="23"/>
                      <a:pt x="0" y="31"/>
                      <a:pt x="1" y="36"/>
                    </a:cubicBezTo>
                    <a:cubicBezTo>
                      <a:pt x="2" y="41"/>
                      <a:pt x="2" y="72"/>
                      <a:pt x="4" y="75"/>
                    </a:cubicBezTo>
                    <a:cubicBezTo>
                      <a:pt x="4" y="75"/>
                      <a:pt x="22" y="61"/>
                      <a:pt x="28" y="53"/>
                    </a:cubicBezTo>
                    <a:cubicBezTo>
                      <a:pt x="34" y="44"/>
                      <a:pt x="37" y="34"/>
                      <a:pt x="31" y="19"/>
                    </a:cubicBezTo>
                    <a:cubicBezTo>
                      <a:pt x="26" y="5"/>
                      <a:pt x="23" y="7"/>
                      <a:pt x="23" y="0"/>
                    </a:cubicBezTo>
                    <a:cubicBezTo>
                      <a:pt x="23" y="0"/>
                      <a:pt x="21" y="4"/>
                      <a:pt x="17" y="6"/>
                    </a:cubicBezTo>
                    <a:close/>
                    <a:moveTo>
                      <a:pt x="19" y="27"/>
                    </a:moveTo>
                    <a:cubicBezTo>
                      <a:pt x="19" y="31"/>
                      <a:pt x="18" y="41"/>
                      <a:pt x="17" y="44"/>
                    </a:cubicBezTo>
                    <a:cubicBezTo>
                      <a:pt x="17" y="47"/>
                      <a:pt x="13" y="57"/>
                      <a:pt x="11" y="59"/>
                    </a:cubicBezTo>
                    <a:cubicBezTo>
                      <a:pt x="9" y="62"/>
                      <a:pt x="6" y="69"/>
                      <a:pt x="6" y="69"/>
                    </a:cubicBezTo>
                    <a:cubicBezTo>
                      <a:pt x="8" y="64"/>
                      <a:pt x="16" y="45"/>
                      <a:pt x="17" y="39"/>
                    </a:cubicBezTo>
                    <a:cubicBezTo>
                      <a:pt x="18" y="33"/>
                      <a:pt x="17" y="23"/>
                      <a:pt x="17" y="19"/>
                    </a:cubicBezTo>
                    <a:cubicBezTo>
                      <a:pt x="17" y="15"/>
                      <a:pt x="18" y="11"/>
                      <a:pt x="18" y="11"/>
                    </a:cubicBezTo>
                    <a:cubicBezTo>
                      <a:pt x="18" y="13"/>
                      <a:pt x="18" y="23"/>
                      <a:pt x="19" y="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13" name="Freeform 282"/>
              <p:cNvSpPr>
                <a:spLocks/>
              </p:cNvSpPr>
              <p:nvPr/>
            </p:nvSpPr>
            <p:spPr bwMode="auto">
              <a:xfrm>
                <a:off x="6312294" y="1676826"/>
                <a:ext cx="50361" cy="220538"/>
              </a:xfrm>
              <a:custGeom>
                <a:avLst/>
                <a:gdLst/>
                <a:ahLst/>
                <a:cxnLst>
                  <a:cxn ang="0">
                    <a:pos x="11" y="28"/>
                  </a:cxn>
                  <a:cxn ang="0">
                    <a:pos x="0" y="58"/>
                  </a:cxn>
                  <a:cxn ang="0">
                    <a:pos x="5" y="48"/>
                  </a:cxn>
                  <a:cxn ang="0">
                    <a:pos x="11" y="33"/>
                  </a:cxn>
                  <a:cxn ang="0">
                    <a:pos x="13" y="16"/>
                  </a:cxn>
                  <a:cxn ang="0">
                    <a:pos x="12" y="0"/>
                  </a:cxn>
                  <a:cxn ang="0">
                    <a:pos x="11" y="8"/>
                  </a:cxn>
                  <a:cxn ang="0">
                    <a:pos x="11" y="28"/>
                  </a:cxn>
                </a:cxnLst>
                <a:rect l="0" t="0" r="r" b="b"/>
                <a:pathLst>
                  <a:path w="13" h="58">
                    <a:moveTo>
                      <a:pt x="11" y="28"/>
                    </a:moveTo>
                    <a:cubicBezTo>
                      <a:pt x="10" y="34"/>
                      <a:pt x="2" y="53"/>
                      <a:pt x="0" y="58"/>
                    </a:cubicBezTo>
                    <a:cubicBezTo>
                      <a:pt x="0" y="58"/>
                      <a:pt x="3" y="51"/>
                      <a:pt x="5" y="48"/>
                    </a:cubicBezTo>
                    <a:cubicBezTo>
                      <a:pt x="7" y="46"/>
                      <a:pt x="11" y="36"/>
                      <a:pt x="11" y="33"/>
                    </a:cubicBezTo>
                    <a:cubicBezTo>
                      <a:pt x="12" y="30"/>
                      <a:pt x="13" y="20"/>
                      <a:pt x="13" y="16"/>
                    </a:cubicBezTo>
                    <a:cubicBezTo>
                      <a:pt x="12" y="12"/>
                      <a:pt x="12" y="2"/>
                      <a:pt x="12" y="0"/>
                    </a:cubicBezTo>
                    <a:cubicBezTo>
                      <a:pt x="12" y="0"/>
                      <a:pt x="11" y="4"/>
                      <a:pt x="11" y="8"/>
                    </a:cubicBezTo>
                    <a:cubicBezTo>
                      <a:pt x="11" y="12"/>
                      <a:pt x="12" y="22"/>
                      <a:pt x="11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</p:grpSp>
        <p:sp>
          <p:nvSpPr>
            <p:cNvPr id="108" name="Freeform 283"/>
            <p:cNvSpPr>
              <a:spLocks/>
            </p:cNvSpPr>
            <p:nvPr/>
          </p:nvSpPr>
          <p:spPr bwMode="auto">
            <a:xfrm rot="2467258">
              <a:off x="1610178" y="6132923"/>
              <a:ext cx="53149" cy="143881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sp>
          <p:nvSpPr>
            <p:cNvPr id="109" name="Freeform 284"/>
            <p:cNvSpPr>
              <a:spLocks/>
            </p:cNvSpPr>
            <p:nvPr/>
          </p:nvSpPr>
          <p:spPr bwMode="auto">
            <a:xfrm rot="2467258">
              <a:off x="1665804" y="6175633"/>
              <a:ext cx="51023" cy="144939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C4569-F68B-4F3B-A674-A6EFA8309D9C}" type="datetimeFigureOut">
              <a:rPr lang="en-US"/>
              <a:pPr>
                <a:defRPr/>
              </a:pPr>
              <a:t>2/18/2017</a:t>
            </a:fld>
            <a:endParaRPr lang="en-US"/>
          </a:p>
        </p:txBody>
      </p:sp>
      <p:sp>
        <p:nvSpPr>
          <p:cNvPr id="15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E69A6-6871-44AB-B560-22A931A9A3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84" descr="vines15.png"/>
          <p:cNvPicPr>
            <a:picLocks noChangeAspect="1"/>
          </p:cNvPicPr>
          <p:nvPr/>
        </p:nvPicPr>
        <p:blipFill>
          <a:blip r:embed="rId2" cstate="print"/>
          <a:srcRect l="45970" t="11031" r="27271" b="37244"/>
          <a:stretch>
            <a:fillRect/>
          </a:stretch>
        </p:blipFill>
        <p:spPr bwMode="auto">
          <a:xfrm>
            <a:off x="0" y="2895600"/>
            <a:ext cx="24447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"/>
            </a:schemeClr>
          </a:solidFill>
          <a:ln w="127000">
            <a:solidFill>
              <a:schemeClr val="bg2">
                <a:lumMod val="75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grpSp>
        <p:nvGrpSpPr>
          <p:cNvPr id="4" name="Group 286"/>
          <p:cNvGrpSpPr>
            <a:grpSpLocks/>
          </p:cNvGrpSpPr>
          <p:nvPr/>
        </p:nvGrpSpPr>
        <p:grpSpPr bwMode="auto">
          <a:xfrm>
            <a:off x="1216025" y="6016625"/>
            <a:ext cx="698500" cy="530225"/>
            <a:chOff x="1238130" y="6052653"/>
            <a:chExt cx="698371" cy="531091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 rot="2467258">
              <a:off x="1246067" y="6059013"/>
              <a:ext cx="690434" cy="510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sp>
          <p:nvSpPr>
            <p:cNvPr id="6" name="Freeform 5"/>
            <p:cNvSpPr>
              <a:spLocks noEditPoints="1"/>
            </p:cNvSpPr>
            <p:nvPr/>
          </p:nvSpPr>
          <p:spPr bwMode="auto">
            <a:xfrm rot="2467258">
              <a:off x="1238130" y="6052653"/>
              <a:ext cx="696784" cy="531091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grpSp>
          <p:nvGrpSpPr>
            <p:cNvPr id="7" name="Group 296"/>
            <p:cNvGrpSpPr/>
            <p:nvPr/>
          </p:nvGrpSpPr>
          <p:grpSpPr>
            <a:xfrm rot="2467258">
              <a:off x="1498298" y="6174338"/>
              <a:ext cx="173236" cy="175910"/>
              <a:chOff x="5902325" y="2266950"/>
              <a:chExt cx="820738" cy="833438"/>
            </a:xfrm>
            <a:solidFill>
              <a:schemeClr val="accent4"/>
            </a:solidFill>
          </p:grpSpPr>
          <p:sp>
            <p:nvSpPr>
              <p:cNvPr id="20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21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22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grpSp>
            <p:nvGrpSpPr>
              <p:cNvPr id="23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24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25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26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27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28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29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30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31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32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33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34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35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36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37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38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39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0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1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2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3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4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5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6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7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8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49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50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51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52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53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54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</p:grpSp>
        </p:grpSp>
        <p:grpSp>
          <p:nvGrpSpPr>
            <p:cNvPr id="8" name="Group 289"/>
            <p:cNvGrpSpPr>
              <a:grpSpLocks/>
            </p:cNvGrpSpPr>
            <p:nvPr/>
          </p:nvGrpSpPr>
          <p:grpSpPr bwMode="auto">
            <a:xfrm rot="2467258">
              <a:off x="1574061" y="6074527"/>
              <a:ext cx="36446" cy="25264"/>
              <a:chOff x="3916028" y="1975756"/>
              <a:chExt cx="172653" cy="119695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3954661" y="2011146"/>
                <a:ext cx="30077" cy="22605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8" y="3"/>
                  </a:cxn>
                  <a:cxn ang="0">
                    <a:pos x="3" y="0"/>
                  </a:cxn>
                  <a:cxn ang="0">
                    <a:pos x="1" y="6"/>
                  </a:cxn>
                </a:cxnLst>
                <a:rect l="0" t="0" r="r" b="b"/>
                <a:pathLst>
                  <a:path w="8" h="7">
                    <a:moveTo>
                      <a:pt x="1" y="6"/>
                    </a:moveTo>
                    <a:cubicBezTo>
                      <a:pt x="3" y="7"/>
                      <a:pt x="5" y="6"/>
                      <a:pt x="8" y="3"/>
                    </a:cubicBezTo>
                    <a:cubicBezTo>
                      <a:pt x="7" y="2"/>
                      <a:pt x="5" y="1"/>
                      <a:pt x="3" y="0"/>
                    </a:cubicBezTo>
                    <a:cubicBezTo>
                      <a:pt x="1" y="3"/>
                      <a:pt x="0" y="5"/>
                      <a:pt x="1" y="6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4020279" y="2038281"/>
                <a:ext cx="22556" cy="30136"/>
              </a:xfrm>
              <a:custGeom>
                <a:avLst/>
                <a:gdLst/>
                <a:ahLst/>
                <a:cxnLst>
                  <a:cxn ang="0">
                    <a:pos x="1" y="7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1" y="7"/>
                  </a:cxn>
                </a:cxnLst>
                <a:rect l="0" t="0" r="r" b="b"/>
                <a:pathLst>
                  <a:path w="6" h="8">
                    <a:moveTo>
                      <a:pt x="1" y="7"/>
                    </a:moveTo>
                    <a:cubicBezTo>
                      <a:pt x="3" y="8"/>
                      <a:pt x="4" y="7"/>
                      <a:pt x="6" y="4"/>
                    </a:cubicBezTo>
                    <a:cubicBezTo>
                      <a:pt x="5" y="3"/>
                      <a:pt x="3" y="2"/>
                      <a:pt x="2" y="0"/>
                    </a:cubicBezTo>
                    <a:cubicBezTo>
                      <a:pt x="0" y="4"/>
                      <a:pt x="0" y="7"/>
                      <a:pt x="1" y="7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4081159" y="2087915"/>
                <a:ext cx="7522" cy="7536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3916028" y="1975756"/>
                <a:ext cx="22556" cy="7532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5" y="2"/>
                  </a:cxn>
                  <a:cxn ang="0">
                    <a:pos x="1" y="0"/>
                  </a:cxn>
                  <a:cxn ang="0">
                    <a:pos x="1" y="2"/>
                  </a:cxn>
                </a:cxnLst>
                <a:rect l="0" t="0" r="r" b="b"/>
                <a:pathLst>
                  <a:path w="5" h="3">
                    <a:moveTo>
                      <a:pt x="1" y="2"/>
                    </a:moveTo>
                    <a:cubicBezTo>
                      <a:pt x="1" y="3"/>
                      <a:pt x="3" y="3"/>
                      <a:pt x="5" y="2"/>
                    </a:cubicBezTo>
                    <a:cubicBezTo>
                      <a:pt x="3" y="1"/>
                      <a:pt x="2" y="1"/>
                      <a:pt x="1" y="0"/>
                    </a:cubicBezTo>
                    <a:cubicBezTo>
                      <a:pt x="0" y="1"/>
                      <a:pt x="0" y="2"/>
                      <a:pt x="1" y="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</p:grpSp>
        <p:grpSp>
          <p:nvGrpSpPr>
            <p:cNvPr id="9" name="Group 281"/>
            <p:cNvGrpSpPr>
              <a:grpSpLocks/>
            </p:cNvGrpSpPr>
            <p:nvPr/>
          </p:nvGrpSpPr>
          <p:grpSpPr bwMode="auto">
            <a:xfrm rot="2467258">
              <a:off x="1563854" y="6375081"/>
              <a:ext cx="86495" cy="72048"/>
              <a:chOff x="6285705" y="1638212"/>
              <a:chExt cx="409796" cy="341339"/>
            </a:xfrm>
          </p:grpSpPr>
          <p:sp>
            <p:nvSpPr>
              <p:cNvPr id="12" name="Freeform 50"/>
              <p:cNvSpPr>
                <a:spLocks noEditPoints="1"/>
              </p:cNvSpPr>
              <p:nvPr/>
            </p:nvSpPr>
            <p:spPr bwMode="auto">
              <a:xfrm>
                <a:off x="6469906" y="1768617"/>
                <a:ext cx="225595" cy="210934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24"/>
                  </a:cxn>
                  <a:cxn ang="0">
                    <a:pos x="11" y="34"/>
                  </a:cxn>
                  <a:cxn ang="0">
                    <a:pos x="16" y="35"/>
                  </a:cxn>
                  <a:cxn ang="0">
                    <a:pos x="19" y="44"/>
                  </a:cxn>
                  <a:cxn ang="0">
                    <a:pos x="27" y="49"/>
                  </a:cxn>
                  <a:cxn ang="0">
                    <a:pos x="33" y="49"/>
                  </a:cxn>
                  <a:cxn ang="0">
                    <a:pos x="32" y="53"/>
                  </a:cxn>
                  <a:cxn ang="0">
                    <a:pos x="59" y="47"/>
                  </a:cxn>
                  <a:cxn ang="0">
                    <a:pos x="56" y="21"/>
                  </a:cxn>
                  <a:cxn ang="0">
                    <a:pos x="53" y="21"/>
                  </a:cxn>
                  <a:cxn ang="0">
                    <a:pos x="42" y="4"/>
                  </a:cxn>
                  <a:cxn ang="0">
                    <a:pos x="34" y="7"/>
                  </a:cxn>
                  <a:cxn ang="0">
                    <a:pos x="29" y="8"/>
                  </a:cxn>
                  <a:cxn ang="0">
                    <a:pos x="21" y="3"/>
                  </a:cxn>
                  <a:cxn ang="0">
                    <a:pos x="11" y="3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15" y="21"/>
                  </a:cxn>
                  <a:cxn ang="0">
                    <a:pos x="31" y="28"/>
                  </a:cxn>
                  <a:cxn ang="0">
                    <a:pos x="44" y="36"/>
                  </a:cxn>
                  <a:cxn ang="0">
                    <a:pos x="29" y="28"/>
                  </a:cxn>
                  <a:cxn ang="0">
                    <a:pos x="13" y="21"/>
                  </a:cxn>
                  <a:cxn ang="0">
                    <a:pos x="2" y="5"/>
                  </a:cxn>
                  <a:cxn ang="0">
                    <a:pos x="15" y="21"/>
                  </a:cxn>
                </a:cxnLst>
                <a:rect l="0" t="0" r="r" b="b"/>
                <a:pathLst>
                  <a:path w="59" h="55">
                    <a:moveTo>
                      <a:pt x="2" y="11"/>
                    </a:moveTo>
                    <a:cubicBezTo>
                      <a:pt x="5" y="15"/>
                      <a:pt x="4" y="21"/>
                      <a:pt x="4" y="24"/>
                    </a:cubicBezTo>
                    <a:cubicBezTo>
                      <a:pt x="4" y="32"/>
                      <a:pt x="11" y="34"/>
                      <a:pt x="11" y="34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41"/>
                      <a:pt x="19" y="44"/>
                    </a:cubicBezTo>
                    <a:cubicBezTo>
                      <a:pt x="22" y="48"/>
                      <a:pt x="27" y="49"/>
                      <a:pt x="27" y="4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29" y="51"/>
                      <a:pt x="32" y="53"/>
                    </a:cubicBezTo>
                    <a:cubicBezTo>
                      <a:pt x="35" y="55"/>
                      <a:pt x="59" y="47"/>
                      <a:pt x="59" y="47"/>
                    </a:cubicBezTo>
                    <a:cubicBezTo>
                      <a:pt x="56" y="46"/>
                      <a:pt x="57" y="26"/>
                      <a:pt x="56" y="21"/>
                    </a:cubicBezTo>
                    <a:cubicBezTo>
                      <a:pt x="55" y="16"/>
                      <a:pt x="54" y="25"/>
                      <a:pt x="53" y="21"/>
                    </a:cubicBezTo>
                    <a:cubicBezTo>
                      <a:pt x="51" y="17"/>
                      <a:pt x="45" y="7"/>
                      <a:pt x="42" y="4"/>
                    </a:cubicBezTo>
                    <a:cubicBezTo>
                      <a:pt x="39" y="1"/>
                      <a:pt x="35" y="4"/>
                      <a:pt x="34" y="7"/>
                    </a:cubicBezTo>
                    <a:cubicBezTo>
                      <a:pt x="33" y="10"/>
                      <a:pt x="32" y="10"/>
                      <a:pt x="29" y="8"/>
                    </a:cubicBezTo>
                    <a:cubicBezTo>
                      <a:pt x="27" y="6"/>
                      <a:pt x="24" y="4"/>
                      <a:pt x="21" y="3"/>
                    </a:cubicBezTo>
                    <a:cubicBezTo>
                      <a:pt x="18" y="1"/>
                      <a:pt x="14" y="4"/>
                      <a:pt x="11" y="3"/>
                    </a:cubicBezTo>
                    <a:cubicBezTo>
                      <a:pt x="9" y="2"/>
                      <a:pt x="7" y="5"/>
                      <a:pt x="4" y="4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0" y="8"/>
                      <a:pt x="2" y="11"/>
                    </a:cubicBezTo>
                    <a:close/>
                    <a:moveTo>
                      <a:pt x="15" y="21"/>
                    </a:moveTo>
                    <a:cubicBezTo>
                      <a:pt x="17" y="22"/>
                      <a:pt x="29" y="27"/>
                      <a:pt x="31" y="28"/>
                    </a:cubicBezTo>
                    <a:cubicBezTo>
                      <a:pt x="32" y="29"/>
                      <a:pt x="38" y="32"/>
                      <a:pt x="44" y="36"/>
                    </a:cubicBezTo>
                    <a:cubicBezTo>
                      <a:pt x="44" y="36"/>
                      <a:pt x="32" y="31"/>
                      <a:pt x="29" y="28"/>
                    </a:cubicBezTo>
                    <a:cubicBezTo>
                      <a:pt x="29" y="28"/>
                      <a:pt x="16" y="25"/>
                      <a:pt x="13" y="21"/>
                    </a:cubicBezTo>
                    <a:cubicBezTo>
                      <a:pt x="10" y="16"/>
                      <a:pt x="2" y="5"/>
                      <a:pt x="2" y="5"/>
                    </a:cubicBezTo>
                    <a:cubicBezTo>
                      <a:pt x="2" y="5"/>
                      <a:pt x="14" y="20"/>
                      <a:pt x="15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3" name="Freeform 51"/>
              <p:cNvSpPr>
                <a:spLocks/>
              </p:cNvSpPr>
              <p:nvPr/>
            </p:nvSpPr>
            <p:spPr bwMode="auto">
              <a:xfrm>
                <a:off x="6472065" y="1797002"/>
                <a:ext cx="165437" cy="113003"/>
              </a:xfrm>
              <a:custGeom>
                <a:avLst/>
                <a:gdLst/>
                <a:ahLst/>
                <a:cxnLst>
                  <a:cxn ang="0">
                    <a:pos x="27" y="23"/>
                  </a:cxn>
                  <a:cxn ang="0">
                    <a:pos x="42" y="31"/>
                  </a:cxn>
                  <a:cxn ang="0">
                    <a:pos x="29" y="23"/>
                  </a:cxn>
                  <a:cxn ang="0">
                    <a:pos x="13" y="16"/>
                  </a:cxn>
                  <a:cxn ang="0">
                    <a:pos x="0" y="0"/>
                  </a:cxn>
                  <a:cxn ang="0">
                    <a:pos x="11" y="16"/>
                  </a:cxn>
                  <a:cxn ang="0">
                    <a:pos x="27" y="23"/>
                  </a:cxn>
                </a:cxnLst>
                <a:rect l="0" t="0" r="r" b="b"/>
                <a:pathLst>
                  <a:path w="42" h="31">
                    <a:moveTo>
                      <a:pt x="27" y="23"/>
                    </a:moveTo>
                    <a:cubicBezTo>
                      <a:pt x="30" y="26"/>
                      <a:pt x="42" y="31"/>
                      <a:pt x="42" y="31"/>
                    </a:cubicBezTo>
                    <a:cubicBezTo>
                      <a:pt x="36" y="27"/>
                      <a:pt x="30" y="24"/>
                      <a:pt x="29" y="23"/>
                    </a:cubicBezTo>
                    <a:cubicBezTo>
                      <a:pt x="27" y="22"/>
                      <a:pt x="15" y="17"/>
                      <a:pt x="13" y="16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0" y="0"/>
                      <a:pt x="8" y="11"/>
                      <a:pt x="11" y="16"/>
                    </a:cubicBezTo>
                    <a:cubicBezTo>
                      <a:pt x="14" y="20"/>
                      <a:pt x="27" y="23"/>
                      <a:pt x="27" y="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4" name="Freeform 281"/>
              <p:cNvSpPr>
                <a:spLocks noEditPoints="1"/>
              </p:cNvSpPr>
              <p:nvPr/>
            </p:nvSpPr>
            <p:spPr bwMode="auto">
              <a:xfrm>
                <a:off x="6285705" y="1638212"/>
                <a:ext cx="142879" cy="286268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5" y="20"/>
                  </a:cxn>
                  <a:cxn ang="0">
                    <a:pos x="1" y="36"/>
                  </a:cxn>
                  <a:cxn ang="0">
                    <a:pos x="4" y="75"/>
                  </a:cxn>
                  <a:cxn ang="0">
                    <a:pos x="28" y="53"/>
                  </a:cxn>
                  <a:cxn ang="0">
                    <a:pos x="31" y="19"/>
                  </a:cxn>
                  <a:cxn ang="0">
                    <a:pos x="23" y="0"/>
                  </a:cxn>
                  <a:cxn ang="0">
                    <a:pos x="17" y="6"/>
                  </a:cxn>
                  <a:cxn ang="0">
                    <a:pos x="19" y="27"/>
                  </a:cxn>
                  <a:cxn ang="0">
                    <a:pos x="17" y="44"/>
                  </a:cxn>
                  <a:cxn ang="0">
                    <a:pos x="11" y="59"/>
                  </a:cxn>
                  <a:cxn ang="0">
                    <a:pos x="6" y="69"/>
                  </a:cxn>
                  <a:cxn ang="0">
                    <a:pos x="17" y="39"/>
                  </a:cxn>
                  <a:cxn ang="0">
                    <a:pos x="17" y="19"/>
                  </a:cxn>
                  <a:cxn ang="0">
                    <a:pos x="18" y="11"/>
                  </a:cxn>
                  <a:cxn ang="0">
                    <a:pos x="19" y="27"/>
                  </a:cxn>
                </a:cxnLst>
                <a:rect l="0" t="0" r="r" b="b"/>
                <a:pathLst>
                  <a:path w="37" h="75">
                    <a:moveTo>
                      <a:pt x="17" y="6"/>
                    </a:moveTo>
                    <a:cubicBezTo>
                      <a:pt x="13" y="9"/>
                      <a:pt x="5" y="17"/>
                      <a:pt x="5" y="20"/>
                    </a:cubicBezTo>
                    <a:cubicBezTo>
                      <a:pt x="4" y="23"/>
                      <a:pt x="0" y="31"/>
                      <a:pt x="1" y="36"/>
                    </a:cubicBezTo>
                    <a:cubicBezTo>
                      <a:pt x="2" y="41"/>
                      <a:pt x="2" y="72"/>
                      <a:pt x="4" y="75"/>
                    </a:cubicBezTo>
                    <a:cubicBezTo>
                      <a:pt x="4" y="75"/>
                      <a:pt x="22" y="61"/>
                      <a:pt x="28" y="53"/>
                    </a:cubicBezTo>
                    <a:cubicBezTo>
                      <a:pt x="34" y="44"/>
                      <a:pt x="37" y="34"/>
                      <a:pt x="31" y="19"/>
                    </a:cubicBezTo>
                    <a:cubicBezTo>
                      <a:pt x="26" y="5"/>
                      <a:pt x="23" y="7"/>
                      <a:pt x="23" y="0"/>
                    </a:cubicBezTo>
                    <a:cubicBezTo>
                      <a:pt x="23" y="0"/>
                      <a:pt x="21" y="4"/>
                      <a:pt x="17" y="6"/>
                    </a:cubicBezTo>
                    <a:close/>
                    <a:moveTo>
                      <a:pt x="19" y="27"/>
                    </a:moveTo>
                    <a:cubicBezTo>
                      <a:pt x="19" y="31"/>
                      <a:pt x="18" y="41"/>
                      <a:pt x="17" y="44"/>
                    </a:cubicBezTo>
                    <a:cubicBezTo>
                      <a:pt x="17" y="47"/>
                      <a:pt x="13" y="57"/>
                      <a:pt x="11" y="59"/>
                    </a:cubicBezTo>
                    <a:cubicBezTo>
                      <a:pt x="9" y="62"/>
                      <a:pt x="6" y="69"/>
                      <a:pt x="6" y="69"/>
                    </a:cubicBezTo>
                    <a:cubicBezTo>
                      <a:pt x="8" y="64"/>
                      <a:pt x="16" y="45"/>
                      <a:pt x="17" y="39"/>
                    </a:cubicBezTo>
                    <a:cubicBezTo>
                      <a:pt x="18" y="33"/>
                      <a:pt x="17" y="23"/>
                      <a:pt x="17" y="19"/>
                    </a:cubicBezTo>
                    <a:cubicBezTo>
                      <a:pt x="17" y="15"/>
                      <a:pt x="18" y="11"/>
                      <a:pt x="18" y="11"/>
                    </a:cubicBezTo>
                    <a:cubicBezTo>
                      <a:pt x="18" y="13"/>
                      <a:pt x="18" y="23"/>
                      <a:pt x="19" y="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5" name="Freeform 282"/>
              <p:cNvSpPr>
                <a:spLocks/>
              </p:cNvSpPr>
              <p:nvPr/>
            </p:nvSpPr>
            <p:spPr bwMode="auto">
              <a:xfrm>
                <a:off x="6311359" y="1684137"/>
                <a:ext cx="52637" cy="218470"/>
              </a:xfrm>
              <a:custGeom>
                <a:avLst/>
                <a:gdLst/>
                <a:ahLst/>
                <a:cxnLst>
                  <a:cxn ang="0">
                    <a:pos x="11" y="28"/>
                  </a:cxn>
                  <a:cxn ang="0">
                    <a:pos x="0" y="58"/>
                  </a:cxn>
                  <a:cxn ang="0">
                    <a:pos x="5" y="48"/>
                  </a:cxn>
                  <a:cxn ang="0">
                    <a:pos x="11" y="33"/>
                  </a:cxn>
                  <a:cxn ang="0">
                    <a:pos x="13" y="16"/>
                  </a:cxn>
                  <a:cxn ang="0">
                    <a:pos x="12" y="0"/>
                  </a:cxn>
                  <a:cxn ang="0">
                    <a:pos x="11" y="8"/>
                  </a:cxn>
                  <a:cxn ang="0">
                    <a:pos x="11" y="28"/>
                  </a:cxn>
                </a:cxnLst>
                <a:rect l="0" t="0" r="r" b="b"/>
                <a:pathLst>
                  <a:path w="13" h="58">
                    <a:moveTo>
                      <a:pt x="11" y="28"/>
                    </a:moveTo>
                    <a:cubicBezTo>
                      <a:pt x="10" y="34"/>
                      <a:pt x="2" y="53"/>
                      <a:pt x="0" y="58"/>
                    </a:cubicBezTo>
                    <a:cubicBezTo>
                      <a:pt x="0" y="58"/>
                      <a:pt x="3" y="51"/>
                      <a:pt x="5" y="48"/>
                    </a:cubicBezTo>
                    <a:cubicBezTo>
                      <a:pt x="7" y="46"/>
                      <a:pt x="11" y="36"/>
                      <a:pt x="11" y="33"/>
                    </a:cubicBezTo>
                    <a:cubicBezTo>
                      <a:pt x="12" y="30"/>
                      <a:pt x="13" y="20"/>
                      <a:pt x="13" y="16"/>
                    </a:cubicBezTo>
                    <a:cubicBezTo>
                      <a:pt x="12" y="12"/>
                      <a:pt x="12" y="2"/>
                      <a:pt x="12" y="0"/>
                    </a:cubicBezTo>
                    <a:cubicBezTo>
                      <a:pt x="12" y="0"/>
                      <a:pt x="11" y="4"/>
                      <a:pt x="11" y="8"/>
                    </a:cubicBezTo>
                    <a:cubicBezTo>
                      <a:pt x="11" y="12"/>
                      <a:pt x="12" y="22"/>
                      <a:pt x="11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</p:grpSp>
        <p:sp>
          <p:nvSpPr>
            <p:cNvPr id="10" name="Freeform 283"/>
            <p:cNvSpPr>
              <a:spLocks/>
            </p:cNvSpPr>
            <p:nvPr/>
          </p:nvSpPr>
          <p:spPr bwMode="auto">
            <a:xfrm rot="2467258">
              <a:off x="1609536" y="6132158"/>
              <a:ext cx="53965" cy="144699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sp>
          <p:nvSpPr>
            <p:cNvPr id="11" name="Freeform 284"/>
            <p:cNvSpPr>
              <a:spLocks/>
            </p:cNvSpPr>
            <p:nvPr/>
          </p:nvSpPr>
          <p:spPr bwMode="auto">
            <a:xfrm rot="2467258">
              <a:off x="1666676" y="6176680"/>
              <a:ext cx="50791" cy="144699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</p:grpSp>
      <p:grpSp>
        <p:nvGrpSpPr>
          <p:cNvPr id="55" name="Group 337"/>
          <p:cNvGrpSpPr>
            <a:grpSpLocks/>
          </p:cNvGrpSpPr>
          <p:nvPr/>
        </p:nvGrpSpPr>
        <p:grpSpPr bwMode="auto">
          <a:xfrm>
            <a:off x="430213" y="6162675"/>
            <a:ext cx="423862" cy="557213"/>
            <a:chOff x="515430" y="6131024"/>
            <a:chExt cx="424872" cy="557829"/>
          </a:xfrm>
        </p:grpSpPr>
        <p:sp>
          <p:nvSpPr>
            <p:cNvPr id="56" name="AutoShape 3"/>
            <p:cNvSpPr>
              <a:spLocks noChangeAspect="1" noChangeArrowheads="1" noTextEdit="1"/>
            </p:cNvSpPr>
            <p:nvPr/>
          </p:nvSpPr>
          <p:spPr bwMode="auto">
            <a:xfrm rot="3025731">
              <a:off x="455314" y="6203870"/>
              <a:ext cx="553061" cy="407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 rot="3025731">
              <a:off x="448951" y="6197503"/>
              <a:ext cx="557829" cy="424872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grpSp>
          <p:nvGrpSpPr>
            <p:cNvPr id="58" name="Group 296"/>
            <p:cNvGrpSpPr/>
            <p:nvPr/>
          </p:nvGrpSpPr>
          <p:grpSpPr>
            <a:xfrm rot="3025731">
              <a:off x="664340" y="6295206"/>
              <a:ext cx="138589" cy="140726"/>
              <a:chOff x="5902325" y="2266950"/>
              <a:chExt cx="820738" cy="833438"/>
            </a:xfrm>
            <a:solidFill>
              <a:schemeClr val="accent4"/>
            </a:solidFill>
          </p:grpSpPr>
          <p:sp>
            <p:nvSpPr>
              <p:cNvPr id="66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67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68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grpSp>
            <p:nvGrpSpPr>
              <p:cNvPr id="69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70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71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72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73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74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75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76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77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78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79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80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81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82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83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84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85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86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87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88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89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0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1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2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3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4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5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6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7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8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9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00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</p:grpSp>
        </p:grpSp>
        <p:grpSp>
          <p:nvGrpSpPr>
            <p:cNvPr id="59" name="Group 281"/>
            <p:cNvGrpSpPr>
              <a:grpSpLocks/>
            </p:cNvGrpSpPr>
            <p:nvPr/>
          </p:nvGrpSpPr>
          <p:grpSpPr bwMode="auto">
            <a:xfrm rot="3025731">
              <a:off x="696960" y="6456941"/>
              <a:ext cx="68090" cy="57623"/>
              <a:chOff x="6284981" y="1641734"/>
              <a:chExt cx="403253" cy="341257"/>
            </a:xfrm>
          </p:grpSpPr>
          <p:sp>
            <p:nvSpPr>
              <p:cNvPr id="62" name="Freeform 50"/>
              <p:cNvSpPr>
                <a:spLocks noEditPoints="1"/>
              </p:cNvSpPr>
              <p:nvPr/>
            </p:nvSpPr>
            <p:spPr bwMode="auto">
              <a:xfrm>
                <a:off x="6462345" y="1775665"/>
                <a:ext cx="225889" cy="207326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24"/>
                  </a:cxn>
                  <a:cxn ang="0">
                    <a:pos x="11" y="34"/>
                  </a:cxn>
                  <a:cxn ang="0">
                    <a:pos x="16" y="35"/>
                  </a:cxn>
                  <a:cxn ang="0">
                    <a:pos x="19" y="44"/>
                  </a:cxn>
                  <a:cxn ang="0">
                    <a:pos x="27" y="49"/>
                  </a:cxn>
                  <a:cxn ang="0">
                    <a:pos x="33" y="49"/>
                  </a:cxn>
                  <a:cxn ang="0">
                    <a:pos x="32" y="53"/>
                  </a:cxn>
                  <a:cxn ang="0">
                    <a:pos x="59" y="47"/>
                  </a:cxn>
                  <a:cxn ang="0">
                    <a:pos x="56" y="21"/>
                  </a:cxn>
                  <a:cxn ang="0">
                    <a:pos x="53" y="21"/>
                  </a:cxn>
                  <a:cxn ang="0">
                    <a:pos x="42" y="4"/>
                  </a:cxn>
                  <a:cxn ang="0">
                    <a:pos x="34" y="7"/>
                  </a:cxn>
                  <a:cxn ang="0">
                    <a:pos x="29" y="8"/>
                  </a:cxn>
                  <a:cxn ang="0">
                    <a:pos x="21" y="3"/>
                  </a:cxn>
                  <a:cxn ang="0">
                    <a:pos x="11" y="3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15" y="21"/>
                  </a:cxn>
                  <a:cxn ang="0">
                    <a:pos x="31" y="28"/>
                  </a:cxn>
                  <a:cxn ang="0">
                    <a:pos x="44" y="36"/>
                  </a:cxn>
                  <a:cxn ang="0">
                    <a:pos x="29" y="28"/>
                  </a:cxn>
                  <a:cxn ang="0">
                    <a:pos x="13" y="21"/>
                  </a:cxn>
                  <a:cxn ang="0">
                    <a:pos x="2" y="5"/>
                  </a:cxn>
                  <a:cxn ang="0">
                    <a:pos x="15" y="21"/>
                  </a:cxn>
                </a:cxnLst>
                <a:rect l="0" t="0" r="r" b="b"/>
                <a:pathLst>
                  <a:path w="59" h="55">
                    <a:moveTo>
                      <a:pt x="2" y="11"/>
                    </a:moveTo>
                    <a:cubicBezTo>
                      <a:pt x="5" y="15"/>
                      <a:pt x="4" y="21"/>
                      <a:pt x="4" y="24"/>
                    </a:cubicBezTo>
                    <a:cubicBezTo>
                      <a:pt x="4" y="32"/>
                      <a:pt x="11" y="34"/>
                      <a:pt x="11" y="34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41"/>
                      <a:pt x="19" y="44"/>
                    </a:cubicBezTo>
                    <a:cubicBezTo>
                      <a:pt x="22" y="48"/>
                      <a:pt x="27" y="49"/>
                      <a:pt x="27" y="4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29" y="51"/>
                      <a:pt x="32" y="53"/>
                    </a:cubicBezTo>
                    <a:cubicBezTo>
                      <a:pt x="35" y="55"/>
                      <a:pt x="59" y="47"/>
                      <a:pt x="59" y="47"/>
                    </a:cubicBezTo>
                    <a:cubicBezTo>
                      <a:pt x="56" y="46"/>
                      <a:pt x="57" y="26"/>
                      <a:pt x="56" y="21"/>
                    </a:cubicBezTo>
                    <a:cubicBezTo>
                      <a:pt x="55" y="16"/>
                      <a:pt x="54" y="25"/>
                      <a:pt x="53" y="21"/>
                    </a:cubicBezTo>
                    <a:cubicBezTo>
                      <a:pt x="51" y="17"/>
                      <a:pt x="45" y="7"/>
                      <a:pt x="42" y="4"/>
                    </a:cubicBezTo>
                    <a:cubicBezTo>
                      <a:pt x="39" y="1"/>
                      <a:pt x="35" y="4"/>
                      <a:pt x="34" y="7"/>
                    </a:cubicBezTo>
                    <a:cubicBezTo>
                      <a:pt x="33" y="10"/>
                      <a:pt x="32" y="10"/>
                      <a:pt x="29" y="8"/>
                    </a:cubicBezTo>
                    <a:cubicBezTo>
                      <a:pt x="27" y="6"/>
                      <a:pt x="24" y="4"/>
                      <a:pt x="21" y="3"/>
                    </a:cubicBezTo>
                    <a:cubicBezTo>
                      <a:pt x="18" y="1"/>
                      <a:pt x="14" y="4"/>
                      <a:pt x="11" y="3"/>
                    </a:cubicBezTo>
                    <a:cubicBezTo>
                      <a:pt x="9" y="2"/>
                      <a:pt x="7" y="5"/>
                      <a:pt x="4" y="4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0" y="8"/>
                      <a:pt x="2" y="11"/>
                    </a:cubicBezTo>
                    <a:close/>
                    <a:moveTo>
                      <a:pt x="15" y="21"/>
                    </a:moveTo>
                    <a:cubicBezTo>
                      <a:pt x="17" y="22"/>
                      <a:pt x="29" y="27"/>
                      <a:pt x="31" y="28"/>
                    </a:cubicBezTo>
                    <a:cubicBezTo>
                      <a:pt x="32" y="29"/>
                      <a:pt x="38" y="32"/>
                      <a:pt x="44" y="36"/>
                    </a:cubicBezTo>
                    <a:cubicBezTo>
                      <a:pt x="44" y="36"/>
                      <a:pt x="32" y="31"/>
                      <a:pt x="29" y="28"/>
                    </a:cubicBezTo>
                    <a:cubicBezTo>
                      <a:pt x="29" y="28"/>
                      <a:pt x="16" y="25"/>
                      <a:pt x="13" y="21"/>
                    </a:cubicBezTo>
                    <a:cubicBezTo>
                      <a:pt x="10" y="16"/>
                      <a:pt x="2" y="5"/>
                      <a:pt x="2" y="5"/>
                    </a:cubicBezTo>
                    <a:cubicBezTo>
                      <a:pt x="2" y="5"/>
                      <a:pt x="14" y="20"/>
                      <a:pt x="15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63" name="Freeform 51"/>
              <p:cNvSpPr>
                <a:spLocks/>
              </p:cNvSpPr>
              <p:nvPr/>
            </p:nvSpPr>
            <p:spPr bwMode="auto">
              <a:xfrm>
                <a:off x="6466899" y="1800698"/>
                <a:ext cx="160002" cy="122514"/>
              </a:xfrm>
              <a:custGeom>
                <a:avLst/>
                <a:gdLst/>
                <a:ahLst/>
                <a:cxnLst>
                  <a:cxn ang="0">
                    <a:pos x="27" y="23"/>
                  </a:cxn>
                  <a:cxn ang="0">
                    <a:pos x="42" y="31"/>
                  </a:cxn>
                  <a:cxn ang="0">
                    <a:pos x="29" y="23"/>
                  </a:cxn>
                  <a:cxn ang="0">
                    <a:pos x="13" y="16"/>
                  </a:cxn>
                  <a:cxn ang="0">
                    <a:pos x="0" y="0"/>
                  </a:cxn>
                  <a:cxn ang="0">
                    <a:pos x="11" y="16"/>
                  </a:cxn>
                  <a:cxn ang="0">
                    <a:pos x="27" y="23"/>
                  </a:cxn>
                </a:cxnLst>
                <a:rect l="0" t="0" r="r" b="b"/>
                <a:pathLst>
                  <a:path w="42" h="31">
                    <a:moveTo>
                      <a:pt x="27" y="23"/>
                    </a:moveTo>
                    <a:cubicBezTo>
                      <a:pt x="30" y="26"/>
                      <a:pt x="42" y="31"/>
                      <a:pt x="42" y="31"/>
                    </a:cubicBezTo>
                    <a:cubicBezTo>
                      <a:pt x="36" y="27"/>
                      <a:pt x="30" y="24"/>
                      <a:pt x="29" y="23"/>
                    </a:cubicBezTo>
                    <a:cubicBezTo>
                      <a:pt x="27" y="22"/>
                      <a:pt x="15" y="17"/>
                      <a:pt x="13" y="16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0" y="0"/>
                      <a:pt x="8" y="11"/>
                      <a:pt x="11" y="16"/>
                    </a:cubicBezTo>
                    <a:cubicBezTo>
                      <a:pt x="14" y="20"/>
                      <a:pt x="27" y="23"/>
                      <a:pt x="27" y="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64" name="Freeform 281"/>
              <p:cNvSpPr>
                <a:spLocks noEditPoints="1"/>
              </p:cNvSpPr>
              <p:nvPr/>
            </p:nvSpPr>
            <p:spPr bwMode="auto">
              <a:xfrm>
                <a:off x="6284981" y="1641734"/>
                <a:ext cx="141178" cy="282718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5" y="20"/>
                  </a:cxn>
                  <a:cxn ang="0">
                    <a:pos x="1" y="36"/>
                  </a:cxn>
                  <a:cxn ang="0">
                    <a:pos x="4" y="75"/>
                  </a:cxn>
                  <a:cxn ang="0">
                    <a:pos x="28" y="53"/>
                  </a:cxn>
                  <a:cxn ang="0">
                    <a:pos x="31" y="19"/>
                  </a:cxn>
                  <a:cxn ang="0">
                    <a:pos x="23" y="0"/>
                  </a:cxn>
                  <a:cxn ang="0">
                    <a:pos x="17" y="6"/>
                  </a:cxn>
                  <a:cxn ang="0">
                    <a:pos x="19" y="27"/>
                  </a:cxn>
                  <a:cxn ang="0">
                    <a:pos x="17" y="44"/>
                  </a:cxn>
                  <a:cxn ang="0">
                    <a:pos x="11" y="59"/>
                  </a:cxn>
                  <a:cxn ang="0">
                    <a:pos x="6" y="69"/>
                  </a:cxn>
                  <a:cxn ang="0">
                    <a:pos x="17" y="39"/>
                  </a:cxn>
                  <a:cxn ang="0">
                    <a:pos x="17" y="19"/>
                  </a:cxn>
                  <a:cxn ang="0">
                    <a:pos x="18" y="11"/>
                  </a:cxn>
                  <a:cxn ang="0">
                    <a:pos x="19" y="27"/>
                  </a:cxn>
                </a:cxnLst>
                <a:rect l="0" t="0" r="r" b="b"/>
                <a:pathLst>
                  <a:path w="37" h="75">
                    <a:moveTo>
                      <a:pt x="17" y="6"/>
                    </a:moveTo>
                    <a:cubicBezTo>
                      <a:pt x="13" y="9"/>
                      <a:pt x="5" y="17"/>
                      <a:pt x="5" y="20"/>
                    </a:cubicBezTo>
                    <a:cubicBezTo>
                      <a:pt x="4" y="23"/>
                      <a:pt x="0" y="31"/>
                      <a:pt x="1" y="36"/>
                    </a:cubicBezTo>
                    <a:cubicBezTo>
                      <a:pt x="2" y="41"/>
                      <a:pt x="2" y="72"/>
                      <a:pt x="4" y="75"/>
                    </a:cubicBezTo>
                    <a:cubicBezTo>
                      <a:pt x="4" y="75"/>
                      <a:pt x="22" y="61"/>
                      <a:pt x="28" y="53"/>
                    </a:cubicBezTo>
                    <a:cubicBezTo>
                      <a:pt x="34" y="44"/>
                      <a:pt x="37" y="34"/>
                      <a:pt x="31" y="19"/>
                    </a:cubicBezTo>
                    <a:cubicBezTo>
                      <a:pt x="26" y="5"/>
                      <a:pt x="23" y="7"/>
                      <a:pt x="23" y="0"/>
                    </a:cubicBezTo>
                    <a:cubicBezTo>
                      <a:pt x="23" y="0"/>
                      <a:pt x="21" y="4"/>
                      <a:pt x="17" y="6"/>
                    </a:cubicBezTo>
                    <a:close/>
                    <a:moveTo>
                      <a:pt x="19" y="27"/>
                    </a:moveTo>
                    <a:cubicBezTo>
                      <a:pt x="19" y="31"/>
                      <a:pt x="18" y="41"/>
                      <a:pt x="17" y="44"/>
                    </a:cubicBezTo>
                    <a:cubicBezTo>
                      <a:pt x="17" y="47"/>
                      <a:pt x="13" y="57"/>
                      <a:pt x="11" y="59"/>
                    </a:cubicBezTo>
                    <a:cubicBezTo>
                      <a:pt x="9" y="62"/>
                      <a:pt x="6" y="69"/>
                      <a:pt x="6" y="69"/>
                    </a:cubicBezTo>
                    <a:cubicBezTo>
                      <a:pt x="8" y="64"/>
                      <a:pt x="16" y="45"/>
                      <a:pt x="17" y="39"/>
                    </a:cubicBezTo>
                    <a:cubicBezTo>
                      <a:pt x="18" y="33"/>
                      <a:pt x="17" y="23"/>
                      <a:pt x="17" y="19"/>
                    </a:cubicBezTo>
                    <a:cubicBezTo>
                      <a:pt x="17" y="15"/>
                      <a:pt x="18" y="11"/>
                      <a:pt x="18" y="11"/>
                    </a:cubicBezTo>
                    <a:cubicBezTo>
                      <a:pt x="18" y="13"/>
                      <a:pt x="18" y="23"/>
                      <a:pt x="19" y="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65" name="Freeform 282"/>
              <p:cNvSpPr>
                <a:spLocks/>
              </p:cNvSpPr>
              <p:nvPr/>
            </p:nvSpPr>
            <p:spPr bwMode="auto">
              <a:xfrm>
                <a:off x="6295464" y="1691147"/>
                <a:ext cx="56472" cy="216747"/>
              </a:xfrm>
              <a:custGeom>
                <a:avLst/>
                <a:gdLst/>
                <a:ahLst/>
                <a:cxnLst>
                  <a:cxn ang="0">
                    <a:pos x="11" y="28"/>
                  </a:cxn>
                  <a:cxn ang="0">
                    <a:pos x="0" y="58"/>
                  </a:cxn>
                  <a:cxn ang="0">
                    <a:pos x="5" y="48"/>
                  </a:cxn>
                  <a:cxn ang="0">
                    <a:pos x="11" y="33"/>
                  </a:cxn>
                  <a:cxn ang="0">
                    <a:pos x="13" y="16"/>
                  </a:cxn>
                  <a:cxn ang="0">
                    <a:pos x="12" y="0"/>
                  </a:cxn>
                  <a:cxn ang="0">
                    <a:pos x="11" y="8"/>
                  </a:cxn>
                  <a:cxn ang="0">
                    <a:pos x="11" y="28"/>
                  </a:cxn>
                </a:cxnLst>
                <a:rect l="0" t="0" r="r" b="b"/>
                <a:pathLst>
                  <a:path w="13" h="58">
                    <a:moveTo>
                      <a:pt x="11" y="28"/>
                    </a:moveTo>
                    <a:cubicBezTo>
                      <a:pt x="10" y="34"/>
                      <a:pt x="2" y="53"/>
                      <a:pt x="0" y="58"/>
                    </a:cubicBezTo>
                    <a:cubicBezTo>
                      <a:pt x="0" y="58"/>
                      <a:pt x="3" y="51"/>
                      <a:pt x="5" y="48"/>
                    </a:cubicBezTo>
                    <a:cubicBezTo>
                      <a:pt x="7" y="46"/>
                      <a:pt x="11" y="36"/>
                      <a:pt x="11" y="33"/>
                    </a:cubicBezTo>
                    <a:cubicBezTo>
                      <a:pt x="12" y="30"/>
                      <a:pt x="13" y="20"/>
                      <a:pt x="13" y="16"/>
                    </a:cubicBezTo>
                    <a:cubicBezTo>
                      <a:pt x="12" y="12"/>
                      <a:pt x="12" y="2"/>
                      <a:pt x="12" y="0"/>
                    </a:cubicBezTo>
                    <a:cubicBezTo>
                      <a:pt x="12" y="0"/>
                      <a:pt x="11" y="4"/>
                      <a:pt x="11" y="8"/>
                    </a:cubicBezTo>
                    <a:cubicBezTo>
                      <a:pt x="11" y="12"/>
                      <a:pt x="12" y="22"/>
                      <a:pt x="11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</p:grpSp>
        <p:sp>
          <p:nvSpPr>
            <p:cNvPr id="60" name="Freeform 283"/>
            <p:cNvSpPr>
              <a:spLocks/>
            </p:cNvSpPr>
            <p:nvPr/>
          </p:nvSpPr>
          <p:spPr bwMode="auto">
            <a:xfrm rot="3025731">
              <a:off x="760514" y="6269216"/>
              <a:ext cx="42910" cy="116164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sp>
          <p:nvSpPr>
            <p:cNvPr id="61" name="Freeform 284"/>
            <p:cNvSpPr>
              <a:spLocks/>
            </p:cNvSpPr>
            <p:nvPr/>
          </p:nvSpPr>
          <p:spPr bwMode="auto">
            <a:xfrm rot="3025731">
              <a:off x="800294" y="6310536"/>
              <a:ext cx="39731" cy="116164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</p:grpSp>
      <p:grpSp>
        <p:nvGrpSpPr>
          <p:cNvPr id="101" name="Group 383"/>
          <p:cNvGrpSpPr>
            <a:grpSpLocks noChangeAspect="1"/>
          </p:cNvGrpSpPr>
          <p:nvPr/>
        </p:nvGrpSpPr>
        <p:grpSpPr bwMode="auto">
          <a:xfrm rot="-530194">
            <a:off x="484188" y="5027613"/>
            <a:ext cx="1042987" cy="796925"/>
            <a:chOff x="1238130" y="6052653"/>
            <a:chExt cx="698371" cy="531091"/>
          </a:xfrm>
        </p:grpSpPr>
        <p:sp>
          <p:nvSpPr>
            <p:cNvPr id="102" name="AutoShape 3"/>
            <p:cNvSpPr>
              <a:spLocks noChangeAspect="1" noChangeArrowheads="1" noTextEdit="1"/>
            </p:cNvSpPr>
            <p:nvPr/>
          </p:nvSpPr>
          <p:spPr bwMode="auto">
            <a:xfrm rot="2467258">
              <a:off x="1245211" y="6058405"/>
              <a:ext cx="690931" cy="5109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sp>
          <p:nvSpPr>
            <p:cNvPr id="103" name="Freeform 102"/>
            <p:cNvSpPr>
              <a:spLocks noEditPoints="1"/>
            </p:cNvSpPr>
            <p:nvPr/>
          </p:nvSpPr>
          <p:spPr bwMode="auto">
            <a:xfrm rot="2467258">
              <a:off x="1238136" y="6052572"/>
              <a:ext cx="697308" cy="531091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5">
                <a:alpha val="4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grpSp>
          <p:nvGrpSpPr>
            <p:cNvPr id="104" name="Group 296"/>
            <p:cNvGrpSpPr/>
            <p:nvPr/>
          </p:nvGrpSpPr>
          <p:grpSpPr>
            <a:xfrm rot="2467258">
              <a:off x="1498299" y="6174338"/>
              <a:ext cx="173236" cy="175910"/>
              <a:chOff x="5902325" y="2266950"/>
              <a:chExt cx="820738" cy="833438"/>
            </a:xfrm>
            <a:solidFill>
              <a:schemeClr val="accent4"/>
            </a:solidFill>
          </p:grpSpPr>
          <p:sp>
            <p:nvSpPr>
              <p:cNvPr id="117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18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19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grpSp>
            <p:nvGrpSpPr>
              <p:cNvPr id="120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121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22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23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24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25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26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27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28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29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30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31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32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33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34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35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36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37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38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39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0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1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2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3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4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5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6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7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8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9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50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51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</p:grpSp>
        </p:grpSp>
        <p:grpSp>
          <p:nvGrpSpPr>
            <p:cNvPr id="105" name="Group 289"/>
            <p:cNvGrpSpPr>
              <a:grpSpLocks/>
            </p:cNvGrpSpPr>
            <p:nvPr/>
          </p:nvGrpSpPr>
          <p:grpSpPr bwMode="auto">
            <a:xfrm rot="2467258">
              <a:off x="1574921" y="6072539"/>
              <a:ext cx="36825" cy="24862"/>
              <a:chOff x="3912070" y="1965693"/>
              <a:chExt cx="174449" cy="117795"/>
            </a:xfrm>
          </p:grpSpPr>
          <p:sp>
            <p:nvSpPr>
              <p:cNvPr id="113" name="Freeform 112"/>
              <p:cNvSpPr>
                <a:spLocks/>
              </p:cNvSpPr>
              <p:nvPr/>
            </p:nvSpPr>
            <p:spPr bwMode="auto">
              <a:xfrm>
                <a:off x="3954771" y="2002724"/>
                <a:ext cx="30214" cy="30076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8" y="3"/>
                  </a:cxn>
                  <a:cxn ang="0">
                    <a:pos x="3" y="0"/>
                  </a:cxn>
                  <a:cxn ang="0">
                    <a:pos x="1" y="6"/>
                  </a:cxn>
                </a:cxnLst>
                <a:rect l="0" t="0" r="r" b="b"/>
                <a:pathLst>
                  <a:path w="8" h="7">
                    <a:moveTo>
                      <a:pt x="1" y="6"/>
                    </a:moveTo>
                    <a:cubicBezTo>
                      <a:pt x="3" y="7"/>
                      <a:pt x="5" y="6"/>
                      <a:pt x="8" y="3"/>
                    </a:cubicBezTo>
                    <a:cubicBezTo>
                      <a:pt x="7" y="2"/>
                      <a:pt x="5" y="1"/>
                      <a:pt x="3" y="0"/>
                    </a:cubicBezTo>
                    <a:cubicBezTo>
                      <a:pt x="1" y="3"/>
                      <a:pt x="0" y="5"/>
                      <a:pt x="1" y="6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14" name="Freeform 113"/>
              <p:cNvSpPr>
                <a:spLocks/>
              </p:cNvSpPr>
              <p:nvPr/>
            </p:nvSpPr>
            <p:spPr bwMode="auto">
              <a:xfrm>
                <a:off x="4014939" y="2033275"/>
                <a:ext cx="20143" cy="30076"/>
              </a:xfrm>
              <a:custGeom>
                <a:avLst/>
                <a:gdLst/>
                <a:ahLst/>
                <a:cxnLst>
                  <a:cxn ang="0">
                    <a:pos x="1" y="7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1" y="7"/>
                  </a:cxn>
                </a:cxnLst>
                <a:rect l="0" t="0" r="r" b="b"/>
                <a:pathLst>
                  <a:path w="6" h="8">
                    <a:moveTo>
                      <a:pt x="1" y="7"/>
                    </a:moveTo>
                    <a:cubicBezTo>
                      <a:pt x="3" y="8"/>
                      <a:pt x="4" y="7"/>
                      <a:pt x="6" y="4"/>
                    </a:cubicBezTo>
                    <a:cubicBezTo>
                      <a:pt x="5" y="3"/>
                      <a:pt x="3" y="2"/>
                      <a:pt x="2" y="0"/>
                    </a:cubicBezTo>
                    <a:cubicBezTo>
                      <a:pt x="0" y="4"/>
                      <a:pt x="0" y="7"/>
                      <a:pt x="1" y="7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15" name="Freeform 114"/>
              <p:cNvSpPr>
                <a:spLocks/>
              </p:cNvSpPr>
              <p:nvPr/>
            </p:nvSpPr>
            <p:spPr bwMode="auto">
              <a:xfrm>
                <a:off x="4076448" y="2078477"/>
                <a:ext cx="10071" cy="5011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16" name="Freeform 115"/>
              <p:cNvSpPr>
                <a:spLocks/>
              </p:cNvSpPr>
              <p:nvPr/>
            </p:nvSpPr>
            <p:spPr bwMode="auto">
              <a:xfrm>
                <a:off x="3912070" y="1965693"/>
                <a:ext cx="20143" cy="10025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5" y="2"/>
                  </a:cxn>
                  <a:cxn ang="0">
                    <a:pos x="1" y="0"/>
                  </a:cxn>
                  <a:cxn ang="0">
                    <a:pos x="1" y="2"/>
                  </a:cxn>
                </a:cxnLst>
                <a:rect l="0" t="0" r="r" b="b"/>
                <a:pathLst>
                  <a:path w="5" h="3">
                    <a:moveTo>
                      <a:pt x="1" y="2"/>
                    </a:moveTo>
                    <a:cubicBezTo>
                      <a:pt x="1" y="3"/>
                      <a:pt x="3" y="3"/>
                      <a:pt x="5" y="2"/>
                    </a:cubicBezTo>
                    <a:cubicBezTo>
                      <a:pt x="3" y="1"/>
                      <a:pt x="2" y="1"/>
                      <a:pt x="1" y="0"/>
                    </a:cubicBezTo>
                    <a:cubicBezTo>
                      <a:pt x="0" y="1"/>
                      <a:pt x="0" y="2"/>
                      <a:pt x="1" y="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</p:grpSp>
        <p:grpSp>
          <p:nvGrpSpPr>
            <p:cNvPr id="106" name="Group 281"/>
            <p:cNvGrpSpPr>
              <a:grpSpLocks/>
            </p:cNvGrpSpPr>
            <p:nvPr/>
          </p:nvGrpSpPr>
          <p:grpSpPr bwMode="auto">
            <a:xfrm rot="2467258">
              <a:off x="1565113" y="6375290"/>
              <a:ext cx="84957" cy="72440"/>
              <a:chOff x="6292292" y="1637218"/>
              <a:chExt cx="402505" cy="343199"/>
            </a:xfrm>
          </p:grpSpPr>
          <p:sp>
            <p:nvSpPr>
              <p:cNvPr id="109" name="Freeform 50"/>
              <p:cNvSpPr>
                <a:spLocks noEditPoints="1"/>
              </p:cNvSpPr>
              <p:nvPr/>
            </p:nvSpPr>
            <p:spPr bwMode="auto">
              <a:xfrm>
                <a:off x="6473207" y="1769903"/>
                <a:ext cx="221590" cy="210514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24"/>
                  </a:cxn>
                  <a:cxn ang="0">
                    <a:pos x="11" y="34"/>
                  </a:cxn>
                  <a:cxn ang="0">
                    <a:pos x="16" y="35"/>
                  </a:cxn>
                  <a:cxn ang="0">
                    <a:pos x="19" y="44"/>
                  </a:cxn>
                  <a:cxn ang="0">
                    <a:pos x="27" y="49"/>
                  </a:cxn>
                  <a:cxn ang="0">
                    <a:pos x="33" y="49"/>
                  </a:cxn>
                  <a:cxn ang="0">
                    <a:pos x="32" y="53"/>
                  </a:cxn>
                  <a:cxn ang="0">
                    <a:pos x="59" y="47"/>
                  </a:cxn>
                  <a:cxn ang="0">
                    <a:pos x="56" y="21"/>
                  </a:cxn>
                  <a:cxn ang="0">
                    <a:pos x="53" y="21"/>
                  </a:cxn>
                  <a:cxn ang="0">
                    <a:pos x="42" y="4"/>
                  </a:cxn>
                  <a:cxn ang="0">
                    <a:pos x="34" y="7"/>
                  </a:cxn>
                  <a:cxn ang="0">
                    <a:pos x="29" y="8"/>
                  </a:cxn>
                  <a:cxn ang="0">
                    <a:pos x="21" y="3"/>
                  </a:cxn>
                  <a:cxn ang="0">
                    <a:pos x="11" y="3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15" y="21"/>
                  </a:cxn>
                  <a:cxn ang="0">
                    <a:pos x="31" y="28"/>
                  </a:cxn>
                  <a:cxn ang="0">
                    <a:pos x="44" y="36"/>
                  </a:cxn>
                  <a:cxn ang="0">
                    <a:pos x="29" y="28"/>
                  </a:cxn>
                  <a:cxn ang="0">
                    <a:pos x="13" y="21"/>
                  </a:cxn>
                  <a:cxn ang="0">
                    <a:pos x="2" y="5"/>
                  </a:cxn>
                  <a:cxn ang="0">
                    <a:pos x="15" y="21"/>
                  </a:cxn>
                </a:cxnLst>
                <a:rect l="0" t="0" r="r" b="b"/>
                <a:pathLst>
                  <a:path w="59" h="55">
                    <a:moveTo>
                      <a:pt x="2" y="11"/>
                    </a:moveTo>
                    <a:cubicBezTo>
                      <a:pt x="5" y="15"/>
                      <a:pt x="4" y="21"/>
                      <a:pt x="4" y="24"/>
                    </a:cubicBezTo>
                    <a:cubicBezTo>
                      <a:pt x="4" y="32"/>
                      <a:pt x="11" y="34"/>
                      <a:pt x="11" y="34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41"/>
                      <a:pt x="19" y="44"/>
                    </a:cubicBezTo>
                    <a:cubicBezTo>
                      <a:pt x="22" y="48"/>
                      <a:pt x="27" y="49"/>
                      <a:pt x="27" y="4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29" y="51"/>
                      <a:pt x="32" y="53"/>
                    </a:cubicBezTo>
                    <a:cubicBezTo>
                      <a:pt x="35" y="55"/>
                      <a:pt x="59" y="47"/>
                      <a:pt x="59" y="47"/>
                    </a:cubicBezTo>
                    <a:cubicBezTo>
                      <a:pt x="56" y="46"/>
                      <a:pt x="57" y="26"/>
                      <a:pt x="56" y="21"/>
                    </a:cubicBezTo>
                    <a:cubicBezTo>
                      <a:pt x="55" y="16"/>
                      <a:pt x="54" y="25"/>
                      <a:pt x="53" y="21"/>
                    </a:cubicBezTo>
                    <a:cubicBezTo>
                      <a:pt x="51" y="17"/>
                      <a:pt x="45" y="7"/>
                      <a:pt x="42" y="4"/>
                    </a:cubicBezTo>
                    <a:cubicBezTo>
                      <a:pt x="39" y="1"/>
                      <a:pt x="35" y="4"/>
                      <a:pt x="34" y="7"/>
                    </a:cubicBezTo>
                    <a:cubicBezTo>
                      <a:pt x="33" y="10"/>
                      <a:pt x="32" y="10"/>
                      <a:pt x="29" y="8"/>
                    </a:cubicBezTo>
                    <a:cubicBezTo>
                      <a:pt x="27" y="6"/>
                      <a:pt x="24" y="4"/>
                      <a:pt x="21" y="3"/>
                    </a:cubicBezTo>
                    <a:cubicBezTo>
                      <a:pt x="18" y="1"/>
                      <a:pt x="14" y="4"/>
                      <a:pt x="11" y="3"/>
                    </a:cubicBezTo>
                    <a:cubicBezTo>
                      <a:pt x="9" y="2"/>
                      <a:pt x="7" y="5"/>
                      <a:pt x="4" y="4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0" y="8"/>
                      <a:pt x="2" y="11"/>
                    </a:cubicBezTo>
                    <a:close/>
                    <a:moveTo>
                      <a:pt x="15" y="21"/>
                    </a:moveTo>
                    <a:cubicBezTo>
                      <a:pt x="17" y="22"/>
                      <a:pt x="29" y="27"/>
                      <a:pt x="31" y="28"/>
                    </a:cubicBezTo>
                    <a:cubicBezTo>
                      <a:pt x="32" y="29"/>
                      <a:pt x="38" y="32"/>
                      <a:pt x="44" y="36"/>
                    </a:cubicBezTo>
                    <a:cubicBezTo>
                      <a:pt x="44" y="36"/>
                      <a:pt x="32" y="31"/>
                      <a:pt x="29" y="28"/>
                    </a:cubicBezTo>
                    <a:cubicBezTo>
                      <a:pt x="29" y="28"/>
                      <a:pt x="16" y="25"/>
                      <a:pt x="13" y="21"/>
                    </a:cubicBezTo>
                    <a:cubicBezTo>
                      <a:pt x="10" y="16"/>
                      <a:pt x="2" y="5"/>
                      <a:pt x="2" y="5"/>
                    </a:cubicBezTo>
                    <a:cubicBezTo>
                      <a:pt x="2" y="5"/>
                      <a:pt x="14" y="20"/>
                      <a:pt x="15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10" name="Freeform 51"/>
              <p:cNvSpPr>
                <a:spLocks/>
              </p:cNvSpPr>
              <p:nvPr/>
            </p:nvSpPr>
            <p:spPr bwMode="auto">
              <a:xfrm>
                <a:off x="6476080" y="1790705"/>
                <a:ext cx="161156" cy="120294"/>
              </a:xfrm>
              <a:custGeom>
                <a:avLst/>
                <a:gdLst/>
                <a:ahLst/>
                <a:cxnLst>
                  <a:cxn ang="0">
                    <a:pos x="27" y="23"/>
                  </a:cxn>
                  <a:cxn ang="0">
                    <a:pos x="42" y="31"/>
                  </a:cxn>
                  <a:cxn ang="0">
                    <a:pos x="29" y="23"/>
                  </a:cxn>
                  <a:cxn ang="0">
                    <a:pos x="13" y="16"/>
                  </a:cxn>
                  <a:cxn ang="0">
                    <a:pos x="0" y="0"/>
                  </a:cxn>
                  <a:cxn ang="0">
                    <a:pos x="11" y="16"/>
                  </a:cxn>
                  <a:cxn ang="0">
                    <a:pos x="27" y="23"/>
                  </a:cxn>
                </a:cxnLst>
                <a:rect l="0" t="0" r="r" b="b"/>
                <a:pathLst>
                  <a:path w="42" h="31">
                    <a:moveTo>
                      <a:pt x="27" y="23"/>
                    </a:moveTo>
                    <a:cubicBezTo>
                      <a:pt x="30" y="26"/>
                      <a:pt x="42" y="31"/>
                      <a:pt x="42" y="31"/>
                    </a:cubicBezTo>
                    <a:cubicBezTo>
                      <a:pt x="36" y="27"/>
                      <a:pt x="30" y="24"/>
                      <a:pt x="29" y="23"/>
                    </a:cubicBezTo>
                    <a:cubicBezTo>
                      <a:pt x="27" y="22"/>
                      <a:pt x="15" y="17"/>
                      <a:pt x="13" y="16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0" y="0"/>
                      <a:pt x="8" y="11"/>
                      <a:pt x="11" y="16"/>
                    </a:cubicBezTo>
                    <a:cubicBezTo>
                      <a:pt x="14" y="20"/>
                      <a:pt x="27" y="23"/>
                      <a:pt x="27" y="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11" name="Freeform 281"/>
              <p:cNvSpPr>
                <a:spLocks noEditPoints="1"/>
              </p:cNvSpPr>
              <p:nvPr/>
            </p:nvSpPr>
            <p:spPr bwMode="auto">
              <a:xfrm>
                <a:off x="6292292" y="1637218"/>
                <a:ext cx="141012" cy="285696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5" y="20"/>
                  </a:cxn>
                  <a:cxn ang="0">
                    <a:pos x="1" y="36"/>
                  </a:cxn>
                  <a:cxn ang="0">
                    <a:pos x="4" y="75"/>
                  </a:cxn>
                  <a:cxn ang="0">
                    <a:pos x="28" y="53"/>
                  </a:cxn>
                  <a:cxn ang="0">
                    <a:pos x="31" y="19"/>
                  </a:cxn>
                  <a:cxn ang="0">
                    <a:pos x="23" y="0"/>
                  </a:cxn>
                  <a:cxn ang="0">
                    <a:pos x="17" y="6"/>
                  </a:cxn>
                  <a:cxn ang="0">
                    <a:pos x="19" y="27"/>
                  </a:cxn>
                  <a:cxn ang="0">
                    <a:pos x="17" y="44"/>
                  </a:cxn>
                  <a:cxn ang="0">
                    <a:pos x="11" y="59"/>
                  </a:cxn>
                  <a:cxn ang="0">
                    <a:pos x="6" y="69"/>
                  </a:cxn>
                  <a:cxn ang="0">
                    <a:pos x="17" y="39"/>
                  </a:cxn>
                  <a:cxn ang="0">
                    <a:pos x="17" y="19"/>
                  </a:cxn>
                  <a:cxn ang="0">
                    <a:pos x="18" y="11"/>
                  </a:cxn>
                  <a:cxn ang="0">
                    <a:pos x="19" y="27"/>
                  </a:cxn>
                </a:cxnLst>
                <a:rect l="0" t="0" r="r" b="b"/>
                <a:pathLst>
                  <a:path w="37" h="75">
                    <a:moveTo>
                      <a:pt x="17" y="6"/>
                    </a:moveTo>
                    <a:cubicBezTo>
                      <a:pt x="13" y="9"/>
                      <a:pt x="5" y="17"/>
                      <a:pt x="5" y="20"/>
                    </a:cubicBezTo>
                    <a:cubicBezTo>
                      <a:pt x="4" y="23"/>
                      <a:pt x="0" y="31"/>
                      <a:pt x="1" y="36"/>
                    </a:cubicBezTo>
                    <a:cubicBezTo>
                      <a:pt x="2" y="41"/>
                      <a:pt x="2" y="72"/>
                      <a:pt x="4" y="75"/>
                    </a:cubicBezTo>
                    <a:cubicBezTo>
                      <a:pt x="4" y="75"/>
                      <a:pt x="22" y="61"/>
                      <a:pt x="28" y="53"/>
                    </a:cubicBezTo>
                    <a:cubicBezTo>
                      <a:pt x="34" y="44"/>
                      <a:pt x="37" y="34"/>
                      <a:pt x="31" y="19"/>
                    </a:cubicBezTo>
                    <a:cubicBezTo>
                      <a:pt x="26" y="5"/>
                      <a:pt x="23" y="7"/>
                      <a:pt x="23" y="0"/>
                    </a:cubicBezTo>
                    <a:cubicBezTo>
                      <a:pt x="23" y="0"/>
                      <a:pt x="21" y="4"/>
                      <a:pt x="17" y="6"/>
                    </a:cubicBezTo>
                    <a:close/>
                    <a:moveTo>
                      <a:pt x="19" y="27"/>
                    </a:moveTo>
                    <a:cubicBezTo>
                      <a:pt x="19" y="31"/>
                      <a:pt x="18" y="41"/>
                      <a:pt x="17" y="44"/>
                    </a:cubicBezTo>
                    <a:cubicBezTo>
                      <a:pt x="17" y="47"/>
                      <a:pt x="13" y="57"/>
                      <a:pt x="11" y="59"/>
                    </a:cubicBezTo>
                    <a:cubicBezTo>
                      <a:pt x="9" y="62"/>
                      <a:pt x="6" y="69"/>
                      <a:pt x="6" y="69"/>
                    </a:cubicBezTo>
                    <a:cubicBezTo>
                      <a:pt x="8" y="64"/>
                      <a:pt x="16" y="45"/>
                      <a:pt x="17" y="39"/>
                    </a:cubicBezTo>
                    <a:cubicBezTo>
                      <a:pt x="18" y="33"/>
                      <a:pt x="17" y="23"/>
                      <a:pt x="17" y="19"/>
                    </a:cubicBezTo>
                    <a:cubicBezTo>
                      <a:pt x="17" y="15"/>
                      <a:pt x="18" y="11"/>
                      <a:pt x="18" y="11"/>
                    </a:cubicBezTo>
                    <a:cubicBezTo>
                      <a:pt x="18" y="13"/>
                      <a:pt x="18" y="23"/>
                      <a:pt x="19" y="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12" name="Freeform 282"/>
              <p:cNvSpPr>
                <a:spLocks/>
              </p:cNvSpPr>
              <p:nvPr/>
            </p:nvSpPr>
            <p:spPr bwMode="auto">
              <a:xfrm>
                <a:off x="6312294" y="1676826"/>
                <a:ext cx="50361" cy="220538"/>
              </a:xfrm>
              <a:custGeom>
                <a:avLst/>
                <a:gdLst/>
                <a:ahLst/>
                <a:cxnLst>
                  <a:cxn ang="0">
                    <a:pos x="11" y="28"/>
                  </a:cxn>
                  <a:cxn ang="0">
                    <a:pos x="0" y="58"/>
                  </a:cxn>
                  <a:cxn ang="0">
                    <a:pos x="5" y="48"/>
                  </a:cxn>
                  <a:cxn ang="0">
                    <a:pos x="11" y="33"/>
                  </a:cxn>
                  <a:cxn ang="0">
                    <a:pos x="13" y="16"/>
                  </a:cxn>
                  <a:cxn ang="0">
                    <a:pos x="12" y="0"/>
                  </a:cxn>
                  <a:cxn ang="0">
                    <a:pos x="11" y="8"/>
                  </a:cxn>
                  <a:cxn ang="0">
                    <a:pos x="11" y="28"/>
                  </a:cxn>
                </a:cxnLst>
                <a:rect l="0" t="0" r="r" b="b"/>
                <a:pathLst>
                  <a:path w="13" h="58">
                    <a:moveTo>
                      <a:pt x="11" y="28"/>
                    </a:moveTo>
                    <a:cubicBezTo>
                      <a:pt x="10" y="34"/>
                      <a:pt x="2" y="53"/>
                      <a:pt x="0" y="58"/>
                    </a:cubicBezTo>
                    <a:cubicBezTo>
                      <a:pt x="0" y="58"/>
                      <a:pt x="3" y="51"/>
                      <a:pt x="5" y="48"/>
                    </a:cubicBezTo>
                    <a:cubicBezTo>
                      <a:pt x="7" y="46"/>
                      <a:pt x="11" y="36"/>
                      <a:pt x="11" y="33"/>
                    </a:cubicBezTo>
                    <a:cubicBezTo>
                      <a:pt x="12" y="30"/>
                      <a:pt x="13" y="20"/>
                      <a:pt x="13" y="16"/>
                    </a:cubicBezTo>
                    <a:cubicBezTo>
                      <a:pt x="12" y="12"/>
                      <a:pt x="12" y="2"/>
                      <a:pt x="12" y="0"/>
                    </a:cubicBezTo>
                    <a:cubicBezTo>
                      <a:pt x="12" y="0"/>
                      <a:pt x="11" y="4"/>
                      <a:pt x="11" y="8"/>
                    </a:cubicBezTo>
                    <a:cubicBezTo>
                      <a:pt x="11" y="12"/>
                      <a:pt x="12" y="22"/>
                      <a:pt x="11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</p:grpSp>
        <p:sp>
          <p:nvSpPr>
            <p:cNvPr id="107" name="Freeform 283"/>
            <p:cNvSpPr>
              <a:spLocks/>
            </p:cNvSpPr>
            <p:nvPr/>
          </p:nvSpPr>
          <p:spPr bwMode="auto">
            <a:xfrm rot="2467258">
              <a:off x="1610178" y="6132923"/>
              <a:ext cx="53149" cy="143881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sp>
          <p:nvSpPr>
            <p:cNvPr id="108" name="Freeform 284"/>
            <p:cNvSpPr>
              <a:spLocks/>
            </p:cNvSpPr>
            <p:nvPr/>
          </p:nvSpPr>
          <p:spPr bwMode="auto">
            <a:xfrm rot="2467258">
              <a:off x="1665804" y="6175633"/>
              <a:ext cx="51023" cy="144939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</p:grpSp>
      <p:sp>
        <p:nvSpPr>
          <p:cNvPr id="15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2FD61-C55B-4DC6-BDAD-C8D093D2EB04}" type="datetimeFigureOut">
              <a:rPr lang="en-US"/>
              <a:pPr>
                <a:defRPr/>
              </a:pPr>
              <a:t>2/18/2017</a:t>
            </a:fld>
            <a:endParaRPr lang="en-US"/>
          </a:p>
        </p:txBody>
      </p:sp>
      <p:sp>
        <p:nvSpPr>
          <p:cNvPr id="15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DBE21-33AF-40B7-9004-AF381B946E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1718" y="1843088"/>
            <a:ext cx="3886200" cy="41148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3088"/>
            <a:ext cx="3008313" cy="1828800"/>
          </a:xfrm>
        </p:spPr>
        <p:txBody>
          <a:bodyPr/>
          <a:lstStyle>
            <a:lvl1pPr marL="0" indent="0">
              <a:lnSpc>
                <a:spcPct val="125000"/>
              </a:lnSpc>
              <a:spcBef>
                <a:spcPts val="10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BD9F60-9A60-4710-B85E-F0CE6166C010}" type="datetimeFigureOut">
              <a:rPr lang="en-US"/>
              <a:pPr>
                <a:defRPr/>
              </a:pPr>
              <a:t>2/18/2017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A9299-D106-47F5-85B8-59497ED118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2" cy="1162050"/>
          </a:xfrm>
        </p:spPr>
        <p:txBody>
          <a:bodyPr anchor="b"/>
          <a:lstStyle>
            <a:lvl1pPr algn="l" defTabSz="914400" rtl="0" eaLnBrk="1" latinLnBrk="0" hangingPunct="1">
              <a:spcBef>
                <a:spcPct val="0"/>
              </a:spcBef>
              <a:buNone/>
              <a:defRPr sz="2400" b="0" kern="1200" spc="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1718" y="1843087"/>
            <a:ext cx="4114800" cy="4194175"/>
          </a:xfrm>
          <a:prstGeom prst="ellipse">
            <a:avLst/>
          </a:prstGeom>
          <a:solidFill>
            <a:schemeClr val="bg1">
              <a:alpha val="5000"/>
            </a:schemeClr>
          </a:solidFill>
          <a:ln w="50800">
            <a:gradFill>
              <a:gsLst>
                <a:gs pos="0">
                  <a:schemeClr val="tx2">
                    <a:lumMod val="40000"/>
                    <a:lumOff val="60000"/>
                  </a:schemeClr>
                </a:gs>
                <a:gs pos="100000">
                  <a:schemeClr val="tx2">
                    <a:lumMod val="20000"/>
                    <a:lumOff val="80000"/>
                  </a:schemeClr>
                </a:gs>
              </a:gsLst>
              <a:lin ang="16800000" scaled="0"/>
            </a:gradFill>
          </a:ln>
          <a:effectLst/>
          <a:scene3d>
            <a:camera prst="orthographicFront"/>
            <a:lightRig rig="threePt" dir="t"/>
          </a:scene3d>
          <a:sp3d contourW="12700" prstMaterial="powder">
            <a:bevelT w="152400" h="50800" prst="softRound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>
            <a:lvl1pPr marL="0" indent="0" algn="ctr" defTabSz="914400" rtl="0" eaLnBrk="1" latinLnBrk="0" hangingPunct="1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3087"/>
            <a:ext cx="3008312" cy="1828800"/>
          </a:xfrm>
        </p:spPr>
        <p:txBody>
          <a:bodyPr/>
          <a:lstStyle>
            <a:lvl1pPr marL="0" indent="0">
              <a:lnSpc>
                <a:spcPct val="125000"/>
              </a:lnSpc>
              <a:spcBef>
                <a:spcPts val="1000"/>
              </a:spcBef>
              <a:buNone/>
              <a:defRPr sz="1400" kern="1200" spc="10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50800">
                    <a:schemeClr val="bg1"/>
                  </a:inn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DEF118-B7DE-4D79-AB3E-A3AAE387D24B}" type="datetimeFigureOut">
              <a:rPr lang="en-US"/>
              <a:pPr>
                <a:defRPr/>
              </a:pPr>
              <a:t>2/18/2017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9C54C-9070-4DE8-BB11-EA328B3210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Rectangle 159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"/>
            </a:schemeClr>
          </a:solidFill>
          <a:ln w="127000">
            <a:solidFill>
              <a:schemeClr val="bg2">
                <a:lumMod val="75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pic>
        <p:nvPicPr>
          <p:cNvPr id="1029" name="Picture 1554" descr="vines15.png"/>
          <p:cNvPicPr>
            <a:picLocks noChangeAspect="1"/>
          </p:cNvPicPr>
          <p:nvPr/>
        </p:nvPicPr>
        <p:blipFill>
          <a:blip r:embed="rId13" cstate="print"/>
          <a:srcRect l="45970" t="11031" r="27271" b="37244"/>
          <a:stretch>
            <a:fillRect/>
          </a:stretch>
        </p:blipFill>
        <p:spPr bwMode="auto">
          <a:xfrm>
            <a:off x="0" y="2895600"/>
            <a:ext cx="24447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85800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2133600"/>
            <a:ext cx="59436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15100"/>
            <a:ext cx="2133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" pitchFamily="2" charset="2"/>
              <a:buNone/>
              <a:defRPr sz="1000" kern="1200" spc="100" baseline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01309A1-0D9E-4C0B-B3C9-9511DB4DFF72}" type="datetimeFigureOut">
              <a:rPr lang="en-US"/>
              <a:pPr>
                <a:defRPr/>
              </a:pPr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400" y="6515100"/>
            <a:ext cx="2895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" pitchFamily="2" charset="2"/>
              <a:buNone/>
              <a:defRPr sz="1000" kern="1200" spc="10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6515100"/>
            <a:ext cx="6858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" pitchFamily="2" charset="2"/>
              <a:buNone/>
              <a:defRPr sz="1000" kern="1200" spc="100" baseline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73AF2AF-DA5D-4D65-ADE7-56C863926C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5" name="Group 854"/>
          <p:cNvGrpSpPr>
            <a:grpSpLocks/>
          </p:cNvGrpSpPr>
          <p:nvPr/>
        </p:nvGrpSpPr>
        <p:grpSpPr bwMode="auto">
          <a:xfrm>
            <a:off x="7288213" y="1006475"/>
            <a:ext cx="836612" cy="636588"/>
            <a:chOff x="796323" y="4190170"/>
            <a:chExt cx="836744" cy="637309"/>
          </a:xfrm>
        </p:grpSpPr>
        <p:sp>
          <p:nvSpPr>
            <p:cNvPr id="856" name="AutoShape 3"/>
            <p:cNvSpPr>
              <a:spLocks noChangeAspect="1" noChangeArrowheads="1" noTextEdit="1"/>
            </p:cNvSpPr>
            <p:nvPr/>
          </p:nvSpPr>
          <p:spPr bwMode="auto">
            <a:xfrm rot="276801">
              <a:off x="801086" y="4196527"/>
              <a:ext cx="830394" cy="6118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sp>
          <p:nvSpPr>
            <p:cNvPr id="857" name="Freeform 856"/>
            <p:cNvSpPr>
              <a:spLocks noEditPoints="1"/>
            </p:cNvSpPr>
            <p:nvPr/>
          </p:nvSpPr>
          <p:spPr bwMode="auto">
            <a:xfrm rot="276801">
              <a:off x="796323" y="4190170"/>
              <a:ext cx="836744" cy="637309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grpSp>
          <p:nvGrpSpPr>
            <p:cNvPr id="8" name="Group 296"/>
            <p:cNvGrpSpPr/>
            <p:nvPr/>
          </p:nvGrpSpPr>
          <p:grpSpPr>
            <a:xfrm rot="276801">
              <a:off x="1069024" y="4350687"/>
              <a:ext cx="207881" cy="211092"/>
              <a:chOff x="5902325" y="2266950"/>
              <a:chExt cx="820738" cy="833438"/>
            </a:xfrm>
            <a:noFill/>
          </p:grpSpPr>
          <p:sp>
            <p:nvSpPr>
              <p:cNvPr id="861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862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863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grpSp>
            <p:nvGrpSpPr>
              <p:cNvPr id="9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865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866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867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868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869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870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871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872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873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874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875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876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877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878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879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880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881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882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883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884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885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886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887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888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889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890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891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892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893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894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895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</p:grpSp>
        </p:grpSp>
        <p:sp>
          <p:nvSpPr>
            <p:cNvPr id="859" name="Freeform 283"/>
            <p:cNvSpPr>
              <a:spLocks/>
            </p:cNvSpPr>
            <p:nvPr/>
          </p:nvSpPr>
          <p:spPr bwMode="auto">
            <a:xfrm rot="276801">
              <a:off x="1150391" y="4277582"/>
              <a:ext cx="63510" cy="173233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sp>
          <p:nvSpPr>
            <p:cNvPr id="860" name="Freeform 284"/>
            <p:cNvSpPr>
              <a:spLocks/>
            </p:cNvSpPr>
            <p:nvPr/>
          </p:nvSpPr>
          <p:spPr bwMode="auto">
            <a:xfrm rot="276801">
              <a:off x="1236129" y="4279171"/>
              <a:ext cx="60335" cy="174823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</p:grpSp>
      <p:grpSp>
        <p:nvGrpSpPr>
          <p:cNvPr id="1036" name="Group 895"/>
          <p:cNvGrpSpPr>
            <a:grpSpLocks/>
          </p:cNvGrpSpPr>
          <p:nvPr/>
        </p:nvGrpSpPr>
        <p:grpSpPr bwMode="auto">
          <a:xfrm rot="-538001">
            <a:off x="8158163" y="1724025"/>
            <a:ext cx="690562" cy="906463"/>
            <a:chOff x="1669229" y="5000575"/>
            <a:chExt cx="690418" cy="906472"/>
          </a:xfrm>
        </p:grpSpPr>
        <p:sp>
          <p:nvSpPr>
            <p:cNvPr id="897" name="AutoShape 3"/>
            <p:cNvSpPr>
              <a:spLocks noChangeAspect="1" noChangeArrowheads="1" noTextEdit="1"/>
            </p:cNvSpPr>
            <p:nvPr/>
          </p:nvSpPr>
          <p:spPr bwMode="auto">
            <a:xfrm rot="4516355">
              <a:off x="1571030" y="5120607"/>
              <a:ext cx="898534" cy="663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sp>
          <p:nvSpPr>
            <p:cNvPr id="898" name="Freeform 897"/>
            <p:cNvSpPr>
              <a:spLocks noEditPoints="1"/>
            </p:cNvSpPr>
            <p:nvPr/>
          </p:nvSpPr>
          <p:spPr bwMode="auto">
            <a:xfrm rot="4516355">
              <a:off x="1561201" y="5108602"/>
              <a:ext cx="906472" cy="690418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grpSp>
          <p:nvGrpSpPr>
            <p:cNvPr id="11" name="Group 296"/>
            <p:cNvGrpSpPr/>
            <p:nvPr/>
          </p:nvGrpSpPr>
          <p:grpSpPr>
            <a:xfrm rot="4516355">
              <a:off x="1940614" y="5277922"/>
              <a:ext cx="225201" cy="228684"/>
              <a:chOff x="5902325" y="2266950"/>
              <a:chExt cx="820738" cy="833438"/>
            </a:xfrm>
            <a:solidFill>
              <a:schemeClr val="accent4"/>
            </a:solidFill>
          </p:grpSpPr>
          <p:sp>
            <p:nvSpPr>
              <p:cNvPr id="907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908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909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grpSp>
            <p:nvGrpSpPr>
              <p:cNvPr id="12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911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12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13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14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15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16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17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18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19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20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21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22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23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24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25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26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27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28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29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30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31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32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33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34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35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36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37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38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39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40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41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</p:grpSp>
        </p:grpSp>
        <p:grpSp>
          <p:nvGrpSpPr>
            <p:cNvPr id="1089" name="Group 281"/>
            <p:cNvGrpSpPr>
              <a:grpSpLocks/>
            </p:cNvGrpSpPr>
            <p:nvPr/>
          </p:nvGrpSpPr>
          <p:grpSpPr bwMode="auto">
            <a:xfrm rot="4516355">
              <a:off x="1913505" y="5522863"/>
              <a:ext cx="110206" cy="94090"/>
              <a:chOff x="6294438" y="1638300"/>
              <a:chExt cx="401638" cy="342900"/>
            </a:xfrm>
          </p:grpSpPr>
          <p:sp>
            <p:nvSpPr>
              <p:cNvPr id="903" name="Freeform 50"/>
              <p:cNvSpPr>
                <a:spLocks noEditPoints="1"/>
              </p:cNvSpPr>
              <p:nvPr/>
            </p:nvSpPr>
            <p:spPr bwMode="auto">
              <a:xfrm>
                <a:off x="6466935" y="1775398"/>
                <a:ext cx="219852" cy="208232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24"/>
                  </a:cxn>
                  <a:cxn ang="0">
                    <a:pos x="11" y="34"/>
                  </a:cxn>
                  <a:cxn ang="0">
                    <a:pos x="16" y="35"/>
                  </a:cxn>
                  <a:cxn ang="0">
                    <a:pos x="19" y="44"/>
                  </a:cxn>
                  <a:cxn ang="0">
                    <a:pos x="27" y="49"/>
                  </a:cxn>
                  <a:cxn ang="0">
                    <a:pos x="33" y="49"/>
                  </a:cxn>
                  <a:cxn ang="0">
                    <a:pos x="32" y="53"/>
                  </a:cxn>
                  <a:cxn ang="0">
                    <a:pos x="59" y="47"/>
                  </a:cxn>
                  <a:cxn ang="0">
                    <a:pos x="56" y="21"/>
                  </a:cxn>
                  <a:cxn ang="0">
                    <a:pos x="53" y="21"/>
                  </a:cxn>
                  <a:cxn ang="0">
                    <a:pos x="42" y="4"/>
                  </a:cxn>
                  <a:cxn ang="0">
                    <a:pos x="34" y="7"/>
                  </a:cxn>
                  <a:cxn ang="0">
                    <a:pos x="29" y="8"/>
                  </a:cxn>
                  <a:cxn ang="0">
                    <a:pos x="21" y="3"/>
                  </a:cxn>
                  <a:cxn ang="0">
                    <a:pos x="11" y="3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15" y="21"/>
                  </a:cxn>
                  <a:cxn ang="0">
                    <a:pos x="31" y="28"/>
                  </a:cxn>
                  <a:cxn ang="0">
                    <a:pos x="44" y="36"/>
                  </a:cxn>
                  <a:cxn ang="0">
                    <a:pos x="29" y="28"/>
                  </a:cxn>
                  <a:cxn ang="0">
                    <a:pos x="13" y="21"/>
                  </a:cxn>
                  <a:cxn ang="0">
                    <a:pos x="2" y="5"/>
                  </a:cxn>
                  <a:cxn ang="0">
                    <a:pos x="15" y="21"/>
                  </a:cxn>
                </a:cxnLst>
                <a:rect l="0" t="0" r="r" b="b"/>
                <a:pathLst>
                  <a:path w="59" h="55">
                    <a:moveTo>
                      <a:pt x="2" y="11"/>
                    </a:moveTo>
                    <a:cubicBezTo>
                      <a:pt x="5" y="15"/>
                      <a:pt x="4" y="21"/>
                      <a:pt x="4" y="24"/>
                    </a:cubicBezTo>
                    <a:cubicBezTo>
                      <a:pt x="4" y="32"/>
                      <a:pt x="11" y="34"/>
                      <a:pt x="11" y="34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41"/>
                      <a:pt x="19" y="44"/>
                    </a:cubicBezTo>
                    <a:cubicBezTo>
                      <a:pt x="22" y="48"/>
                      <a:pt x="27" y="49"/>
                      <a:pt x="27" y="4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29" y="51"/>
                      <a:pt x="32" y="53"/>
                    </a:cubicBezTo>
                    <a:cubicBezTo>
                      <a:pt x="35" y="55"/>
                      <a:pt x="59" y="47"/>
                      <a:pt x="59" y="47"/>
                    </a:cubicBezTo>
                    <a:cubicBezTo>
                      <a:pt x="56" y="46"/>
                      <a:pt x="57" y="26"/>
                      <a:pt x="56" y="21"/>
                    </a:cubicBezTo>
                    <a:cubicBezTo>
                      <a:pt x="55" y="16"/>
                      <a:pt x="54" y="25"/>
                      <a:pt x="53" y="21"/>
                    </a:cubicBezTo>
                    <a:cubicBezTo>
                      <a:pt x="51" y="17"/>
                      <a:pt x="45" y="7"/>
                      <a:pt x="42" y="4"/>
                    </a:cubicBezTo>
                    <a:cubicBezTo>
                      <a:pt x="39" y="1"/>
                      <a:pt x="35" y="4"/>
                      <a:pt x="34" y="7"/>
                    </a:cubicBezTo>
                    <a:cubicBezTo>
                      <a:pt x="33" y="10"/>
                      <a:pt x="32" y="10"/>
                      <a:pt x="29" y="8"/>
                    </a:cubicBezTo>
                    <a:cubicBezTo>
                      <a:pt x="27" y="6"/>
                      <a:pt x="24" y="4"/>
                      <a:pt x="21" y="3"/>
                    </a:cubicBezTo>
                    <a:cubicBezTo>
                      <a:pt x="18" y="1"/>
                      <a:pt x="14" y="4"/>
                      <a:pt x="11" y="3"/>
                    </a:cubicBezTo>
                    <a:cubicBezTo>
                      <a:pt x="9" y="2"/>
                      <a:pt x="7" y="5"/>
                      <a:pt x="4" y="4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0" y="8"/>
                      <a:pt x="2" y="11"/>
                    </a:cubicBezTo>
                    <a:close/>
                    <a:moveTo>
                      <a:pt x="15" y="21"/>
                    </a:moveTo>
                    <a:cubicBezTo>
                      <a:pt x="17" y="22"/>
                      <a:pt x="29" y="27"/>
                      <a:pt x="31" y="28"/>
                    </a:cubicBezTo>
                    <a:cubicBezTo>
                      <a:pt x="32" y="29"/>
                      <a:pt x="38" y="32"/>
                      <a:pt x="44" y="36"/>
                    </a:cubicBezTo>
                    <a:cubicBezTo>
                      <a:pt x="44" y="36"/>
                      <a:pt x="32" y="31"/>
                      <a:pt x="29" y="28"/>
                    </a:cubicBezTo>
                    <a:cubicBezTo>
                      <a:pt x="29" y="28"/>
                      <a:pt x="16" y="25"/>
                      <a:pt x="13" y="21"/>
                    </a:cubicBezTo>
                    <a:cubicBezTo>
                      <a:pt x="10" y="16"/>
                      <a:pt x="2" y="5"/>
                      <a:pt x="2" y="5"/>
                    </a:cubicBezTo>
                    <a:cubicBezTo>
                      <a:pt x="2" y="5"/>
                      <a:pt x="14" y="20"/>
                      <a:pt x="15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904" name="Freeform 51"/>
              <p:cNvSpPr>
                <a:spLocks/>
              </p:cNvSpPr>
              <p:nvPr/>
            </p:nvSpPr>
            <p:spPr bwMode="auto">
              <a:xfrm>
                <a:off x="6471293" y="1790671"/>
                <a:ext cx="156213" cy="115685"/>
              </a:xfrm>
              <a:custGeom>
                <a:avLst/>
                <a:gdLst/>
                <a:ahLst/>
                <a:cxnLst>
                  <a:cxn ang="0">
                    <a:pos x="27" y="23"/>
                  </a:cxn>
                  <a:cxn ang="0">
                    <a:pos x="42" y="31"/>
                  </a:cxn>
                  <a:cxn ang="0">
                    <a:pos x="29" y="23"/>
                  </a:cxn>
                  <a:cxn ang="0">
                    <a:pos x="13" y="16"/>
                  </a:cxn>
                  <a:cxn ang="0">
                    <a:pos x="0" y="0"/>
                  </a:cxn>
                  <a:cxn ang="0">
                    <a:pos x="11" y="16"/>
                  </a:cxn>
                  <a:cxn ang="0">
                    <a:pos x="27" y="23"/>
                  </a:cxn>
                </a:cxnLst>
                <a:rect l="0" t="0" r="r" b="b"/>
                <a:pathLst>
                  <a:path w="42" h="31">
                    <a:moveTo>
                      <a:pt x="27" y="23"/>
                    </a:moveTo>
                    <a:cubicBezTo>
                      <a:pt x="30" y="26"/>
                      <a:pt x="42" y="31"/>
                      <a:pt x="42" y="31"/>
                    </a:cubicBezTo>
                    <a:cubicBezTo>
                      <a:pt x="36" y="27"/>
                      <a:pt x="30" y="24"/>
                      <a:pt x="29" y="23"/>
                    </a:cubicBezTo>
                    <a:cubicBezTo>
                      <a:pt x="27" y="22"/>
                      <a:pt x="15" y="17"/>
                      <a:pt x="13" y="16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0" y="0"/>
                      <a:pt x="8" y="11"/>
                      <a:pt x="11" y="16"/>
                    </a:cubicBezTo>
                    <a:cubicBezTo>
                      <a:pt x="14" y="20"/>
                      <a:pt x="27" y="23"/>
                      <a:pt x="27" y="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905" name="Freeform 281"/>
              <p:cNvSpPr>
                <a:spLocks noEditPoints="1"/>
              </p:cNvSpPr>
              <p:nvPr/>
            </p:nvSpPr>
            <p:spPr bwMode="auto">
              <a:xfrm>
                <a:off x="6283757" y="1642818"/>
                <a:ext cx="138854" cy="283425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5" y="20"/>
                  </a:cxn>
                  <a:cxn ang="0">
                    <a:pos x="1" y="36"/>
                  </a:cxn>
                  <a:cxn ang="0">
                    <a:pos x="4" y="75"/>
                  </a:cxn>
                  <a:cxn ang="0">
                    <a:pos x="28" y="53"/>
                  </a:cxn>
                  <a:cxn ang="0">
                    <a:pos x="31" y="19"/>
                  </a:cxn>
                  <a:cxn ang="0">
                    <a:pos x="23" y="0"/>
                  </a:cxn>
                  <a:cxn ang="0">
                    <a:pos x="17" y="6"/>
                  </a:cxn>
                  <a:cxn ang="0">
                    <a:pos x="19" y="27"/>
                  </a:cxn>
                  <a:cxn ang="0">
                    <a:pos x="17" y="44"/>
                  </a:cxn>
                  <a:cxn ang="0">
                    <a:pos x="11" y="59"/>
                  </a:cxn>
                  <a:cxn ang="0">
                    <a:pos x="6" y="69"/>
                  </a:cxn>
                  <a:cxn ang="0">
                    <a:pos x="17" y="39"/>
                  </a:cxn>
                  <a:cxn ang="0">
                    <a:pos x="17" y="19"/>
                  </a:cxn>
                  <a:cxn ang="0">
                    <a:pos x="18" y="11"/>
                  </a:cxn>
                  <a:cxn ang="0">
                    <a:pos x="19" y="27"/>
                  </a:cxn>
                </a:cxnLst>
                <a:rect l="0" t="0" r="r" b="b"/>
                <a:pathLst>
                  <a:path w="37" h="75">
                    <a:moveTo>
                      <a:pt x="17" y="6"/>
                    </a:moveTo>
                    <a:cubicBezTo>
                      <a:pt x="13" y="9"/>
                      <a:pt x="5" y="17"/>
                      <a:pt x="5" y="20"/>
                    </a:cubicBezTo>
                    <a:cubicBezTo>
                      <a:pt x="4" y="23"/>
                      <a:pt x="0" y="31"/>
                      <a:pt x="1" y="36"/>
                    </a:cubicBezTo>
                    <a:cubicBezTo>
                      <a:pt x="2" y="41"/>
                      <a:pt x="2" y="72"/>
                      <a:pt x="4" y="75"/>
                    </a:cubicBezTo>
                    <a:cubicBezTo>
                      <a:pt x="4" y="75"/>
                      <a:pt x="22" y="61"/>
                      <a:pt x="28" y="53"/>
                    </a:cubicBezTo>
                    <a:cubicBezTo>
                      <a:pt x="34" y="44"/>
                      <a:pt x="37" y="34"/>
                      <a:pt x="31" y="19"/>
                    </a:cubicBezTo>
                    <a:cubicBezTo>
                      <a:pt x="26" y="5"/>
                      <a:pt x="23" y="7"/>
                      <a:pt x="23" y="0"/>
                    </a:cubicBezTo>
                    <a:cubicBezTo>
                      <a:pt x="23" y="0"/>
                      <a:pt x="21" y="4"/>
                      <a:pt x="17" y="6"/>
                    </a:cubicBezTo>
                    <a:close/>
                    <a:moveTo>
                      <a:pt x="19" y="27"/>
                    </a:moveTo>
                    <a:cubicBezTo>
                      <a:pt x="19" y="31"/>
                      <a:pt x="18" y="41"/>
                      <a:pt x="17" y="44"/>
                    </a:cubicBezTo>
                    <a:cubicBezTo>
                      <a:pt x="17" y="47"/>
                      <a:pt x="13" y="57"/>
                      <a:pt x="11" y="59"/>
                    </a:cubicBezTo>
                    <a:cubicBezTo>
                      <a:pt x="9" y="62"/>
                      <a:pt x="6" y="69"/>
                      <a:pt x="6" y="69"/>
                    </a:cubicBezTo>
                    <a:cubicBezTo>
                      <a:pt x="8" y="64"/>
                      <a:pt x="16" y="45"/>
                      <a:pt x="17" y="39"/>
                    </a:cubicBezTo>
                    <a:cubicBezTo>
                      <a:pt x="18" y="33"/>
                      <a:pt x="17" y="23"/>
                      <a:pt x="17" y="19"/>
                    </a:cubicBezTo>
                    <a:cubicBezTo>
                      <a:pt x="17" y="15"/>
                      <a:pt x="18" y="11"/>
                      <a:pt x="18" y="11"/>
                    </a:cubicBezTo>
                    <a:cubicBezTo>
                      <a:pt x="18" y="13"/>
                      <a:pt x="18" y="23"/>
                      <a:pt x="19" y="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906" name="Freeform 282"/>
              <p:cNvSpPr>
                <a:spLocks/>
              </p:cNvSpPr>
              <p:nvPr/>
            </p:nvSpPr>
            <p:spPr bwMode="auto">
              <a:xfrm>
                <a:off x="6308337" y="1680900"/>
                <a:ext cx="46285" cy="219801"/>
              </a:xfrm>
              <a:custGeom>
                <a:avLst/>
                <a:gdLst/>
                <a:ahLst/>
                <a:cxnLst>
                  <a:cxn ang="0">
                    <a:pos x="11" y="28"/>
                  </a:cxn>
                  <a:cxn ang="0">
                    <a:pos x="0" y="58"/>
                  </a:cxn>
                  <a:cxn ang="0">
                    <a:pos x="5" y="48"/>
                  </a:cxn>
                  <a:cxn ang="0">
                    <a:pos x="11" y="33"/>
                  </a:cxn>
                  <a:cxn ang="0">
                    <a:pos x="13" y="16"/>
                  </a:cxn>
                  <a:cxn ang="0">
                    <a:pos x="12" y="0"/>
                  </a:cxn>
                  <a:cxn ang="0">
                    <a:pos x="11" y="8"/>
                  </a:cxn>
                  <a:cxn ang="0">
                    <a:pos x="11" y="28"/>
                  </a:cxn>
                </a:cxnLst>
                <a:rect l="0" t="0" r="r" b="b"/>
                <a:pathLst>
                  <a:path w="13" h="58">
                    <a:moveTo>
                      <a:pt x="11" y="28"/>
                    </a:moveTo>
                    <a:cubicBezTo>
                      <a:pt x="10" y="34"/>
                      <a:pt x="2" y="53"/>
                      <a:pt x="0" y="58"/>
                    </a:cubicBezTo>
                    <a:cubicBezTo>
                      <a:pt x="0" y="58"/>
                      <a:pt x="3" y="51"/>
                      <a:pt x="5" y="48"/>
                    </a:cubicBezTo>
                    <a:cubicBezTo>
                      <a:pt x="7" y="46"/>
                      <a:pt x="11" y="36"/>
                      <a:pt x="11" y="33"/>
                    </a:cubicBezTo>
                    <a:cubicBezTo>
                      <a:pt x="12" y="30"/>
                      <a:pt x="13" y="20"/>
                      <a:pt x="13" y="16"/>
                    </a:cubicBezTo>
                    <a:cubicBezTo>
                      <a:pt x="12" y="12"/>
                      <a:pt x="12" y="2"/>
                      <a:pt x="12" y="0"/>
                    </a:cubicBezTo>
                    <a:cubicBezTo>
                      <a:pt x="12" y="0"/>
                      <a:pt x="11" y="4"/>
                      <a:pt x="11" y="8"/>
                    </a:cubicBezTo>
                    <a:cubicBezTo>
                      <a:pt x="11" y="12"/>
                      <a:pt x="12" y="22"/>
                      <a:pt x="11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</p:grpSp>
        <p:sp>
          <p:nvSpPr>
            <p:cNvPr id="901" name="Freeform 283"/>
            <p:cNvSpPr>
              <a:spLocks/>
            </p:cNvSpPr>
            <p:nvPr/>
          </p:nvSpPr>
          <p:spPr bwMode="auto">
            <a:xfrm rot="4516355">
              <a:off x="2114331" y="5274569"/>
              <a:ext cx="69851" cy="187286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sp>
          <p:nvSpPr>
            <p:cNvPr id="902" name="Freeform 284"/>
            <p:cNvSpPr>
              <a:spLocks/>
            </p:cNvSpPr>
            <p:nvPr/>
          </p:nvSpPr>
          <p:spPr bwMode="auto">
            <a:xfrm rot="4516355">
              <a:off x="2144197" y="5359275"/>
              <a:ext cx="65088" cy="188874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</p:grpSp>
      <p:grpSp>
        <p:nvGrpSpPr>
          <p:cNvPr id="1037" name="Group 941"/>
          <p:cNvGrpSpPr>
            <a:grpSpLocks/>
          </p:cNvGrpSpPr>
          <p:nvPr/>
        </p:nvGrpSpPr>
        <p:grpSpPr bwMode="auto">
          <a:xfrm>
            <a:off x="1216025" y="6016625"/>
            <a:ext cx="698500" cy="530225"/>
            <a:chOff x="1238130" y="6052653"/>
            <a:chExt cx="698371" cy="531091"/>
          </a:xfrm>
        </p:grpSpPr>
        <p:sp>
          <p:nvSpPr>
            <p:cNvPr id="943" name="AutoShape 3"/>
            <p:cNvSpPr>
              <a:spLocks noChangeAspect="1" noChangeArrowheads="1" noTextEdit="1"/>
            </p:cNvSpPr>
            <p:nvPr/>
          </p:nvSpPr>
          <p:spPr bwMode="auto">
            <a:xfrm rot="2467258">
              <a:off x="1246067" y="6059013"/>
              <a:ext cx="690434" cy="510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sp>
          <p:nvSpPr>
            <p:cNvPr id="944" name="Freeform 943"/>
            <p:cNvSpPr>
              <a:spLocks noEditPoints="1"/>
            </p:cNvSpPr>
            <p:nvPr/>
          </p:nvSpPr>
          <p:spPr bwMode="auto">
            <a:xfrm rot="2467258">
              <a:off x="1238130" y="6052653"/>
              <a:ext cx="696784" cy="531091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grpSp>
          <p:nvGrpSpPr>
            <p:cNvPr id="15" name="Group 296"/>
            <p:cNvGrpSpPr/>
            <p:nvPr/>
          </p:nvGrpSpPr>
          <p:grpSpPr>
            <a:xfrm rot="2467258">
              <a:off x="1498292" y="6174338"/>
              <a:ext cx="173236" cy="175910"/>
              <a:chOff x="5902325" y="2266950"/>
              <a:chExt cx="820738" cy="833438"/>
            </a:xfrm>
            <a:solidFill>
              <a:schemeClr val="accent4"/>
            </a:solidFill>
          </p:grpSpPr>
          <p:sp>
            <p:nvSpPr>
              <p:cNvPr id="958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959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960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grpSp>
            <p:nvGrpSpPr>
              <p:cNvPr id="16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962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63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64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65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66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67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68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69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70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71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72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73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74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75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76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77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78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79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80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81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82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83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84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85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86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87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88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89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90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91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992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</p:grpSp>
        </p:grpSp>
        <p:grpSp>
          <p:nvGrpSpPr>
            <p:cNvPr id="1074" name="Group 289"/>
            <p:cNvGrpSpPr>
              <a:grpSpLocks/>
            </p:cNvGrpSpPr>
            <p:nvPr/>
          </p:nvGrpSpPr>
          <p:grpSpPr bwMode="auto">
            <a:xfrm rot="2467258">
              <a:off x="1574607" y="6074181"/>
              <a:ext cx="38201" cy="25464"/>
              <a:chOff x="3916363" y="1970088"/>
              <a:chExt cx="180975" cy="120650"/>
            </a:xfrm>
          </p:grpSpPr>
          <p:sp>
            <p:nvSpPr>
              <p:cNvPr id="954" name="Freeform 953"/>
              <p:cNvSpPr>
                <a:spLocks/>
              </p:cNvSpPr>
              <p:nvPr/>
            </p:nvSpPr>
            <p:spPr bwMode="auto">
              <a:xfrm>
                <a:off x="3954661" y="2011146"/>
                <a:ext cx="30077" cy="22605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8" y="3"/>
                  </a:cxn>
                  <a:cxn ang="0">
                    <a:pos x="3" y="0"/>
                  </a:cxn>
                  <a:cxn ang="0">
                    <a:pos x="1" y="6"/>
                  </a:cxn>
                </a:cxnLst>
                <a:rect l="0" t="0" r="r" b="b"/>
                <a:pathLst>
                  <a:path w="8" h="7">
                    <a:moveTo>
                      <a:pt x="1" y="6"/>
                    </a:moveTo>
                    <a:cubicBezTo>
                      <a:pt x="3" y="7"/>
                      <a:pt x="5" y="6"/>
                      <a:pt x="8" y="3"/>
                    </a:cubicBezTo>
                    <a:cubicBezTo>
                      <a:pt x="7" y="2"/>
                      <a:pt x="5" y="1"/>
                      <a:pt x="3" y="0"/>
                    </a:cubicBezTo>
                    <a:cubicBezTo>
                      <a:pt x="1" y="3"/>
                      <a:pt x="0" y="5"/>
                      <a:pt x="1" y="6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955" name="Freeform 954"/>
              <p:cNvSpPr>
                <a:spLocks/>
              </p:cNvSpPr>
              <p:nvPr/>
            </p:nvSpPr>
            <p:spPr bwMode="auto">
              <a:xfrm>
                <a:off x="4020279" y="2038281"/>
                <a:ext cx="22556" cy="30136"/>
              </a:xfrm>
              <a:custGeom>
                <a:avLst/>
                <a:gdLst/>
                <a:ahLst/>
                <a:cxnLst>
                  <a:cxn ang="0">
                    <a:pos x="1" y="7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1" y="7"/>
                  </a:cxn>
                </a:cxnLst>
                <a:rect l="0" t="0" r="r" b="b"/>
                <a:pathLst>
                  <a:path w="6" h="8">
                    <a:moveTo>
                      <a:pt x="1" y="7"/>
                    </a:moveTo>
                    <a:cubicBezTo>
                      <a:pt x="3" y="8"/>
                      <a:pt x="4" y="7"/>
                      <a:pt x="6" y="4"/>
                    </a:cubicBezTo>
                    <a:cubicBezTo>
                      <a:pt x="5" y="3"/>
                      <a:pt x="3" y="2"/>
                      <a:pt x="2" y="0"/>
                    </a:cubicBezTo>
                    <a:cubicBezTo>
                      <a:pt x="0" y="4"/>
                      <a:pt x="0" y="7"/>
                      <a:pt x="1" y="7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956" name="Freeform 955"/>
              <p:cNvSpPr>
                <a:spLocks/>
              </p:cNvSpPr>
              <p:nvPr/>
            </p:nvSpPr>
            <p:spPr bwMode="auto">
              <a:xfrm>
                <a:off x="4081159" y="2087915"/>
                <a:ext cx="7522" cy="7536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957" name="Freeform 956"/>
              <p:cNvSpPr>
                <a:spLocks/>
              </p:cNvSpPr>
              <p:nvPr/>
            </p:nvSpPr>
            <p:spPr bwMode="auto">
              <a:xfrm>
                <a:off x="3916028" y="1975756"/>
                <a:ext cx="22556" cy="7532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5" y="2"/>
                  </a:cxn>
                  <a:cxn ang="0">
                    <a:pos x="1" y="0"/>
                  </a:cxn>
                  <a:cxn ang="0">
                    <a:pos x="1" y="2"/>
                  </a:cxn>
                </a:cxnLst>
                <a:rect l="0" t="0" r="r" b="b"/>
                <a:pathLst>
                  <a:path w="5" h="3">
                    <a:moveTo>
                      <a:pt x="1" y="2"/>
                    </a:moveTo>
                    <a:cubicBezTo>
                      <a:pt x="1" y="3"/>
                      <a:pt x="3" y="3"/>
                      <a:pt x="5" y="2"/>
                    </a:cubicBezTo>
                    <a:cubicBezTo>
                      <a:pt x="3" y="1"/>
                      <a:pt x="2" y="1"/>
                      <a:pt x="1" y="0"/>
                    </a:cubicBezTo>
                    <a:cubicBezTo>
                      <a:pt x="0" y="1"/>
                      <a:pt x="0" y="2"/>
                      <a:pt x="1" y="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</p:grpSp>
        <p:grpSp>
          <p:nvGrpSpPr>
            <p:cNvPr id="1075" name="Group 281"/>
            <p:cNvGrpSpPr>
              <a:grpSpLocks/>
            </p:cNvGrpSpPr>
            <p:nvPr/>
          </p:nvGrpSpPr>
          <p:grpSpPr bwMode="auto">
            <a:xfrm rot="2467258">
              <a:off x="1565335" y="6375697"/>
              <a:ext cx="84773" cy="72377"/>
              <a:chOff x="6294438" y="1638300"/>
              <a:chExt cx="401638" cy="342900"/>
            </a:xfrm>
          </p:grpSpPr>
          <p:sp>
            <p:nvSpPr>
              <p:cNvPr id="950" name="Freeform 50"/>
              <p:cNvSpPr>
                <a:spLocks noEditPoints="1"/>
              </p:cNvSpPr>
              <p:nvPr/>
            </p:nvSpPr>
            <p:spPr bwMode="auto">
              <a:xfrm>
                <a:off x="6469906" y="1768617"/>
                <a:ext cx="225595" cy="210934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24"/>
                  </a:cxn>
                  <a:cxn ang="0">
                    <a:pos x="11" y="34"/>
                  </a:cxn>
                  <a:cxn ang="0">
                    <a:pos x="16" y="35"/>
                  </a:cxn>
                  <a:cxn ang="0">
                    <a:pos x="19" y="44"/>
                  </a:cxn>
                  <a:cxn ang="0">
                    <a:pos x="27" y="49"/>
                  </a:cxn>
                  <a:cxn ang="0">
                    <a:pos x="33" y="49"/>
                  </a:cxn>
                  <a:cxn ang="0">
                    <a:pos x="32" y="53"/>
                  </a:cxn>
                  <a:cxn ang="0">
                    <a:pos x="59" y="47"/>
                  </a:cxn>
                  <a:cxn ang="0">
                    <a:pos x="56" y="21"/>
                  </a:cxn>
                  <a:cxn ang="0">
                    <a:pos x="53" y="21"/>
                  </a:cxn>
                  <a:cxn ang="0">
                    <a:pos x="42" y="4"/>
                  </a:cxn>
                  <a:cxn ang="0">
                    <a:pos x="34" y="7"/>
                  </a:cxn>
                  <a:cxn ang="0">
                    <a:pos x="29" y="8"/>
                  </a:cxn>
                  <a:cxn ang="0">
                    <a:pos x="21" y="3"/>
                  </a:cxn>
                  <a:cxn ang="0">
                    <a:pos x="11" y="3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15" y="21"/>
                  </a:cxn>
                  <a:cxn ang="0">
                    <a:pos x="31" y="28"/>
                  </a:cxn>
                  <a:cxn ang="0">
                    <a:pos x="44" y="36"/>
                  </a:cxn>
                  <a:cxn ang="0">
                    <a:pos x="29" y="28"/>
                  </a:cxn>
                  <a:cxn ang="0">
                    <a:pos x="13" y="21"/>
                  </a:cxn>
                  <a:cxn ang="0">
                    <a:pos x="2" y="5"/>
                  </a:cxn>
                  <a:cxn ang="0">
                    <a:pos x="15" y="21"/>
                  </a:cxn>
                </a:cxnLst>
                <a:rect l="0" t="0" r="r" b="b"/>
                <a:pathLst>
                  <a:path w="59" h="55">
                    <a:moveTo>
                      <a:pt x="2" y="11"/>
                    </a:moveTo>
                    <a:cubicBezTo>
                      <a:pt x="5" y="15"/>
                      <a:pt x="4" y="21"/>
                      <a:pt x="4" y="24"/>
                    </a:cubicBezTo>
                    <a:cubicBezTo>
                      <a:pt x="4" y="32"/>
                      <a:pt x="11" y="34"/>
                      <a:pt x="11" y="34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41"/>
                      <a:pt x="19" y="44"/>
                    </a:cubicBezTo>
                    <a:cubicBezTo>
                      <a:pt x="22" y="48"/>
                      <a:pt x="27" y="49"/>
                      <a:pt x="27" y="4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29" y="51"/>
                      <a:pt x="32" y="53"/>
                    </a:cubicBezTo>
                    <a:cubicBezTo>
                      <a:pt x="35" y="55"/>
                      <a:pt x="59" y="47"/>
                      <a:pt x="59" y="47"/>
                    </a:cubicBezTo>
                    <a:cubicBezTo>
                      <a:pt x="56" y="46"/>
                      <a:pt x="57" y="26"/>
                      <a:pt x="56" y="21"/>
                    </a:cubicBezTo>
                    <a:cubicBezTo>
                      <a:pt x="55" y="16"/>
                      <a:pt x="54" y="25"/>
                      <a:pt x="53" y="21"/>
                    </a:cubicBezTo>
                    <a:cubicBezTo>
                      <a:pt x="51" y="17"/>
                      <a:pt x="45" y="7"/>
                      <a:pt x="42" y="4"/>
                    </a:cubicBezTo>
                    <a:cubicBezTo>
                      <a:pt x="39" y="1"/>
                      <a:pt x="35" y="4"/>
                      <a:pt x="34" y="7"/>
                    </a:cubicBezTo>
                    <a:cubicBezTo>
                      <a:pt x="33" y="10"/>
                      <a:pt x="32" y="10"/>
                      <a:pt x="29" y="8"/>
                    </a:cubicBezTo>
                    <a:cubicBezTo>
                      <a:pt x="27" y="6"/>
                      <a:pt x="24" y="4"/>
                      <a:pt x="21" y="3"/>
                    </a:cubicBezTo>
                    <a:cubicBezTo>
                      <a:pt x="18" y="1"/>
                      <a:pt x="14" y="4"/>
                      <a:pt x="11" y="3"/>
                    </a:cubicBezTo>
                    <a:cubicBezTo>
                      <a:pt x="9" y="2"/>
                      <a:pt x="7" y="5"/>
                      <a:pt x="4" y="4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0" y="8"/>
                      <a:pt x="2" y="11"/>
                    </a:cubicBezTo>
                    <a:close/>
                    <a:moveTo>
                      <a:pt x="15" y="21"/>
                    </a:moveTo>
                    <a:cubicBezTo>
                      <a:pt x="17" y="22"/>
                      <a:pt x="29" y="27"/>
                      <a:pt x="31" y="28"/>
                    </a:cubicBezTo>
                    <a:cubicBezTo>
                      <a:pt x="32" y="29"/>
                      <a:pt x="38" y="32"/>
                      <a:pt x="44" y="36"/>
                    </a:cubicBezTo>
                    <a:cubicBezTo>
                      <a:pt x="44" y="36"/>
                      <a:pt x="32" y="31"/>
                      <a:pt x="29" y="28"/>
                    </a:cubicBezTo>
                    <a:cubicBezTo>
                      <a:pt x="29" y="28"/>
                      <a:pt x="16" y="25"/>
                      <a:pt x="13" y="21"/>
                    </a:cubicBezTo>
                    <a:cubicBezTo>
                      <a:pt x="10" y="16"/>
                      <a:pt x="2" y="5"/>
                      <a:pt x="2" y="5"/>
                    </a:cubicBezTo>
                    <a:cubicBezTo>
                      <a:pt x="2" y="5"/>
                      <a:pt x="14" y="20"/>
                      <a:pt x="15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951" name="Freeform 51"/>
              <p:cNvSpPr>
                <a:spLocks/>
              </p:cNvSpPr>
              <p:nvPr/>
            </p:nvSpPr>
            <p:spPr bwMode="auto">
              <a:xfrm>
                <a:off x="6472065" y="1797002"/>
                <a:ext cx="165437" cy="113003"/>
              </a:xfrm>
              <a:custGeom>
                <a:avLst/>
                <a:gdLst/>
                <a:ahLst/>
                <a:cxnLst>
                  <a:cxn ang="0">
                    <a:pos x="27" y="23"/>
                  </a:cxn>
                  <a:cxn ang="0">
                    <a:pos x="42" y="31"/>
                  </a:cxn>
                  <a:cxn ang="0">
                    <a:pos x="29" y="23"/>
                  </a:cxn>
                  <a:cxn ang="0">
                    <a:pos x="13" y="16"/>
                  </a:cxn>
                  <a:cxn ang="0">
                    <a:pos x="0" y="0"/>
                  </a:cxn>
                  <a:cxn ang="0">
                    <a:pos x="11" y="16"/>
                  </a:cxn>
                  <a:cxn ang="0">
                    <a:pos x="27" y="23"/>
                  </a:cxn>
                </a:cxnLst>
                <a:rect l="0" t="0" r="r" b="b"/>
                <a:pathLst>
                  <a:path w="42" h="31">
                    <a:moveTo>
                      <a:pt x="27" y="23"/>
                    </a:moveTo>
                    <a:cubicBezTo>
                      <a:pt x="30" y="26"/>
                      <a:pt x="42" y="31"/>
                      <a:pt x="42" y="31"/>
                    </a:cubicBezTo>
                    <a:cubicBezTo>
                      <a:pt x="36" y="27"/>
                      <a:pt x="30" y="24"/>
                      <a:pt x="29" y="23"/>
                    </a:cubicBezTo>
                    <a:cubicBezTo>
                      <a:pt x="27" y="22"/>
                      <a:pt x="15" y="17"/>
                      <a:pt x="13" y="16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0" y="0"/>
                      <a:pt x="8" y="11"/>
                      <a:pt x="11" y="16"/>
                    </a:cubicBezTo>
                    <a:cubicBezTo>
                      <a:pt x="14" y="20"/>
                      <a:pt x="27" y="23"/>
                      <a:pt x="27" y="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952" name="Freeform 281"/>
              <p:cNvSpPr>
                <a:spLocks noEditPoints="1"/>
              </p:cNvSpPr>
              <p:nvPr/>
            </p:nvSpPr>
            <p:spPr bwMode="auto">
              <a:xfrm>
                <a:off x="6285705" y="1638212"/>
                <a:ext cx="142879" cy="286268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5" y="20"/>
                  </a:cxn>
                  <a:cxn ang="0">
                    <a:pos x="1" y="36"/>
                  </a:cxn>
                  <a:cxn ang="0">
                    <a:pos x="4" y="75"/>
                  </a:cxn>
                  <a:cxn ang="0">
                    <a:pos x="28" y="53"/>
                  </a:cxn>
                  <a:cxn ang="0">
                    <a:pos x="31" y="19"/>
                  </a:cxn>
                  <a:cxn ang="0">
                    <a:pos x="23" y="0"/>
                  </a:cxn>
                  <a:cxn ang="0">
                    <a:pos x="17" y="6"/>
                  </a:cxn>
                  <a:cxn ang="0">
                    <a:pos x="19" y="27"/>
                  </a:cxn>
                  <a:cxn ang="0">
                    <a:pos x="17" y="44"/>
                  </a:cxn>
                  <a:cxn ang="0">
                    <a:pos x="11" y="59"/>
                  </a:cxn>
                  <a:cxn ang="0">
                    <a:pos x="6" y="69"/>
                  </a:cxn>
                  <a:cxn ang="0">
                    <a:pos x="17" y="39"/>
                  </a:cxn>
                  <a:cxn ang="0">
                    <a:pos x="17" y="19"/>
                  </a:cxn>
                  <a:cxn ang="0">
                    <a:pos x="18" y="11"/>
                  </a:cxn>
                  <a:cxn ang="0">
                    <a:pos x="19" y="27"/>
                  </a:cxn>
                </a:cxnLst>
                <a:rect l="0" t="0" r="r" b="b"/>
                <a:pathLst>
                  <a:path w="37" h="75">
                    <a:moveTo>
                      <a:pt x="17" y="6"/>
                    </a:moveTo>
                    <a:cubicBezTo>
                      <a:pt x="13" y="9"/>
                      <a:pt x="5" y="17"/>
                      <a:pt x="5" y="20"/>
                    </a:cubicBezTo>
                    <a:cubicBezTo>
                      <a:pt x="4" y="23"/>
                      <a:pt x="0" y="31"/>
                      <a:pt x="1" y="36"/>
                    </a:cubicBezTo>
                    <a:cubicBezTo>
                      <a:pt x="2" y="41"/>
                      <a:pt x="2" y="72"/>
                      <a:pt x="4" y="75"/>
                    </a:cubicBezTo>
                    <a:cubicBezTo>
                      <a:pt x="4" y="75"/>
                      <a:pt x="22" y="61"/>
                      <a:pt x="28" y="53"/>
                    </a:cubicBezTo>
                    <a:cubicBezTo>
                      <a:pt x="34" y="44"/>
                      <a:pt x="37" y="34"/>
                      <a:pt x="31" y="19"/>
                    </a:cubicBezTo>
                    <a:cubicBezTo>
                      <a:pt x="26" y="5"/>
                      <a:pt x="23" y="7"/>
                      <a:pt x="23" y="0"/>
                    </a:cubicBezTo>
                    <a:cubicBezTo>
                      <a:pt x="23" y="0"/>
                      <a:pt x="21" y="4"/>
                      <a:pt x="17" y="6"/>
                    </a:cubicBezTo>
                    <a:close/>
                    <a:moveTo>
                      <a:pt x="19" y="27"/>
                    </a:moveTo>
                    <a:cubicBezTo>
                      <a:pt x="19" y="31"/>
                      <a:pt x="18" y="41"/>
                      <a:pt x="17" y="44"/>
                    </a:cubicBezTo>
                    <a:cubicBezTo>
                      <a:pt x="17" y="47"/>
                      <a:pt x="13" y="57"/>
                      <a:pt x="11" y="59"/>
                    </a:cubicBezTo>
                    <a:cubicBezTo>
                      <a:pt x="9" y="62"/>
                      <a:pt x="6" y="69"/>
                      <a:pt x="6" y="69"/>
                    </a:cubicBezTo>
                    <a:cubicBezTo>
                      <a:pt x="8" y="64"/>
                      <a:pt x="16" y="45"/>
                      <a:pt x="17" y="39"/>
                    </a:cubicBezTo>
                    <a:cubicBezTo>
                      <a:pt x="18" y="33"/>
                      <a:pt x="17" y="23"/>
                      <a:pt x="17" y="19"/>
                    </a:cubicBezTo>
                    <a:cubicBezTo>
                      <a:pt x="17" y="15"/>
                      <a:pt x="18" y="11"/>
                      <a:pt x="18" y="11"/>
                    </a:cubicBezTo>
                    <a:cubicBezTo>
                      <a:pt x="18" y="13"/>
                      <a:pt x="18" y="23"/>
                      <a:pt x="19" y="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953" name="Freeform 282"/>
              <p:cNvSpPr>
                <a:spLocks/>
              </p:cNvSpPr>
              <p:nvPr/>
            </p:nvSpPr>
            <p:spPr bwMode="auto">
              <a:xfrm>
                <a:off x="6311359" y="1684137"/>
                <a:ext cx="52637" cy="218470"/>
              </a:xfrm>
              <a:custGeom>
                <a:avLst/>
                <a:gdLst/>
                <a:ahLst/>
                <a:cxnLst>
                  <a:cxn ang="0">
                    <a:pos x="11" y="28"/>
                  </a:cxn>
                  <a:cxn ang="0">
                    <a:pos x="0" y="58"/>
                  </a:cxn>
                  <a:cxn ang="0">
                    <a:pos x="5" y="48"/>
                  </a:cxn>
                  <a:cxn ang="0">
                    <a:pos x="11" y="33"/>
                  </a:cxn>
                  <a:cxn ang="0">
                    <a:pos x="13" y="16"/>
                  </a:cxn>
                  <a:cxn ang="0">
                    <a:pos x="12" y="0"/>
                  </a:cxn>
                  <a:cxn ang="0">
                    <a:pos x="11" y="8"/>
                  </a:cxn>
                  <a:cxn ang="0">
                    <a:pos x="11" y="28"/>
                  </a:cxn>
                </a:cxnLst>
                <a:rect l="0" t="0" r="r" b="b"/>
                <a:pathLst>
                  <a:path w="13" h="58">
                    <a:moveTo>
                      <a:pt x="11" y="28"/>
                    </a:moveTo>
                    <a:cubicBezTo>
                      <a:pt x="10" y="34"/>
                      <a:pt x="2" y="53"/>
                      <a:pt x="0" y="58"/>
                    </a:cubicBezTo>
                    <a:cubicBezTo>
                      <a:pt x="0" y="58"/>
                      <a:pt x="3" y="51"/>
                      <a:pt x="5" y="48"/>
                    </a:cubicBezTo>
                    <a:cubicBezTo>
                      <a:pt x="7" y="46"/>
                      <a:pt x="11" y="36"/>
                      <a:pt x="11" y="33"/>
                    </a:cubicBezTo>
                    <a:cubicBezTo>
                      <a:pt x="12" y="30"/>
                      <a:pt x="13" y="20"/>
                      <a:pt x="13" y="16"/>
                    </a:cubicBezTo>
                    <a:cubicBezTo>
                      <a:pt x="12" y="12"/>
                      <a:pt x="12" y="2"/>
                      <a:pt x="12" y="0"/>
                    </a:cubicBezTo>
                    <a:cubicBezTo>
                      <a:pt x="12" y="0"/>
                      <a:pt x="11" y="4"/>
                      <a:pt x="11" y="8"/>
                    </a:cubicBezTo>
                    <a:cubicBezTo>
                      <a:pt x="11" y="12"/>
                      <a:pt x="12" y="22"/>
                      <a:pt x="11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</p:grpSp>
        <p:sp>
          <p:nvSpPr>
            <p:cNvPr id="948" name="Freeform 283"/>
            <p:cNvSpPr>
              <a:spLocks/>
            </p:cNvSpPr>
            <p:nvPr/>
          </p:nvSpPr>
          <p:spPr bwMode="auto">
            <a:xfrm rot="2467258">
              <a:off x="1609536" y="6132158"/>
              <a:ext cx="53965" cy="144699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sp>
          <p:nvSpPr>
            <p:cNvPr id="949" name="Freeform 284"/>
            <p:cNvSpPr>
              <a:spLocks/>
            </p:cNvSpPr>
            <p:nvPr/>
          </p:nvSpPr>
          <p:spPr bwMode="auto">
            <a:xfrm rot="2467258">
              <a:off x="1666676" y="6176680"/>
              <a:ext cx="50791" cy="144699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</p:grpSp>
      <p:grpSp>
        <p:nvGrpSpPr>
          <p:cNvPr id="1038" name="Group 992"/>
          <p:cNvGrpSpPr>
            <a:grpSpLocks/>
          </p:cNvGrpSpPr>
          <p:nvPr/>
        </p:nvGrpSpPr>
        <p:grpSpPr bwMode="auto">
          <a:xfrm>
            <a:off x="430213" y="6162675"/>
            <a:ext cx="423862" cy="557213"/>
            <a:chOff x="515430" y="6131024"/>
            <a:chExt cx="424872" cy="557829"/>
          </a:xfrm>
        </p:grpSpPr>
        <p:sp>
          <p:nvSpPr>
            <p:cNvPr id="994" name="AutoShape 3"/>
            <p:cNvSpPr>
              <a:spLocks noChangeAspect="1" noChangeArrowheads="1" noTextEdit="1"/>
            </p:cNvSpPr>
            <p:nvPr/>
          </p:nvSpPr>
          <p:spPr bwMode="auto">
            <a:xfrm rot="3025731">
              <a:off x="455314" y="6203870"/>
              <a:ext cx="553061" cy="407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sp>
          <p:nvSpPr>
            <p:cNvPr id="995" name="Freeform 994"/>
            <p:cNvSpPr>
              <a:spLocks noEditPoints="1"/>
            </p:cNvSpPr>
            <p:nvPr/>
          </p:nvSpPr>
          <p:spPr bwMode="auto">
            <a:xfrm rot="3025731">
              <a:off x="448951" y="6197503"/>
              <a:ext cx="557829" cy="424872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grpSp>
          <p:nvGrpSpPr>
            <p:cNvPr id="20" name="Group 296"/>
            <p:cNvGrpSpPr/>
            <p:nvPr/>
          </p:nvGrpSpPr>
          <p:grpSpPr>
            <a:xfrm rot="3025731">
              <a:off x="664340" y="6295200"/>
              <a:ext cx="138589" cy="140726"/>
              <a:chOff x="5902325" y="2266950"/>
              <a:chExt cx="820738" cy="833438"/>
            </a:xfrm>
            <a:solidFill>
              <a:schemeClr val="accent4"/>
            </a:solidFill>
          </p:grpSpPr>
          <p:sp>
            <p:nvSpPr>
              <p:cNvPr id="1004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005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006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grpSp>
            <p:nvGrpSpPr>
              <p:cNvPr id="21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1008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009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010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011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012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013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37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38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39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40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41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42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43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44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45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46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47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48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49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50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51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52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53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54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55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56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57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58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59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60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61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</p:grpSp>
        </p:grpSp>
        <p:grpSp>
          <p:nvGrpSpPr>
            <p:cNvPr id="1064" name="Group 281"/>
            <p:cNvGrpSpPr>
              <a:grpSpLocks/>
            </p:cNvGrpSpPr>
            <p:nvPr/>
          </p:nvGrpSpPr>
          <p:grpSpPr bwMode="auto">
            <a:xfrm rot="3025731">
              <a:off x="698372" y="6457657"/>
              <a:ext cx="67818" cy="57901"/>
              <a:chOff x="6294438" y="1638300"/>
              <a:chExt cx="401638" cy="342900"/>
            </a:xfrm>
          </p:grpSpPr>
          <p:sp>
            <p:nvSpPr>
              <p:cNvPr id="1000" name="Freeform 50"/>
              <p:cNvSpPr>
                <a:spLocks noEditPoints="1"/>
              </p:cNvSpPr>
              <p:nvPr/>
            </p:nvSpPr>
            <p:spPr bwMode="auto">
              <a:xfrm>
                <a:off x="6462345" y="1775665"/>
                <a:ext cx="225889" cy="207326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24"/>
                  </a:cxn>
                  <a:cxn ang="0">
                    <a:pos x="11" y="34"/>
                  </a:cxn>
                  <a:cxn ang="0">
                    <a:pos x="16" y="35"/>
                  </a:cxn>
                  <a:cxn ang="0">
                    <a:pos x="19" y="44"/>
                  </a:cxn>
                  <a:cxn ang="0">
                    <a:pos x="27" y="49"/>
                  </a:cxn>
                  <a:cxn ang="0">
                    <a:pos x="33" y="49"/>
                  </a:cxn>
                  <a:cxn ang="0">
                    <a:pos x="32" y="53"/>
                  </a:cxn>
                  <a:cxn ang="0">
                    <a:pos x="59" y="47"/>
                  </a:cxn>
                  <a:cxn ang="0">
                    <a:pos x="56" y="21"/>
                  </a:cxn>
                  <a:cxn ang="0">
                    <a:pos x="53" y="21"/>
                  </a:cxn>
                  <a:cxn ang="0">
                    <a:pos x="42" y="4"/>
                  </a:cxn>
                  <a:cxn ang="0">
                    <a:pos x="34" y="7"/>
                  </a:cxn>
                  <a:cxn ang="0">
                    <a:pos x="29" y="8"/>
                  </a:cxn>
                  <a:cxn ang="0">
                    <a:pos x="21" y="3"/>
                  </a:cxn>
                  <a:cxn ang="0">
                    <a:pos x="11" y="3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15" y="21"/>
                  </a:cxn>
                  <a:cxn ang="0">
                    <a:pos x="31" y="28"/>
                  </a:cxn>
                  <a:cxn ang="0">
                    <a:pos x="44" y="36"/>
                  </a:cxn>
                  <a:cxn ang="0">
                    <a:pos x="29" y="28"/>
                  </a:cxn>
                  <a:cxn ang="0">
                    <a:pos x="13" y="21"/>
                  </a:cxn>
                  <a:cxn ang="0">
                    <a:pos x="2" y="5"/>
                  </a:cxn>
                  <a:cxn ang="0">
                    <a:pos x="15" y="21"/>
                  </a:cxn>
                </a:cxnLst>
                <a:rect l="0" t="0" r="r" b="b"/>
                <a:pathLst>
                  <a:path w="59" h="55">
                    <a:moveTo>
                      <a:pt x="2" y="11"/>
                    </a:moveTo>
                    <a:cubicBezTo>
                      <a:pt x="5" y="15"/>
                      <a:pt x="4" y="21"/>
                      <a:pt x="4" y="24"/>
                    </a:cubicBezTo>
                    <a:cubicBezTo>
                      <a:pt x="4" y="32"/>
                      <a:pt x="11" y="34"/>
                      <a:pt x="11" y="34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41"/>
                      <a:pt x="19" y="44"/>
                    </a:cubicBezTo>
                    <a:cubicBezTo>
                      <a:pt x="22" y="48"/>
                      <a:pt x="27" y="49"/>
                      <a:pt x="27" y="4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29" y="51"/>
                      <a:pt x="32" y="53"/>
                    </a:cubicBezTo>
                    <a:cubicBezTo>
                      <a:pt x="35" y="55"/>
                      <a:pt x="59" y="47"/>
                      <a:pt x="59" y="47"/>
                    </a:cubicBezTo>
                    <a:cubicBezTo>
                      <a:pt x="56" y="46"/>
                      <a:pt x="57" y="26"/>
                      <a:pt x="56" y="21"/>
                    </a:cubicBezTo>
                    <a:cubicBezTo>
                      <a:pt x="55" y="16"/>
                      <a:pt x="54" y="25"/>
                      <a:pt x="53" y="21"/>
                    </a:cubicBezTo>
                    <a:cubicBezTo>
                      <a:pt x="51" y="17"/>
                      <a:pt x="45" y="7"/>
                      <a:pt x="42" y="4"/>
                    </a:cubicBezTo>
                    <a:cubicBezTo>
                      <a:pt x="39" y="1"/>
                      <a:pt x="35" y="4"/>
                      <a:pt x="34" y="7"/>
                    </a:cubicBezTo>
                    <a:cubicBezTo>
                      <a:pt x="33" y="10"/>
                      <a:pt x="32" y="10"/>
                      <a:pt x="29" y="8"/>
                    </a:cubicBezTo>
                    <a:cubicBezTo>
                      <a:pt x="27" y="6"/>
                      <a:pt x="24" y="4"/>
                      <a:pt x="21" y="3"/>
                    </a:cubicBezTo>
                    <a:cubicBezTo>
                      <a:pt x="18" y="1"/>
                      <a:pt x="14" y="4"/>
                      <a:pt x="11" y="3"/>
                    </a:cubicBezTo>
                    <a:cubicBezTo>
                      <a:pt x="9" y="2"/>
                      <a:pt x="7" y="5"/>
                      <a:pt x="4" y="4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0" y="8"/>
                      <a:pt x="2" y="11"/>
                    </a:cubicBezTo>
                    <a:close/>
                    <a:moveTo>
                      <a:pt x="15" y="21"/>
                    </a:moveTo>
                    <a:cubicBezTo>
                      <a:pt x="17" y="22"/>
                      <a:pt x="29" y="27"/>
                      <a:pt x="31" y="28"/>
                    </a:cubicBezTo>
                    <a:cubicBezTo>
                      <a:pt x="32" y="29"/>
                      <a:pt x="38" y="32"/>
                      <a:pt x="44" y="36"/>
                    </a:cubicBezTo>
                    <a:cubicBezTo>
                      <a:pt x="44" y="36"/>
                      <a:pt x="32" y="31"/>
                      <a:pt x="29" y="28"/>
                    </a:cubicBezTo>
                    <a:cubicBezTo>
                      <a:pt x="29" y="28"/>
                      <a:pt x="16" y="25"/>
                      <a:pt x="13" y="21"/>
                    </a:cubicBezTo>
                    <a:cubicBezTo>
                      <a:pt x="10" y="16"/>
                      <a:pt x="2" y="5"/>
                      <a:pt x="2" y="5"/>
                    </a:cubicBezTo>
                    <a:cubicBezTo>
                      <a:pt x="2" y="5"/>
                      <a:pt x="14" y="20"/>
                      <a:pt x="15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001" name="Freeform 51"/>
              <p:cNvSpPr>
                <a:spLocks/>
              </p:cNvSpPr>
              <p:nvPr/>
            </p:nvSpPr>
            <p:spPr bwMode="auto">
              <a:xfrm>
                <a:off x="6466899" y="1800698"/>
                <a:ext cx="160002" cy="122514"/>
              </a:xfrm>
              <a:custGeom>
                <a:avLst/>
                <a:gdLst/>
                <a:ahLst/>
                <a:cxnLst>
                  <a:cxn ang="0">
                    <a:pos x="27" y="23"/>
                  </a:cxn>
                  <a:cxn ang="0">
                    <a:pos x="42" y="31"/>
                  </a:cxn>
                  <a:cxn ang="0">
                    <a:pos x="29" y="23"/>
                  </a:cxn>
                  <a:cxn ang="0">
                    <a:pos x="13" y="16"/>
                  </a:cxn>
                  <a:cxn ang="0">
                    <a:pos x="0" y="0"/>
                  </a:cxn>
                  <a:cxn ang="0">
                    <a:pos x="11" y="16"/>
                  </a:cxn>
                  <a:cxn ang="0">
                    <a:pos x="27" y="23"/>
                  </a:cxn>
                </a:cxnLst>
                <a:rect l="0" t="0" r="r" b="b"/>
                <a:pathLst>
                  <a:path w="42" h="31">
                    <a:moveTo>
                      <a:pt x="27" y="23"/>
                    </a:moveTo>
                    <a:cubicBezTo>
                      <a:pt x="30" y="26"/>
                      <a:pt x="42" y="31"/>
                      <a:pt x="42" y="31"/>
                    </a:cubicBezTo>
                    <a:cubicBezTo>
                      <a:pt x="36" y="27"/>
                      <a:pt x="30" y="24"/>
                      <a:pt x="29" y="23"/>
                    </a:cubicBezTo>
                    <a:cubicBezTo>
                      <a:pt x="27" y="22"/>
                      <a:pt x="15" y="17"/>
                      <a:pt x="13" y="16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0" y="0"/>
                      <a:pt x="8" y="11"/>
                      <a:pt x="11" y="16"/>
                    </a:cubicBezTo>
                    <a:cubicBezTo>
                      <a:pt x="14" y="20"/>
                      <a:pt x="27" y="23"/>
                      <a:pt x="27" y="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002" name="Freeform 281"/>
              <p:cNvSpPr>
                <a:spLocks noEditPoints="1"/>
              </p:cNvSpPr>
              <p:nvPr/>
            </p:nvSpPr>
            <p:spPr bwMode="auto">
              <a:xfrm>
                <a:off x="6284981" y="1641734"/>
                <a:ext cx="141178" cy="282718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5" y="20"/>
                  </a:cxn>
                  <a:cxn ang="0">
                    <a:pos x="1" y="36"/>
                  </a:cxn>
                  <a:cxn ang="0">
                    <a:pos x="4" y="75"/>
                  </a:cxn>
                  <a:cxn ang="0">
                    <a:pos x="28" y="53"/>
                  </a:cxn>
                  <a:cxn ang="0">
                    <a:pos x="31" y="19"/>
                  </a:cxn>
                  <a:cxn ang="0">
                    <a:pos x="23" y="0"/>
                  </a:cxn>
                  <a:cxn ang="0">
                    <a:pos x="17" y="6"/>
                  </a:cxn>
                  <a:cxn ang="0">
                    <a:pos x="19" y="27"/>
                  </a:cxn>
                  <a:cxn ang="0">
                    <a:pos x="17" y="44"/>
                  </a:cxn>
                  <a:cxn ang="0">
                    <a:pos x="11" y="59"/>
                  </a:cxn>
                  <a:cxn ang="0">
                    <a:pos x="6" y="69"/>
                  </a:cxn>
                  <a:cxn ang="0">
                    <a:pos x="17" y="39"/>
                  </a:cxn>
                  <a:cxn ang="0">
                    <a:pos x="17" y="19"/>
                  </a:cxn>
                  <a:cxn ang="0">
                    <a:pos x="18" y="11"/>
                  </a:cxn>
                  <a:cxn ang="0">
                    <a:pos x="19" y="27"/>
                  </a:cxn>
                </a:cxnLst>
                <a:rect l="0" t="0" r="r" b="b"/>
                <a:pathLst>
                  <a:path w="37" h="75">
                    <a:moveTo>
                      <a:pt x="17" y="6"/>
                    </a:moveTo>
                    <a:cubicBezTo>
                      <a:pt x="13" y="9"/>
                      <a:pt x="5" y="17"/>
                      <a:pt x="5" y="20"/>
                    </a:cubicBezTo>
                    <a:cubicBezTo>
                      <a:pt x="4" y="23"/>
                      <a:pt x="0" y="31"/>
                      <a:pt x="1" y="36"/>
                    </a:cubicBezTo>
                    <a:cubicBezTo>
                      <a:pt x="2" y="41"/>
                      <a:pt x="2" y="72"/>
                      <a:pt x="4" y="75"/>
                    </a:cubicBezTo>
                    <a:cubicBezTo>
                      <a:pt x="4" y="75"/>
                      <a:pt x="22" y="61"/>
                      <a:pt x="28" y="53"/>
                    </a:cubicBezTo>
                    <a:cubicBezTo>
                      <a:pt x="34" y="44"/>
                      <a:pt x="37" y="34"/>
                      <a:pt x="31" y="19"/>
                    </a:cubicBezTo>
                    <a:cubicBezTo>
                      <a:pt x="26" y="5"/>
                      <a:pt x="23" y="7"/>
                      <a:pt x="23" y="0"/>
                    </a:cubicBezTo>
                    <a:cubicBezTo>
                      <a:pt x="23" y="0"/>
                      <a:pt x="21" y="4"/>
                      <a:pt x="17" y="6"/>
                    </a:cubicBezTo>
                    <a:close/>
                    <a:moveTo>
                      <a:pt x="19" y="27"/>
                    </a:moveTo>
                    <a:cubicBezTo>
                      <a:pt x="19" y="31"/>
                      <a:pt x="18" y="41"/>
                      <a:pt x="17" y="44"/>
                    </a:cubicBezTo>
                    <a:cubicBezTo>
                      <a:pt x="17" y="47"/>
                      <a:pt x="13" y="57"/>
                      <a:pt x="11" y="59"/>
                    </a:cubicBezTo>
                    <a:cubicBezTo>
                      <a:pt x="9" y="62"/>
                      <a:pt x="6" y="69"/>
                      <a:pt x="6" y="69"/>
                    </a:cubicBezTo>
                    <a:cubicBezTo>
                      <a:pt x="8" y="64"/>
                      <a:pt x="16" y="45"/>
                      <a:pt x="17" y="39"/>
                    </a:cubicBezTo>
                    <a:cubicBezTo>
                      <a:pt x="18" y="33"/>
                      <a:pt x="17" y="23"/>
                      <a:pt x="17" y="19"/>
                    </a:cubicBezTo>
                    <a:cubicBezTo>
                      <a:pt x="17" y="15"/>
                      <a:pt x="18" y="11"/>
                      <a:pt x="18" y="11"/>
                    </a:cubicBezTo>
                    <a:cubicBezTo>
                      <a:pt x="18" y="13"/>
                      <a:pt x="18" y="23"/>
                      <a:pt x="19" y="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003" name="Freeform 282"/>
              <p:cNvSpPr>
                <a:spLocks/>
              </p:cNvSpPr>
              <p:nvPr/>
            </p:nvSpPr>
            <p:spPr bwMode="auto">
              <a:xfrm>
                <a:off x="6295464" y="1691147"/>
                <a:ext cx="56472" cy="216747"/>
              </a:xfrm>
              <a:custGeom>
                <a:avLst/>
                <a:gdLst/>
                <a:ahLst/>
                <a:cxnLst>
                  <a:cxn ang="0">
                    <a:pos x="11" y="28"/>
                  </a:cxn>
                  <a:cxn ang="0">
                    <a:pos x="0" y="58"/>
                  </a:cxn>
                  <a:cxn ang="0">
                    <a:pos x="5" y="48"/>
                  </a:cxn>
                  <a:cxn ang="0">
                    <a:pos x="11" y="33"/>
                  </a:cxn>
                  <a:cxn ang="0">
                    <a:pos x="13" y="16"/>
                  </a:cxn>
                  <a:cxn ang="0">
                    <a:pos x="12" y="0"/>
                  </a:cxn>
                  <a:cxn ang="0">
                    <a:pos x="11" y="8"/>
                  </a:cxn>
                  <a:cxn ang="0">
                    <a:pos x="11" y="28"/>
                  </a:cxn>
                </a:cxnLst>
                <a:rect l="0" t="0" r="r" b="b"/>
                <a:pathLst>
                  <a:path w="13" h="58">
                    <a:moveTo>
                      <a:pt x="11" y="28"/>
                    </a:moveTo>
                    <a:cubicBezTo>
                      <a:pt x="10" y="34"/>
                      <a:pt x="2" y="53"/>
                      <a:pt x="0" y="58"/>
                    </a:cubicBezTo>
                    <a:cubicBezTo>
                      <a:pt x="0" y="58"/>
                      <a:pt x="3" y="51"/>
                      <a:pt x="5" y="48"/>
                    </a:cubicBezTo>
                    <a:cubicBezTo>
                      <a:pt x="7" y="46"/>
                      <a:pt x="11" y="36"/>
                      <a:pt x="11" y="33"/>
                    </a:cubicBezTo>
                    <a:cubicBezTo>
                      <a:pt x="12" y="30"/>
                      <a:pt x="13" y="20"/>
                      <a:pt x="13" y="16"/>
                    </a:cubicBezTo>
                    <a:cubicBezTo>
                      <a:pt x="12" y="12"/>
                      <a:pt x="12" y="2"/>
                      <a:pt x="12" y="0"/>
                    </a:cubicBezTo>
                    <a:cubicBezTo>
                      <a:pt x="12" y="0"/>
                      <a:pt x="11" y="4"/>
                      <a:pt x="11" y="8"/>
                    </a:cubicBezTo>
                    <a:cubicBezTo>
                      <a:pt x="11" y="12"/>
                      <a:pt x="12" y="22"/>
                      <a:pt x="11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</p:grpSp>
        <p:sp>
          <p:nvSpPr>
            <p:cNvPr id="998" name="Freeform 283"/>
            <p:cNvSpPr>
              <a:spLocks/>
            </p:cNvSpPr>
            <p:nvPr/>
          </p:nvSpPr>
          <p:spPr bwMode="auto">
            <a:xfrm rot="3025731">
              <a:off x="760514" y="6269216"/>
              <a:ext cx="42910" cy="116164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sp>
          <p:nvSpPr>
            <p:cNvPr id="999" name="Freeform 284"/>
            <p:cNvSpPr>
              <a:spLocks/>
            </p:cNvSpPr>
            <p:nvPr/>
          </p:nvSpPr>
          <p:spPr bwMode="auto">
            <a:xfrm rot="3025731">
              <a:off x="800294" y="6310536"/>
              <a:ext cx="39731" cy="116164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</p:grpSp>
      <p:grpSp>
        <p:nvGrpSpPr>
          <p:cNvPr id="1039" name="Group 1461"/>
          <p:cNvGrpSpPr>
            <a:grpSpLocks/>
          </p:cNvGrpSpPr>
          <p:nvPr/>
        </p:nvGrpSpPr>
        <p:grpSpPr bwMode="auto">
          <a:xfrm>
            <a:off x="7964488" y="493713"/>
            <a:ext cx="557212" cy="425450"/>
            <a:chOff x="1475175" y="3681289"/>
            <a:chExt cx="558053" cy="424872"/>
          </a:xfrm>
        </p:grpSpPr>
        <p:sp>
          <p:nvSpPr>
            <p:cNvPr id="1463" name="AutoShape 3"/>
            <p:cNvSpPr>
              <a:spLocks noChangeAspect="1" noChangeArrowheads="1" noTextEdit="1"/>
            </p:cNvSpPr>
            <p:nvPr/>
          </p:nvSpPr>
          <p:spPr bwMode="auto">
            <a:xfrm rot="1778703">
              <a:off x="1479944" y="3686045"/>
              <a:ext cx="553284" cy="409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sp>
          <p:nvSpPr>
            <p:cNvPr id="1464" name="Freeform 1463"/>
            <p:cNvSpPr>
              <a:spLocks noEditPoints="1"/>
            </p:cNvSpPr>
            <p:nvPr/>
          </p:nvSpPr>
          <p:spPr bwMode="auto">
            <a:xfrm rot="1778703">
              <a:off x="1475175" y="3681289"/>
              <a:ext cx="558053" cy="424872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grpSp>
          <p:nvGrpSpPr>
            <p:cNvPr id="24" name="Group 296"/>
            <p:cNvGrpSpPr/>
            <p:nvPr/>
          </p:nvGrpSpPr>
          <p:grpSpPr>
            <a:xfrm rot="1778703">
              <a:off x="1674440" y="3779824"/>
              <a:ext cx="138589" cy="140726"/>
              <a:chOff x="5902325" y="2266950"/>
              <a:chExt cx="820738" cy="833438"/>
            </a:xfrm>
            <a:noFill/>
          </p:grpSpPr>
          <p:sp>
            <p:nvSpPr>
              <p:cNvPr id="1468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469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470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grpSp>
            <p:nvGrpSpPr>
              <p:cNvPr id="25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1472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73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74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75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76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77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78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79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80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81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82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83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84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85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86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87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88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89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90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91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92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93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94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95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96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97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98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499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500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501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502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</p:grpSp>
        </p:grpSp>
        <p:sp>
          <p:nvSpPr>
            <p:cNvPr id="1466" name="Freeform 283"/>
            <p:cNvSpPr>
              <a:spLocks/>
            </p:cNvSpPr>
            <p:nvPr/>
          </p:nvSpPr>
          <p:spPr bwMode="auto">
            <a:xfrm rot="1778703">
              <a:off x="1753406" y="3739946"/>
              <a:ext cx="42928" cy="114145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sp>
          <p:nvSpPr>
            <p:cNvPr id="1467" name="Freeform 284"/>
            <p:cNvSpPr>
              <a:spLocks/>
            </p:cNvSpPr>
            <p:nvPr/>
          </p:nvSpPr>
          <p:spPr bwMode="auto">
            <a:xfrm rot="1778703">
              <a:off x="1804283" y="3763727"/>
              <a:ext cx="41337" cy="117315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</p:grpSp>
      <p:grpSp>
        <p:nvGrpSpPr>
          <p:cNvPr id="1040" name="Group 1502"/>
          <p:cNvGrpSpPr>
            <a:grpSpLocks noChangeAspect="1"/>
          </p:cNvGrpSpPr>
          <p:nvPr/>
        </p:nvGrpSpPr>
        <p:grpSpPr bwMode="auto">
          <a:xfrm rot="-530194">
            <a:off x="484188" y="5027613"/>
            <a:ext cx="1042987" cy="796925"/>
            <a:chOff x="1238130" y="6052653"/>
            <a:chExt cx="698371" cy="531091"/>
          </a:xfrm>
        </p:grpSpPr>
        <p:sp>
          <p:nvSpPr>
            <p:cNvPr id="1504" name="AutoShape 3"/>
            <p:cNvSpPr>
              <a:spLocks noChangeAspect="1" noChangeArrowheads="1" noTextEdit="1"/>
            </p:cNvSpPr>
            <p:nvPr/>
          </p:nvSpPr>
          <p:spPr bwMode="auto">
            <a:xfrm rot="2467258">
              <a:off x="1245211" y="6058405"/>
              <a:ext cx="690931" cy="5109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sp>
          <p:nvSpPr>
            <p:cNvPr id="1505" name="Freeform 1504"/>
            <p:cNvSpPr>
              <a:spLocks noEditPoints="1"/>
            </p:cNvSpPr>
            <p:nvPr/>
          </p:nvSpPr>
          <p:spPr bwMode="auto">
            <a:xfrm rot="2467258">
              <a:off x="1238136" y="6052572"/>
              <a:ext cx="697308" cy="531091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5">
                <a:alpha val="4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grpSp>
          <p:nvGrpSpPr>
            <p:cNvPr id="27" name="Group 296"/>
            <p:cNvGrpSpPr/>
            <p:nvPr/>
          </p:nvGrpSpPr>
          <p:grpSpPr>
            <a:xfrm rot="2467258">
              <a:off x="1498293" y="6174338"/>
              <a:ext cx="173236" cy="175910"/>
              <a:chOff x="5902325" y="2266950"/>
              <a:chExt cx="820738" cy="833438"/>
            </a:xfrm>
            <a:solidFill>
              <a:schemeClr val="accent4"/>
            </a:solidFill>
          </p:grpSpPr>
          <p:sp>
            <p:nvSpPr>
              <p:cNvPr id="1519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520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521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grpSp>
            <p:nvGrpSpPr>
              <p:cNvPr id="28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1523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524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525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526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527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528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529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530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531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532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533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534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535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536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537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538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539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540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541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542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543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544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545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546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547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548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549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550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551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552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  <p:sp>
              <p:nvSpPr>
                <p:cNvPr id="1553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  <a:cs typeface="+mn-cs"/>
                  </a:endParaRPr>
                </a:p>
              </p:txBody>
            </p:sp>
          </p:grpSp>
        </p:grpSp>
        <p:grpSp>
          <p:nvGrpSpPr>
            <p:cNvPr id="1044" name="Group 289"/>
            <p:cNvGrpSpPr>
              <a:grpSpLocks/>
            </p:cNvGrpSpPr>
            <p:nvPr/>
          </p:nvGrpSpPr>
          <p:grpSpPr bwMode="auto">
            <a:xfrm rot="2467258">
              <a:off x="1574607" y="6074181"/>
              <a:ext cx="38201" cy="25464"/>
              <a:chOff x="3916363" y="1970088"/>
              <a:chExt cx="180975" cy="120650"/>
            </a:xfrm>
          </p:grpSpPr>
          <p:sp>
            <p:nvSpPr>
              <p:cNvPr id="1515" name="Freeform 1514"/>
              <p:cNvSpPr>
                <a:spLocks/>
              </p:cNvSpPr>
              <p:nvPr/>
            </p:nvSpPr>
            <p:spPr bwMode="auto">
              <a:xfrm>
                <a:off x="3954771" y="2002724"/>
                <a:ext cx="30214" cy="30076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8" y="3"/>
                  </a:cxn>
                  <a:cxn ang="0">
                    <a:pos x="3" y="0"/>
                  </a:cxn>
                  <a:cxn ang="0">
                    <a:pos x="1" y="6"/>
                  </a:cxn>
                </a:cxnLst>
                <a:rect l="0" t="0" r="r" b="b"/>
                <a:pathLst>
                  <a:path w="8" h="7">
                    <a:moveTo>
                      <a:pt x="1" y="6"/>
                    </a:moveTo>
                    <a:cubicBezTo>
                      <a:pt x="3" y="7"/>
                      <a:pt x="5" y="6"/>
                      <a:pt x="8" y="3"/>
                    </a:cubicBezTo>
                    <a:cubicBezTo>
                      <a:pt x="7" y="2"/>
                      <a:pt x="5" y="1"/>
                      <a:pt x="3" y="0"/>
                    </a:cubicBezTo>
                    <a:cubicBezTo>
                      <a:pt x="1" y="3"/>
                      <a:pt x="0" y="5"/>
                      <a:pt x="1" y="6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516" name="Freeform 1515"/>
              <p:cNvSpPr>
                <a:spLocks/>
              </p:cNvSpPr>
              <p:nvPr/>
            </p:nvSpPr>
            <p:spPr bwMode="auto">
              <a:xfrm>
                <a:off x="4014939" y="2033275"/>
                <a:ext cx="20143" cy="30076"/>
              </a:xfrm>
              <a:custGeom>
                <a:avLst/>
                <a:gdLst/>
                <a:ahLst/>
                <a:cxnLst>
                  <a:cxn ang="0">
                    <a:pos x="1" y="7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1" y="7"/>
                  </a:cxn>
                </a:cxnLst>
                <a:rect l="0" t="0" r="r" b="b"/>
                <a:pathLst>
                  <a:path w="6" h="8">
                    <a:moveTo>
                      <a:pt x="1" y="7"/>
                    </a:moveTo>
                    <a:cubicBezTo>
                      <a:pt x="3" y="8"/>
                      <a:pt x="4" y="7"/>
                      <a:pt x="6" y="4"/>
                    </a:cubicBezTo>
                    <a:cubicBezTo>
                      <a:pt x="5" y="3"/>
                      <a:pt x="3" y="2"/>
                      <a:pt x="2" y="0"/>
                    </a:cubicBezTo>
                    <a:cubicBezTo>
                      <a:pt x="0" y="4"/>
                      <a:pt x="0" y="7"/>
                      <a:pt x="1" y="7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517" name="Freeform 1516"/>
              <p:cNvSpPr>
                <a:spLocks/>
              </p:cNvSpPr>
              <p:nvPr/>
            </p:nvSpPr>
            <p:spPr bwMode="auto">
              <a:xfrm>
                <a:off x="4076448" y="2078477"/>
                <a:ext cx="10071" cy="5011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518" name="Freeform 1517"/>
              <p:cNvSpPr>
                <a:spLocks/>
              </p:cNvSpPr>
              <p:nvPr/>
            </p:nvSpPr>
            <p:spPr bwMode="auto">
              <a:xfrm>
                <a:off x="3912070" y="1965693"/>
                <a:ext cx="20143" cy="10025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5" y="2"/>
                  </a:cxn>
                  <a:cxn ang="0">
                    <a:pos x="1" y="0"/>
                  </a:cxn>
                  <a:cxn ang="0">
                    <a:pos x="1" y="2"/>
                  </a:cxn>
                </a:cxnLst>
                <a:rect l="0" t="0" r="r" b="b"/>
                <a:pathLst>
                  <a:path w="5" h="3">
                    <a:moveTo>
                      <a:pt x="1" y="2"/>
                    </a:moveTo>
                    <a:cubicBezTo>
                      <a:pt x="1" y="3"/>
                      <a:pt x="3" y="3"/>
                      <a:pt x="5" y="2"/>
                    </a:cubicBezTo>
                    <a:cubicBezTo>
                      <a:pt x="3" y="1"/>
                      <a:pt x="2" y="1"/>
                      <a:pt x="1" y="0"/>
                    </a:cubicBezTo>
                    <a:cubicBezTo>
                      <a:pt x="0" y="1"/>
                      <a:pt x="0" y="2"/>
                      <a:pt x="1" y="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</p:grpSp>
        <p:grpSp>
          <p:nvGrpSpPr>
            <p:cNvPr id="1045" name="Group 281"/>
            <p:cNvGrpSpPr>
              <a:grpSpLocks/>
            </p:cNvGrpSpPr>
            <p:nvPr/>
          </p:nvGrpSpPr>
          <p:grpSpPr bwMode="auto">
            <a:xfrm rot="2467258">
              <a:off x="1565335" y="6375697"/>
              <a:ext cx="84773" cy="72377"/>
              <a:chOff x="6294438" y="1638300"/>
              <a:chExt cx="401638" cy="342900"/>
            </a:xfrm>
          </p:grpSpPr>
          <p:sp>
            <p:nvSpPr>
              <p:cNvPr id="1511" name="Freeform 50"/>
              <p:cNvSpPr>
                <a:spLocks noEditPoints="1"/>
              </p:cNvSpPr>
              <p:nvPr/>
            </p:nvSpPr>
            <p:spPr bwMode="auto">
              <a:xfrm>
                <a:off x="6473207" y="1769903"/>
                <a:ext cx="221590" cy="210514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24"/>
                  </a:cxn>
                  <a:cxn ang="0">
                    <a:pos x="11" y="34"/>
                  </a:cxn>
                  <a:cxn ang="0">
                    <a:pos x="16" y="35"/>
                  </a:cxn>
                  <a:cxn ang="0">
                    <a:pos x="19" y="44"/>
                  </a:cxn>
                  <a:cxn ang="0">
                    <a:pos x="27" y="49"/>
                  </a:cxn>
                  <a:cxn ang="0">
                    <a:pos x="33" y="49"/>
                  </a:cxn>
                  <a:cxn ang="0">
                    <a:pos x="32" y="53"/>
                  </a:cxn>
                  <a:cxn ang="0">
                    <a:pos x="59" y="47"/>
                  </a:cxn>
                  <a:cxn ang="0">
                    <a:pos x="56" y="21"/>
                  </a:cxn>
                  <a:cxn ang="0">
                    <a:pos x="53" y="21"/>
                  </a:cxn>
                  <a:cxn ang="0">
                    <a:pos x="42" y="4"/>
                  </a:cxn>
                  <a:cxn ang="0">
                    <a:pos x="34" y="7"/>
                  </a:cxn>
                  <a:cxn ang="0">
                    <a:pos x="29" y="8"/>
                  </a:cxn>
                  <a:cxn ang="0">
                    <a:pos x="21" y="3"/>
                  </a:cxn>
                  <a:cxn ang="0">
                    <a:pos x="11" y="3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15" y="21"/>
                  </a:cxn>
                  <a:cxn ang="0">
                    <a:pos x="31" y="28"/>
                  </a:cxn>
                  <a:cxn ang="0">
                    <a:pos x="44" y="36"/>
                  </a:cxn>
                  <a:cxn ang="0">
                    <a:pos x="29" y="28"/>
                  </a:cxn>
                  <a:cxn ang="0">
                    <a:pos x="13" y="21"/>
                  </a:cxn>
                  <a:cxn ang="0">
                    <a:pos x="2" y="5"/>
                  </a:cxn>
                  <a:cxn ang="0">
                    <a:pos x="15" y="21"/>
                  </a:cxn>
                </a:cxnLst>
                <a:rect l="0" t="0" r="r" b="b"/>
                <a:pathLst>
                  <a:path w="59" h="55">
                    <a:moveTo>
                      <a:pt x="2" y="11"/>
                    </a:moveTo>
                    <a:cubicBezTo>
                      <a:pt x="5" y="15"/>
                      <a:pt x="4" y="21"/>
                      <a:pt x="4" y="24"/>
                    </a:cubicBezTo>
                    <a:cubicBezTo>
                      <a:pt x="4" y="32"/>
                      <a:pt x="11" y="34"/>
                      <a:pt x="11" y="34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41"/>
                      <a:pt x="19" y="44"/>
                    </a:cubicBezTo>
                    <a:cubicBezTo>
                      <a:pt x="22" y="48"/>
                      <a:pt x="27" y="49"/>
                      <a:pt x="27" y="4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29" y="51"/>
                      <a:pt x="32" y="53"/>
                    </a:cubicBezTo>
                    <a:cubicBezTo>
                      <a:pt x="35" y="55"/>
                      <a:pt x="59" y="47"/>
                      <a:pt x="59" y="47"/>
                    </a:cubicBezTo>
                    <a:cubicBezTo>
                      <a:pt x="56" y="46"/>
                      <a:pt x="57" y="26"/>
                      <a:pt x="56" y="21"/>
                    </a:cubicBezTo>
                    <a:cubicBezTo>
                      <a:pt x="55" y="16"/>
                      <a:pt x="54" y="25"/>
                      <a:pt x="53" y="21"/>
                    </a:cubicBezTo>
                    <a:cubicBezTo>
                      <a:pt x="51" y="17"/>
                      <a:pt x="45" y="7"/>
                      <a:pt x="42" y="4"/>
                    </a:cubicBezTo>
                    <a:cubicBezTo>
                      <a:pt x="39" y="1"/>
                      <a:pt x="35" y="4"/>
                      <a:pt x="34" y="7"/>
                    </a:cubicBezTo>
                    <a:cubicBezTo>
                      <a:pt x="33" y="10"/>
                      <a:pt x="32" y="10"/>
                      <a:pt x="29" y="8"/>
                    </a:cubicBezTo>
                    <a:cubicBezTo>
                      <a:pt x="27" y="6"/>
                      <a:pt x="24" y="4"/>
                      <a:pt x="21" y="3"/>
                    </a:cubicBezTo>
                    <a:cubicBezTo>
                      <a:pt x="18" y="1"/>
                      <a:pt x="14" y="4"/>
                      <a:pt x="11" y="3"/>
                    </a:cubicBezTo>
                    <a:cubicBezTo>
                      <a:pt x="9" y="2"/>
                      <a:pt x="7" y="5"/>
                      <a:pt x="4" y="4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0" y="8"/>
                      <a:pt x="2" y="11"/>
                    </a:cubicBezTo>
                    <a:close/>
                    <a:moveTo>
                      <a:pt x="15" y="21"/>
                    </a:moveTo>
                    <a:cubicBezTo>
                      <a:pt x="17" y="22"/>
                      <a:pt x="29" y="27"/>
                      <a:pt x="31" y="28"/>
                    </a:cubicBezTo>
                    <a:cubicBezTo>
                      <a:pt x="32" y="29"/>
                      <a:pt x="38" y="32"/>
                      <a:pt x="44" y="36"/>
                    </a:cubicBezTo>
                    <a:cubicBezTo>
                      <a:pt x="44" y="36"/>
                      <a:pt x="32" y="31"/>
                      <a:pt x="29" y="28"/>
                    </a:cubicBezTo>
                    <a:cubicBezTo>
                      <a:pt x="29" y="28"/>
                      <a:pt x="16" y="25"/>
                      <a:pt x="13" y="21"/>
                    </a:cubicBezTo>
                    <a:cubicBezTo>
                      <a:pt x="10" y="16"/>
                      <a:pt x="2" y="5"/>
                      <a:pt x="2" y="5"/>
                    </a:cubicBezTo>
                    <a:cubicBezTo>
                      <a:pt x="2" y="5"/>
                      <a:pt x="14" y="20"/>
                      <a:pt x="15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512" name="Freeform 51"/>
              <p:cNvSpPr>
                <a:spLocks/>
              </p:cNvSpPr>
              <p:nvPr/>
            </p:nvSpPr>
            <p:spPr bwMode="auto">
              <a:xfrm>
                <a:off x="6476080" y="1790705"/>
                <a:ext cx="161156" cy="120294"/>
              </a:xfrm>
              <a:custGeom>
                <a:avLst/>
                <a:gdLst/>
                <a:ahLst/>
                <a:cxnLst>
                  <a:cxn ang="0">
                    <a:pos x="27" y="23"/>
                  </a:cxn>
                  <a:cxn ang="0">
                    <a:pos x="42" y="31"/>
                  </a:cxn>
                  <a:cxn ang="0">
                    <a:pos x="29" y="23"/>
                  </a:cxn>
                  <a:cxn ang="0">
                    <a:pos x="13" y="16"/>
                  </a:cxn>
                  <a:cxn ang="0">
                    <a:pos x="0" y="0"/>
                  </a:cxn>
                  <a:cxn ang="0">
                    <a:pos x="11" y="16"/>
                  </a:cxn>
                  <a:cxn ang="0">
                    <a:pos x="27" y="23"/>
                  </a:cxn>
                </a:cxnLst>
                <a:rect l="0" t="0" r="r" b="b"/>
                <a:pathLst>
                  <a:path w="42" h="31">
                    <a:moveTo>
                      <a:pt x="27" y="23"/>
                    </a:moveTo>
                    <a:cubicBezTo>
                      <a:pt x="30" y="26"/>
                      <a:pt x="42" y="31"/>
                      <a:pt x="42" y="31"/>
                    </a:cubicBezTo>
                    <a:cubicBezTo>
                      <a:pt x="36" y="27"/>
                      <a:pt x="30" y="24"/>
                      <a:pt x="29" y="23"/>
                    </a:cubicBezTo>
                    <a:cubicBezTo>
                      <a:pt x="27" y="22"/>
                      <a:pt x="15" y="17"/>
                      <a:pt x="13" y="16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0" y="0"/>
                      <a:pt x="8" y="11"/>
                      <a:pt x="11" y="16"/>
                    </a:cubicBezTo>
                    <a:cubicBezTo>
                      <a:pt x="14" y="20"/>
                      <a:pt x="27" y="23"/>
                      <a:pt x="27" y="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513" name="Freeform 281"/>
              <p:cNvSpPr>
                <a:spLocks noEditPoints="1"/>
              </p:cNvSpPr>
              <p:nvPr/>
            </p:nvSpPr>
            <p:spPr bwMode="auto">
              <a:xfrm>
                <a:off x="6292292" y="1637218"/>
                <a:ext cx="141012" cy="285696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5" y="20"/>
                  </a:cxn>
                  <a:cxn ang="0">
                    <a:pos x="1" y="36"/>
                  </a:cxn>
                  <a:cxn ang="0">
                    <a:pos x="4" y="75"/>
                  </a:cxn>
                  <a:cxn ang="0">
                    <a:pos x="28" y="53"/>
                  </a:cxn>
                  <a:cxn ang="0">
                    <a:pos x="31" y="19"/>
                  </a:cxn>
                  <a:cxn ang="0">
                    <a:pos x="23" y="0"/>
                  </a:cxn>
                  <a:cxn ang="0">
                    <a:pos x="17" y="6"/>
                  </a:cxn>
                  <a:cxn ang="0">
                    <a:pos x="19" y="27"/>
                  </a:cxn>
                  <a:cxn ang="0">
                    <a:pos x="17" y="44"/>
                  </a:cxn>
                  <a:cxn ang="0">
                    <a:pos x="11" y="59"/>
                  </a:cxn>
                  <a:cxn ang="0">
                    <a:pos x="6" y="69"/>
                  </a:cxn>
                  <a:cxn ang="0">
                    <a:pos x="17" y="39"/>
                  </a:cxn>
                  <a:cxn ang="0">
                    <a:pos x="17" y="19"/>
                  </a:cxn>
                  <a:cxn ang="0">
                    <a:pos x="18" y="11"/>
                  </a:cxn>
                  <a:cxn ang="0">
                    <a:pos x="19" y="27"/>
                  </a:cxn>
                </a:cxnLst>
                <a:rect l="0" t="0" r="r" b="b"/>
                <a:pathLst>
                  <a:path w="37" h="75">
                    <a:moveTo>
                      <a:pt x="17" y="6"/>
                    </a:moveTo>
                    <a:cubicBezTo>
                      <a:pt x="13" y="9"/>
                      <a:pt x="5" y="17"/>
                      <a:pt x="5" y="20"/>
                    </a:cubicBezTo>
                    <a:cubicBezTo>
                      <a:pt x="4" y="23"/>
                      <a:pt x="0" y="31"/>
                      <a:pt x="1" y="36"/>
                    </a:cubicBezTo>
                    <a:cubicBezTo>
                      <a:pt x="2" y="41"/>
                      <a:pt x="2" y="72"/>
                      <a:pt x="4" y="75"/>
                    </a:cubicBezTo>
                    <a:cubicBezTo>
                      <a:pt x="4" y="75"/>
                      <a:pt x="22" y="61"/>
                      <a:pt x="28" y="53"/>
                    </a:cubicBezTo>
                    <a:cubicBezTo>
                      <a:pt x="34" y="44"/>
                      <a:pt x="37" y="34"/>
                      <a:pt x="31" y="19"/>
                    </a:cubicBezTo>
                    <a:cubicBezTo>
                      <a:pt x="26" y="5"/>
                      <a:pt x="23" y="7"/>
                      <a:pt x="23" y="0"/>
                    </a:cubicBezTo>
                    <a:cubicBezTo>
                      <a:pt x="23" y="0"/>
                      <a:pt x="21" y="4"/>
                      <a:pt x="17" y="6"/>
                    </a:cubicBezTo>
                    <a:close/>
                    <a:moveTo>
                      <a:pt x="19" y="27"/>
                    </a:moveTo>
                    <a:cubicBezTo>
                      <a:pt x="19" y="31"/>
                      <a:pt x="18" y="41"/>
                      <a:pt x="17" y="44"/>
                    </a:cubicBezTo>
                    <a:cubicBezTo>
                      <a:pt x="17" y="47"/>
                      <a:pt x="13" y="57"/>
                      <a:pt x="11" y="59"/>
                    </a:cubicBezTo>
                    <a:cubicBezTo>
                      <a:pt x="9" y="62"/>
                      <a:pt x="6" y="69"/>
                      <a:pt x="6" y="69"/>
                    </a:cubicBezTo>
                    <a:cubicBezTo>
                      <a:pt x="8" y="64"/>
                      <a:pt x="16" y="45"/>
                      <a:pt x="17" y="39"/>
                    </a:cubicBezTo>
                    <a:cubicBezTo>
                      <a:pt x="18" y="33"/>
                      <a:pt x="17" y="23"/>
                      <a:pt x="17" y="19"/>
                    </a:cubicBezTo>
                    <a:cubicBezTo>
                      <a:pt x="17" y="15"/>
                      <a:pt x="18" y="11"/>
                      <a:pt x="18" y="11"/>
                    </a:cubicBezTo>
                    <a:cubicBezTo>
                      <a:pt x="18" y="13"/>
                      <a:pt x="18" y="23"/>
                      <a:pt x="19" y="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  <p:sp>
            <p:nvSpPr>
              <p:cNvPr id="1514" name="Freeform 282"/>
              <p:cNvSpPr>
                <a:spLocks/>
              </p:cNvSpPr>
              <p:nvPr/>
            </p:nvSpPr>
            <p:spPr bwMode="auto">
              <a:xfrm>
                <a:off x="6312294" y="1676826"/>
                <a:ext cx="50361" cy="220538"/>
              </a:xfrm>
              <a:custGeom>
                <a:avLst/>
                <a:gdLst/>
                <a:ahLst/>
                <a:cxnLst>
                  <a:cxn ang="0">
                    <a:pos x="11" y="28"/>
                  </a:cxn>
                  <a:cxn ang="0">
                    <a:pos x="0" y="58"/>
                  </a:cxn>
                  <a:cxn ang="0">
                    <a:pos x="5" y="48"/>
                  </a:cxn>
                  <a:cxn ang="0">
                    <a:pos x="11" y="33"/>
                  </a:cxn>
                  <a:cxn ang="0">
                    <a:pos x="13" y="16"/>
                  </a:cxn>
                  <a:cxn ang="0">
                    <a:pos x="12" y="0"/>
                  </a:cxn>
                  <a:cxn ang="0">
                    <a:pos x="11" y="8"/>
                  </a:cxn>
                  <a:cxn ang="0">
                    <a:pos x="11" y="28"/>
                  </a:cxn>
                </a:cxnLst>
                <a:rect l="0" t="0" r="r" b="b"/>
                <a:pathLst>
                  <a:path w="13" h="58">
                    <a:moveTo>
                      <a:pt x="11" y="28"/>
                    </a:moveTo>
                    <a:cubicBezTo>
                      <a:pt x="10" y="34"/>
                      <a:pt x="2" y="53"/>
                      <a:pt x="0" y="58"/>
                    </a:cubicBezTo>
                    <a:cubicBezTo>
                      <a:pt x="0" y="58"/>
                      <a:pt x="3" y="51"/>
                      <a:pt x="5" y="48"/>
                    </a:cubicBezTo>
                    <a:cubicBezTo>
                      <a:pt x="7" y="46"/>
                      <a:pt x="11" y="36"/>
                      <a:pt x="11" y="33"/>
                    </a:cubicBezTo>
                    <a:cubicBezTo>
                      <a:pt x="12" y="30"/>
                      <a:pt x="13" y="20"/>
                      <a:pt x="13" y="16"/>
                    </a:cubicBezTo>
                    <a:cubicBezTo>
                      <a:pt x="12" y="12"/>
                      <a:pt x="12" y="2"/>
                      <a:pt x="12" y="0"/>
                    </a:cubicBezTo>
                    <a:cubicBezTo>
                      <a:pt x="12" y="0"/>
                      <a:pt x="11" y="4"/>
                      <a:pt x="11" y="8"/>
                    </a:cubicBezTo>
                    <a:cubicBezTo>
                      <a:pt x="11" y="12"/>
                      <a:pt x="12" y="22"/>
                      <a:pt x="11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</p:grpSp>
        <p:sp>
          <p:nvSpPr>
            <p:cNvPr id="1509" name="Freeform 283"/>
            <p:cNvSpPr>
              <a:spLocks/>
            </p:cNvSpPr>
            <p:nvPr/>
          </p:nvSpPr>
          <p:spPr bwMode="auto">
            <a:xfrm rot="2467258">
              <a:off x="1610178" y="6132923"/>
              <a:ext cx="53149" cy="143881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sp>
          <p:nvSpPr>
            <p:cNvPr id="1510" name="Freeform 284"/>
            <p:cNvSpPr>
              <a:spLocks/>
            </p:cNvSpPr>
            <p:nvPr/>
          </p:nvSpPr>
          <p:spPr bwMode="auto">
            <a:xfrm rot="2467258">
              <a:off x="1665804" y="6175633"/>
              <a:ext cx="51023" cy="144939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09" r:id="rId2"/>
    <p:sldLayoutId id="2147483916" r:id="rId3"/>
    <p:sldLayoutId id="2147483910" r:id="rId4"/>
    <p:sldLayoutId id="2147483911" r:id="rId5"/>
    <p:sldLayoutId id="2147483917" r:id="rId6"/>
    <p:sldLayoutId id="2147483918" r:id="rId7"/>
    <p:sldLayoutId id="2147483912" r:id="rId8"/>
    <p:sldLayoutId id="2147483913" r:id="rId9"/>
    <p:sldLayoutId id="2147483914" r:id="rId10"/>
    <p:sldLayoutId id="214748391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 spc="200">
          <a:solidFill>
            <a:srgbClr val="59595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Century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Century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Century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Century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Century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Century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Century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Century" pitchFamily="18" charset="0"/>
        </a:defRPr>
      </a:lvl9pPr>
    </p:titleStyle>
    <p:bodyStyle>
      <a:lvl1pPr marL="341313" indent="-341313" algn="l" rtl="0" fontAlgn="base">
        <a:spcBef>
          <a:spcPts val="1500"/>
        </a:spcBef>
        <a:spcAft>
          <a:spcPct val="0"/>
        </a:spcAft>
        <a:buSzPct val="80000"/>
        <a:buFont typeface="Wingdings" pitchFamily="2" charset="2"/>
        <a:buChar char=""/>
        <a:defRPr sz="2200" kern="1200" spc="100">
          <a:solidFill>
            <a:srgbClr val="404040"/>
          </a:solidFill>
          <a:effectLst>
            <a:innerShdw blurRad="50800">
              <a:schemeClr val="bg1"/>
            </a:innerShdw>
          </a:effectLst>
          <a:latin typeface="+mn-lt"/>
          <a:ea typeface="+mn-ea"/>
          <a:cs typeface="+mn-cs"/>
        </a:defRPr>
      </a:lvl1pPr>
      <a:lvl2pPr marL="682625" indent="-341313" algn="l" rtl="0" fontAlgn="base">
        <a:spcBef>
          <a:spcPts val="1500"/>
        </a:spcBef>
        <a:spcAft>
          <a:spcPct val="0"/>
        </a:spcAft>
        <a:buSzPct val="80000"/>
        <a:buFont typeface="Wingdings" pitchFamily="2" charset="2"/>
        <a:buChar char=""/>
        <a:defRPr kern="1200" spc="100">
          <a:solidFill>
            <a:srgbClr val="404040"/>
          </a:solidFill>
          <a:effectLst>
            <a:innerShdw blurRad="50800">
              <a:schemeClr val="bg1"/>
            </a:innerShdw>
          </a:effectLst>
          <a:latin typeface="+mn-lt"/>
          <a:ea typeface="+mn-ea"/>
          <a:cs typeface="+mn-cs"/>
        </a:defRPr>
      </a:lvl2pPr>
      <a:lvl3pPr marL="1023938" indent="-341313" algn="l" rtl="0" fontAlgn="base">
        <a:spcBef>
          <a:spcPts val="1500"/>
        </a:spcBef>
        <a:spcAft>
          <a:spcPct val="0"/>
        </a:spcAft>
        <a:buSzPct val="80000"/>
        <a:buFont typeface="Wingdings" pitchFamily="2" charset="2"/>
        <a:buChar char="®"/>
        <a:defRPr kern="1200" spc="100">
          <a:solidFill>
            <a:srgbClr val="404040"/>
          </a:solidFill>
          <a:effectLst>
            <a:innerShdw blurRad="50800">
              <a:schemeClr val="bg1"/>
            </a:innerShdw>
          </a:effectLst>
          <a:latin typeface="+mn-lt"/>
          <a:ea typeface="+mn-ea"/>
          <a:cs typeface="+mn-cs"/>
        </a:defRPr>
      </a:lvl3pPr>
      <a:lvl4pPr marL="1377950" indent="-341313" algn="l" rtl="0" fontAlgn="base">
        <a:spcBef>
          <a:spcPts val="1500"/>
        </a:spcBef>
        <a:spcAft>
          <a:spcPct val="0"/>
        </a:spcAft>
        <a:buSzPct val="80000"/>
        <a:buFont typeface="Wingdings" pitchFamily="2" charset="2"/>
        <a:buChar char=""/>
        <a:defRPr sz="1600" kern="1200" spc="100">
          <a:solidFill>
            <a:srgbClr val="404040"/>
          </a:solidFill>
          <a:effectLst>
            <a:innerShdw blurRad="50800">
              <a:schemeClr val="bg1"/>
            </a:innerShdw>
          </a:effectLst>
          <a:latin typeface="+mn-lt"/>
          <a:ea typeface="+mn-ea"/>
          <a:cs typeface="+mn-cs"/>
        </a:defRPr>
      </a:lvl4pPr>
      <a:lvl5pPr marL="1719263" indent="-341313" algn="l" rtl="0" fontAlgn="base">
        <a:spcBef>
          <a:spcPts val="1500"/>
        </a:spcBef>
        <a:spcAft>
          <a:spcPct val="0"/>
        </a:spcAft>
        <a:buSzPct val="80000"/>
        <a:buFont typeface="Wingdings" pitchFamily="2" charset="2"/>
        <a:buChar char="®"/>
        <a:defRPr sz="1600" kern="1200" spc="100">
          <a:solidFill>
            <a:srgbClr val="404040"/>
          </a:solidFill>
          <a:effectLst>
            <a:innerShdw blurRad="50800">
              <a:schemeClr val="bg1"/>
            </a:innerShdw>
          </a:effectLst>
          <a:latin typeface="+mn-lt"/>
          <a:ea typeface="+mn-ea"/>
          <a:cs typeface="+mn-cs"/>
        </a:defRPr>
      </a:lvl5pPr>
      <a:lvl6pPr marL="2060575" indent="-341313" algn="l" defTabSz="914400" rtl="0" eaLnBrk="1" latinLnBrk="0" hangingPunct="1">
        <a:spcBef>
          <a:spcPts val="1500"/>
        </a:spcBef>
        <a:buSzPct val="80000"/>
        <a:buFont typeface="Wingdings" pitchFamily="2" charset="2"/>
        <a:buChar char=""/>
        <a:defRPr sz="1600" kern="1200" spc="100" baseline="0">
          <a:solidFill>
            <a:schemeClr val="tx1">
              <a:lumMod val="65000"/>
              <a:lumOff val="35000"/>
            </a:schemeClr>
          </a:solidFill>
          <a:effectLst>
            <a:innerShdw blurRad="50800">
              <a:schemeClr val="bg1"/>
            </a:innerShdw>
          </a:effectLst>
          <a:latin typeface="+mn-lt"/>
          <a:ea typeface="+mn-ea"/>
          <a:cs typeface="+mn-cs"/>
        </a:defRPr>
      </a:lvl6pPr>
      <a:lvl7pPr marL="2401888" indent="-341313" algn="l" defTabSz="914400" rtl="0" eaLnBrk="1" latinLnBrk="0" hangingPunct="1">
        <a:spcBef>
          <a:spcPts val="1500"/>
        </a:spcBef>
        <a:buSzPct val="80000"/>
        <a:buFont typeface="Wingdings" pitchFamily="2" charset="2"/>
        <a:buChar char="®"/>
        <a:defRPr sz="1600" kern="1200" spc="100" baseline="0">
          <a:solidFill>
            <a:schemeClr val="tx1">
              <a:lumMod val="65000"/>
              <a:lumOff val="35000"/>
            </a:schemeClr>
          </a:solidFill>
          <a:effectLst>
            <a:innerShdw blurRad="50800">
              <a:schemeClr val="bg1"/>
            </a:innerShdw>
          </a:effectLst>
          <a:latin typeface="+mn-lt"/>
          <a:ea typeface="+mn-ea"/>
          <a:cs typeface="+mn-cs"/>
        </a:defRPr>
      </a:lvl7pPr>
      <a:lvl8pPr marL="2743200" indent="-341313" algn="l" defTabSz="914400" rtl="0" eaLnBrk="1" latinLnBrk="0" hangingPunct="1">
        <a:spcBef>
          <a:spcPts val="1500"/>
        </a:spcBef>
        <a:buSzPct val="80000"/>
        <a:buFont typeface="Wingdings" pitchFamily="2" charset="2"/>
        <a:buChar char=""/>
        <a:defRPr sz="1600" kern="1200" spc="100" baseline="0">
          <a:solidFill>
            <a:schemeClr val="tx1">
              <a:lumMod val="65000"/>
              <a:lumOff val="35000"/>
            </a:schemeClr>
          </a:solidFill>
          <a:effectLst>
            <a:innerShdw blurRad="50800">
              <a:schemeClr val="bg1"/>
            </a:innerShdw>
          </a:effectLst>
          <a:latin typeface="+mn-lt"/>
          <a:ea typeface="+mn-ea"/>
          <a:cs typeface="+mn-cs"/>
        </a:defRPr>
      </a:lvl8pPr>
      <a:lvl9pPr marL="3084513" indent="-341313" algn="l" defTabSz="914400" rtl="0" eaLnBrk="1" latinLnBrk="0" hangingPunct="1">
        <a:spcBef>
          <a:spcPts val="1500"/>
        </a:spcBef>
        <a:buSzPct val="80000"/>
        <a:buFont typeface="Wingdings" pitchFamily="2" charset="2"/>
        <a:buChar char="®"/>
        <a:defRPr sz="1600" kern="1200" spc="100" baseline="0">
          <a:solidFill>
            <a:schemeClr val="tx1">
              <a:lumMod val="65000"/>
              <a:lumOff val="35000"/>
            </a:schemeClr>
          </a:solidFill>
          <a:effectLst>
            <a:innerShdw blurRad="50800">
              <a:schemeClr val="bg1"/>
            </a:inn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eb_page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en.wikipedia.org/wiki/Internet_Protocol" TargetMode="External"/><Relationship Id="rId5" Type="http://schemas.openxmlformats.org/officeDocument/2006/relationships/hyperlink" Target="http://en.wikipedia.org/wiki/IP_address" TargetMode="External"/><Relationship Id="rId4" Type="http://schemas.openxmlformats.org/officeDocument/2006/relationships/hyperlink" Target="http://en.wikipedia.org/wiki/Uniform_Resource_Locator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7000">
              <a:schemeClr val="bg2">
                <a:tint val="40000"/>
                <a:satMod val="350000"/>
              </a:schemeClr>
            </a:gs>
            <a:gs pos="40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3600"/>
            <a:ext cx="8062913" cy="1470025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1500" dirty="0" smtClean="0">
                <a:solidFill>
                  <a:srgbClr val="3D2C56"/>
                </a:solidFill>
                <a:latin typeface="Monotype Corsiva" pitchFamily="66" charset="0"/>
              </a:rPr>
              <a:t>HTML</a:t>
            </a:r>
            <a:endParaRPr lang="en-US" sz="11500" dirty="0">
              <a:solidFill>
                <a:srgbClr val="3D2C56"/>
              </a:solidFill>
              <a:latin typeface="Monotype Corsiva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4" y="3810000"/>
            <a:ext cx="8062912" cy="1066800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b="1" dirty="0" smtClean="0">
                <a:ln w="18000">
                  <a:solidFill>
                    <a:schemeClr val="accent4">
                      <a:lumMod val="50000"/>
                    </a:schemeClr>
                  </a:solidFill>
                  <a:prstDash val="solid"/>
                  <a:miter lim="800000"/>
                </a:ln>
                <a:solidFill>
                  <a:srgbClr val="CC0066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Monotype Corsiva" pitchFamily="66" charset="0"/>
              </a:rPr>
              <a:t>Hyper Text Markup Language</a:t>
            </a:r>
            <a:endParaRPr lang="en-US" sz="4400" b="1" dirty="0">
              <a:ln w="18000">
                <a:solidFill>
                  <a:schemeClr val="accent4">
                    <a:lumMod val="50000"/>
                  </a:schemeClr>
                </a:solidFill>
                <a:prstDash val="solid"/>
                <a:miter lim="800000"/>
              </a:ln>
              <a:solidFill>
                <a:srgbClr val="CC0066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Monotype Corsiv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Where Does HTML Fit In?</a:t>
            </a:r>
            <a:endParaRPr lang="en-US" sz="4800" b="1" dirty="0">
              <a:solidFill>
                <a:srgbClr val="CC0066"/>
              </a:solidFill>
              <a:effectLst>
                <a:outerShdw blurRad="114300" dist="50800" dir="4200000" algn="ctr" rotWithShape="0">
                  <a:schemeClr val="accent4">
                    <a:lumMod val="75000"/>
                  </a:scheme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924800" cy="3886200"/>
          </a:xfrm>
        </p:spPr>
        <p:txBody>
          <a:bodyPr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Hypertext is a type of text that contains </a:t>
            </a:r>
            <a:r>
              <a:rPr lang="en-US" sz="2000" b="1" dirty="0" smtClean="0">
                <a:solidFill>
                  <a:srgbClr val="9A57CD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hyperlinks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(or just </a:t>
            </a:r>
            <a:r>
              <a:rPr lang="en-US" sz="2000" b="1" dirty="0" smtClean="0">
                <a:solidFill>
                  <a:srgbClr val="9A57CD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links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), which enable the reader to jump from one hypertext page to another.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Hypertext Markup Language (HTML) enables you to </a:t>
            </a:r>
            <a:r>
              <a:rPr lang="en-US" sz="2000" b="1" dirty="0" smtClean="0">
                <a:solidFill>
                  <a:srgbClr val="9A57CD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mark up text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so that it can function as </a:t>
            </a:r>
            <a:r>
              <a:rPr lang="en-US" sz="2000" b="1" dirty="0" smtClean="0">
                <a:solidFill>
                  <a:srgbClr val="9A57CD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hypertext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on the Web. The term markup comes from printing; editors mark up manuscript pages with funny-looking symbols that tell the printer how to print the page. HTML consists of its own set of funny-looking symbols that tell Web browsers how to display the page. These symbols, called elements, include the ones needed to create hyperlinks.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7000">
              <a:schemeClr val="bg2">
                <a:tint val="40000"/>
                <a:satMod val="350000"/>
              </a:schemeClr>
            </a:gs>
            <a:gs pos="40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What is HTML?</a:t>
            </a:r>
            <a:endParaRPr lang="en-US" sz="4800" b="1" dirty="0">
              <a:solidFill>
                <a:srgbClr val="CC0066"/>
              </a:solidFill>
              <a:effectLst>
                <a:outerShdw blurRad="114300" dist="50800" dir="4200000" algn="ctr" rotWithShape="0">
                  <a:schemeClr val="accent4">
                    <a:lumMod val="75000"/>
                  </a:scheme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200" y="2005548"/>
            <a:ext cx="6324600" cy="3170099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Comic Sans MS" pitchFamily="66" charset="0"/>
              </a:rPr>
              <a:t>HTML is a language for describing web pages.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dirty="0">
              <a:latin typeface="Comic Sans MS" pitchFamily="66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Comic Sans MS" pitchFamily="66" charset="0"/>
              </a:rPr>
              <a:t>HTML stands for </a:t>
            </a: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</a:rPr>
              <a:t>H</a:t>
            </a:r>
            <a:r>
              <a:rPr lang="en-US" sz="2000" dirty="0">
                <a:latin typeface="Comic Sans MS" pitchFamily="66" charset="0"/>
              </a:rPr>
              <a:t>yper </a:t>
            </a: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</a:rPr>
              <a:t>T</a:t>
            </a:r>
            <a:r>
              <a:rPr lang="en-US" sz="2000" dirty="0">
                <a:latin typeface="Comic Sans MS" pitchFamily="66" charset="0"/>
              </a:rPr>
              <a:t>ext </a:t>
            </a: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</a:rPr>
              <a:t>M</a:t>
            </a:r>
            <a:r>
              <a:rPr lang="en-US" sz="2000" dirty="0">
                <a:latin typeface="Comic Sans MS" pitchFamily="66" charset="0"/>
              </a:rPr>
              <a:t>arkup </a:t>
            </a: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</a:rPr>
              <a:t>L</a:t>
            </a:r>
            <a:r>
              <a:rPr lang="en-US" sz="2000" dirty="0">
                <a:latin typeface="Comic Sans MS" pitchFamily="66" charset="0"/>
              </a:rPr>
              <a:t>anguage.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dirty="0">
              <a:latin typeface="Comic Sans MS" pitchFamily="66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Comic Sans MS" pitchFamily="66" charset="0"/>
              </a:rPr>
              <a:t>HTML is not a programming language, it is a </a:t>
            </a:r>
            <a:r>
              <a:rPr lang="en-US" sz="2000" b="1" dirty="0">
                <a:latin typeface="Comic Sans MS" pitchFamily="66" charset="0"/>
              </a:rPr>
              <a:t>markup language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dirty="0">
              <a:latin typeface="Comic Sans MS" pitchFamily="66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Comic Sans MS" pitchFamily="66" charset="0"/>
              </a:rPr>
              <a:t>A markup language is a set of </a:t>
            </a:r>
            <a:r>
              <a:rPr lang="en-US" sz="2000" b="1" dirty="0">
                <a:latin typeface="Comic Sans MS" pitchFamily="66" charset="0"/>
              </a:rPr>
              <a:t>markup tags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dirty="0">
              <a:latin typeface="Comic Sans MS" pitchFamily="66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Comic Sans MS" pitchFamily="66" charset="0"/>
              </a:rPr>
              <a:t>HTML uses </a:t>
            </a:r>
            <a:r>
              <a:rPr lang="en-US" sz="2000" b="1" dirty="0">
                <a:latin typeface="Comic Sans MS" pitchFamily="66" charset="0"/>
              </a:rPr>
              <a:t>markup tags</a:t>
            </a:r>
            <a:r>
              <a:rPr lang="en-US" sz="2000" dirty="0">
                <a:latin typeface="Comic Sans MS" pitchFamily="66" charset="0"/>
              </a:rPr>
              <a:t> to describe web pages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2103437"/>
            <a:ext cx="4800600" cy="3306763"/>
          </a:xfrm>
          <a:effectLst>
            <a:glow rad="139700">
              <a:srgbClr val="CC0066">
                <a:alpha val="40000"/>
              </a:srgbClr>
            </a:glow>
            <a:reflection blurRad="6350" stA="52000" endA="300" endPos="35000" dir="5400000" sy="-100000" algn="bl" rotWithShape="0"/>
          </a:effectLst>
          <a:scene3d>
            <a:camera prst="perspectiveContrastingRightFacing"/>
            <a:lightRig rig="threePt" dir="t"/>
          </a:scene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fontAlgn="auto">
              <a:spcAft>
                <a:spcPts val="0"/>
              </a:spcAft>
              <a:buClr>
                <a:schemeClr val="accent3">
                  <a:lumMod val="50000"/>
                </a:schemeClr>
              </a:buClr>
              <a:defRPr/>
            </a:pPr>
            <a:endParaRPr lang="en-US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  <a:ea typeface="Verdana" pitchFamily="34" charset="0"/>
              <a:cs typeface="Verdana" pitchFamily="34" charset="0"/>
            </a:endParaRPr>
          </a:p>
          <a:p>
            <a:pPr fontAlgn="auto">
              <a:spcAft>
                <a:spcPts val="0"/>
              </a:spcAft>
              <a:buClr>
                <a:schemeClr val="accent3">
                  <a:lumMod val="50000"/>
                </a:schemeClr>
              </a:buClr>
              <a:defRPr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HTML 1.0</a:t>
            </a:r>
          </a:p>
          <a:p>
            <a:pPr fontAlgn="auto">
              <a:spcAft>
                <a:spcPts val="0"/>
              </a:spcAft>
              <a:buClr>
                <a:schemeClr val="accent3">
                  <a:lumMod val="50000"/>
                </a:schemeClr>
              </a:buClr>
              <a:defRPr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HTML 2.0</a:t>
            </a:r>
          </a:p>
          <a:p>
            <a:pPr fontAlgn="auto">
              <a:spcAft>
                <a:spcPts val="0"/>
              </a:spcAft>
              <a:buClr>
                <a:schemeClr val="accent3">
                  <a:lumMod val="50000"/>
                </a:schemeClr>
              </a:buClr>
              <a:defRPr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HTML 3.2</a:t>
            </a:r>
          </a:p>
          <a:p>
            <a:pPr fontAlgn="auto">
              <a:spcAft>
                <a:spcPts val="0"/>
              </a:spcAft>
              <a:buClr>
                <a:schemeClr val="accent3">
                  <a:lumMod val="50000"/>
                </a:schemeClr>
              </a:buClr>
              <a:defRPr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HTML 4.0</a:t>
            </a:r>
          </a:p>
          <a:p>
            <a:pPr fontAlgn="auto">
              <a:spcAft>
                <a:spcPts val="0"/>
              </a:spcAft>
              <a:buClr>
                <a:schemeClr val="accent3">
                  <a:lumMod val="50000"/>
                </a:schemeClr>
              </a:buClr>
              <a:defRPr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HTML 4.1</a:t>
            </a:r>
          </a:p>
          <a:p>
            <a:pPr fontAlgn="auto">
              <a:spcAft>
                <a:spcPts val="0"/>
              </a:spcAft>
              <a:buClr>
                <a:schemeClr val="accent3">
                  <a:lumMod val="50000"/>
                </a:schemeClr>
              </a:buClr>
              <a:defRPr/>
            </a:pPr>
            <a:endParaRPr lang="en-US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  <a:ea typeface="Verdana" pitchFamily="34" charset="0"/>
              <a:cs typeface="Verdana" pitchFamily="34" charset="0"/>
            </a:endParaRPr>
          </a:p>
          <a:p>
            <a:pPr fontAlgn="auto">
              <a:spcAft>
                <a:spcPts val="0"/>
              </a:spcAft>
              <a:buClr>
                <a:schemeClr val="accent3">
                  <a:lumMod val="50000"/>
                </a:schemeClr>
              </a:buClr>
              <a:buFont typeface="Wingdings" pitchFamily="2" charset="2"/>
              <a:buNone/>
              <a:defRPr/>
            </a:pPr>
            <a:endParaRPr lang="en-US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304800"/>
            <a:ext cx="6858000" cy="167640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800" b="1" spc="200" dirty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  <a:ea typeface="+mj-ea"/>
                <a:cs typeface="+mj-cs"/>
              </a:rPr>
              <a:t>HTML Versions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6600" y="2209800"/>
            <a:ext cx="914400" cy="369332"/>
          </a:xfrm>
          <a:prstGeom prst="rect">
            <a:avLst/>
          </a:prstGeom>
          <a:ln w="57150">
            <a:solidFill>
              <a:schemeClr val="accent3">
                <a:lumMod val="50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0000" endA="300" endPos="900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Report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 HTML</a:t>
            </a:r>
            <a:r>
              <a:rPr 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4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Tags</a:t>
            </a:r>
            <a:endParaRPr lang="en-US" sz="4800" b="1" dirty="0">
              <a:solidFill>
                <a:srgbClr val="CC0066"/>
              </a:solidFill>
              <a:effectLst>
                <a:outerShdw blurRad="114300" dist="50800" dir="4200000" algn="ctr" rotWithShape="0">
                  <a:schemeClr val="accent4">
                    <a:lumMod val="75000"/>
                  </a:scheme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200" y="2005548"/>
            <a:ext cx="6324600" cy="3170099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Comic Sans MS" pitchFamily="66" charset="0"/>
              </a:rPr>
              <a:t>HTML tags are keywords surrounded by angle brackets like </a:t>
            </a:r>
            <a:r>
              <a:rPr lang="en-US" sz="2000" dirty="0">
                <a:solidFill>
                  <a:srgbClr val="C00000"/>
                </a:solidFill>
                <a:latin typeface="Comic Sans MS" pitchFamily="66" charset="0"/>
              </a:rPr>
              <a:t>&lt;html&gt;.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dirty="0">
              <a:latin typeface="Comic Sans MS" pitchFamily="66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Comic Sans MS" pitchFamily="66" charset="0"/>
              </a:rPr>
              <a:t>HTML tags normally come in pairs like </a:t>
            </a:r>
            <a:r>
              <a:rPr lang="en-US" sz="2000" dirty="0">
                <a:solidFill>
                  <a:srgbClr val="C00000"/>
                </a:solidFill>
                <a:latin typeface="Comic Sans MS" pitchFamily="66" charset="0"/>
              </a:rPr>
              <a:t>&lt;b&gt;</a:t>
            </a:r>
            <a:r>
              <a:rPr lang="en-US" sz="2000" dirty="0">
                <a:latin typeface="Comic Sans MS" pitchFamily="66" charset="0"/>
              </a:rPr>
              <a:t> and </a:t>
            </a:r>
            <a:r>
              <a:rPr lang="en-US" sz="2000" dirty="0">
                <a:solidFill>
                  <a:srgbClr val="C00000"/>
                </a:solidFill>
                <a:latin typeface="Comic Sans MS" pitchFamily="66" charset="0"/>
              </a:rPr>
              <a:t>&lt;/b&gt;.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dirty="0">
              <a:latin typeface="Comic Sans MS" pitchFamily="66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Comic Sans MS" pitchFamily="66" charset="0"/>
              </a:rPr>
              <a:t>The first tag in a pair is the </a:t>
            </a:r>
            <a:r>
              <a:rPr lang="en-US" sz="2000" b="1" dirty="0">
                <a:latin typeface="Comic Sans MS" pitchFamily="66" charset="0"/>
              </a:rPr>
              <a:t>start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b="1" dirty="0">
                <a:latin typeface="Comic Sans MS" pitchFamily="66" charset="0"/>
              </a:rPr>
              <a:t>tag</a:t>
            </a:r>
            <a:r>
              <a:rPr lang="en-US" sz="2000" dirty="0">
                <a:latin typeface="Comic Sans MS" pitchFamily="66" charset="0"/>
              </a:rPr>
              <a:t>, the second tag is the </a:t>
            </a:r>
            <a:r>
              <a:rPr lang="en-US" sz="2000" b="1" dirty="0">
                <a:latin typeface="Comic Sans MS" pitchFamily="66" charset="0"/>
              </a:rPr>
              <a:t>end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b="1" dirty="0">
                <a:latin typeface="Comic Sans MS" pitchFamily="66" charset="0"/>
              </a:rPr>
              <a:t>tag.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dirty="0">
              <a:latin typeface="Comic Sans MS" pitchFamily="66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Comic Sans MS" pitchFamily="66" charset="0"/>
              </a:rPr>
              <a:t>Start and end tags are also called </a:t>
            </a:r>
            <a:r>
              <a:rPr lang="en-US" sz="2000" b="1" dirty="0">
                <a:latin typeface="Comic Sans MS" pitchFamily="66" charset="0"/>
              </a:rPr>
              <a:t>opening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b="1" dirty="0">
                <a:latin typeface="Comic Sans MS" pitchFamily="66" charset="0"/>
              </a:rPr>
              <a:t>tags</a:t>
            </a:r>
            <a:r>
              <a:rPr lang="en-US" sz="2000" dirty="0">
                <a:latin typeface="Comic Sans MS" pitchFamily="66" charset="0"/>
              </a:rPr>
              <a:t> and </a:t>
            </a:r>
            <a:r>
              <a:rPr lang="en-US" sz="2000" b="1" dirty="0">
                <a:latin typeface="Comic Sans MS" pitchFamily="66" charset="0"/>
              </a:rPr>
              <a:t>closing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b="1" dirty="0">
                <a:latin typeface="Comic Sans MS" pitchFamily="66" charset="0"/>
              </a:rPr>
              <a:t>tags.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543800" cy="12954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HTML Document Structure</a:t>
            </a:r>
            <a:endParaRPr lang="en-US" sz="4800" b="1" dirty="0">
              <a:solidFill>
                <a:srgbClr val="CC0066"/>
              </a:solidFill>
              <a:effectLst>
                <a:outerShdw blurRad="114300" dist="50800" dir="4200000" algn="ctr" rotWithShape="0">
                  <a:schemeClr val="accent4">
                    <a:lumMod val="75000"/>
                  </a:scheme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885890"/>
            <a:ext cx="6781800" cy="400110"/>
          </a:xfrm>
          <a:prstGeom prst="rect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Comic Sans MS" pitchFamily="66" charset="0"/>
                <a:ea typeface="Verdana" pitchFamily="34" charset="0"/>
                <a:cs typeface="Verdana" pitchFamily="34" charset="0"/>
              </a:rPr>
              <a:t>A single piece of HTML code is called a tag.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2438400"/>
            <a:ext cx="6781800" cy="707886"/>
          </a:xfrm>
          <a:prstGeom prst="rect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Comic Sans MS" pitchFamily="66" charset="0"/>
                <a:ea typeface="Verdana" pitchFamily="34" charset="0"/>
                <a:cs typeface="Verdana" pitchFamily="34" charset="0"/>
              </a:rPr>
              <a:t>HTML tags are surrounded by pointed brackets (“&lt;” and “&gt;”).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3251537"/>
            <a:ext cx="6781800" cy="1015663"/>
          </a:xfrm>
          <a:prstGeom prst="rect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Comic Sans MS" pitchFamily="66" charset="0"/>
                <a:ea typeface="Verdana" pitchFamily="34" charset="0"/>
                <a:cs typeface="Verdana" pitchFamily="34" charset="0"/>
              </a:rPr>
              <a:t>Tags usually come in pairs. The tags will format the text between the beginning tag and the end tag of the pair.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28800" y="4620161"/>
            <a:ext cx="5791200" cy="132343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For Example: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Comic Sans MS" pitchFamily="66" charset="0"/>
                <a:ea typeface="Verdana" pitchFamily="34" charset="0"/>
                <a:cs typeface="Verdana" pitchFamily="34" charset="0"/>
              </a:rPr>
              <a:t>the pair of HTML tags to create bold text looks like this: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&lt;B&gt;</a:t>
            </a:r>
            <a:r>
              <a:rPr lang="en-US" sz="2000" dirty="0">
                <a:latin typeface="Comic Sans MS" pitchFamily="66" charset="0"/>
                <a:ea typeface="Verdana" pitchFamily="34" charset="0"/>
                <a:cs typeface="Verdana" pitchFamily="34" charset="0"/>
              </a:rPr>
              <a:t>This text will be bold.</a:t>
            </a:r>
            <a:r>
              <a:rPr lang="en-US" sz="2000" dirty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&lt;/B&gt;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153400" cy="12954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  HTML Document Structure  </a:t>
            </a:r>
            <a:r>
              <a:rPr lang="en-US" sz="24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 </a:t>
            </a:r>
            <a:endParaRPr lang="en-US" sz="4800" b="1" dirty="0">
              <a:solidFill>
                <a:srgbClr val="CC0066"/>
              </a:solidFill>
              <a:effectLst>
                <a:outerShdw blurRad="114300" dist="50800" dir="4200000" algn="ctr" rotWithShape="0">
                  <a:schemeClr val="accent4">
                    <a:lumMod val="75000"/>
                  </a:scheme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7000" y="1905000"/>
            <a:ext cx="3276600" cy="461665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n w="11430"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3D2C56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Basic Tags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3048000"/>
            <a:ext cx="1981200" cy="461665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n w="11430"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3D2C56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HTML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48400" y="3048000"/>
            <a:ext cx="1981200" cy="461665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n w="11430"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3D2C56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BODY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11856" y="3048000"/>
            <a:ext cx="1981200" cy="461665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n w="11430"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3D2C56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HEAD </a:t>
            </a:r>
          </a:p>
        </p:txBody>
      </p:sp>
      <p:cxnSp>
        <p:nvCxnSpPr>
          <p:cNvPr id="11" name="Straight Connector 10"/>
          <p:cNvCxnSpPr>
            <a:stCxn id="5" idx="2"/>
            <a:endCxn id="9" idx="0"/>
          </p:cNvCxnSpPr>
          <p:nvPr/>
        </p:nvCxnSpPr>
        <p:spPr>
          <a:xfrm rot="5400000">
            <a:off x="3963211" y="2705910"/>
            <a:ext cx="681335" cy="284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524000" y="2667000"/>
            <a:ext cx="5715000" cy="15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8" idx="0"/>
          </p:cNvCxnSpPr>
          <p:nvPr/>
        </p:nvCxnSpPr>
        <p:spPr>
          <a:xfrm rot="5400000">
            <a:off x="7048500" y="2857500"/>
            <a:ext cx="381000" cy="15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7" idx="0"/>
          </p:cNvCxnSpPr>
          <p:nvPr/>
        </p:nvCxnSpPr>
        <p:spPr>
          <a:xfrm rot="5400000">
            <a:off x="1333500" y="2857500"/>
            <a:ext cx="381000" cy="15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Folded Corner 27"/>
          <p:cNvSpPr/>
          <p:nvPr/>
        </p:nvSpPr>
        <p:spPr>
          <a:xfrm>
            <a:off x="492125" y="3962400"/>
            <a:ext cx="2022475" cy="1295400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Indicates the start and end of an HTML Document 	</a:t>
            </a:r>
          </a:p>
        </p:txBody>
      </p:sp>
      <p:sp>
        <p:nvSpPr>
          <p:cNvPr id="29" name="Folded Corner 28"/>
          <p:cNvSpPr/>
          <p:nvPr/>
        </p:nvSpPr>
        <p:spPr>
          <a:xfrm>
            <a:off x="3290888" y="3962400"/>
            <a:ext cx="2043112" cy="1295400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Describe web page .The material in the head is invisible.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0" name="Folded Corner 29"/>
          <p:cNvSpPr/>
          <p:nvPr/>
        </p:nvSpPr>
        <p:spPr>
          <a:xfrm>
            <a:off x="6172200" y="3962400"/>
            <a:ext cx="2209800" cy="1295400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dirty="0"/>
              <a:t>Defines the part of the document that contains the visible information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3600" y="1905000"/>
            <a:ext cx="4495800" cy="3962400"/>
          </a:xfrm>
          <a:ln>
            <a:noFill/>
          </a:ln>
          <a:effectLst>
            <a:glow rad="139700">
              <a:srgbClr val="CC0066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fontAlgn="auto">
              <a:spcAft>
                <a:spcPts val="0"/>
              </a:spcAft>
              <a:buClr>
                <a:schemeClr val="accent3">
                  <a:lumMod val="50000"/>
                </a:schemeClr>
              </a:buClr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&lt;html&gt;</a:t>
            </a:r>
          </a:p>
          <a:p>
            <a:pPr fontAlgn="auto">
              <a:spcAft>
                <a:spcPts val="0"/>
              </a:spcAft>
              <a:buClr>
                <a:schemeClr val="accent3">
                  <a:lumMod val="50000"/>
                </a:schemeClr>
              </a:buClr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2000" b="1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&lt;head&gt;</a:t>
            </a:r>
          </a:p>
          <a:p>
            <a:pPr fontAlgn="auto">
              <a:spcAft>
                <a:spcPts val="0"/>
              </a:spcAft>
              <a:buClr>
                <a:schemeClr val="accent3">
                  <a:lumMod val="50000"/>
                </a:schemeClr>
              </a:buClr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1" dirty="0" smtClean="0">
                <a:solidFill>
                  <a:srgbClr val="001642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&lt;title&gt;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Example page!</a:t>
            </a:r>
            <a:r>
              <a:rPr lang="en-US" sz="2000" b="1" dirty="0" smtClean="0">
                <a:solidFill>
                  <a:srgbClr val="001642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&lt;/title&gt;</a:t>
            </a:r>
          </a:p>
          <a:p>
            <a:pPr fontAlgn="auto">
              <a:spcAft>
                <a:spcPts val="0"/>
              </a:spcAft>
              <a:buClr>
                <a:schemeClr val="accent3">
                  <a:lumMod val="50000"/>
                </a:schemeClr>
              </a:buClr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2000" b="1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&lt;/head&gt;</a:t>
            </a:r>
          </a:p>
          <a:p>
            <a:pPr fontAlgn="auto">
              <a:spcAft>
                <a:spcPts val="0"/>
              </a:spcAft>
              <a:buClr>
                <a:schemeClr val="accent3">
                  <a:lumMod val="50000"/>
                </a:schemeClr>
              </a:buClr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&lt;body&gt;</a:t>
            </a:r>
          </a:p>
          <a:p>
            <a:pPr fontAlgn="auto">
              <a:spcAft>
                <a:spcPts val="0"/>
              </a:spcAft>
              <a:buClr>
                <a:schemeClr val="accent3">
                  <a:lumMod val="50000"/>
                </a:schemeClr>
              </a:buClr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Hi.This is My First HTML page</a:t>
            </a:r>
          </a:p>
          <a:p>
            <a:pPr fontAlgn="auto">
              <a:spcAft>
                <a:spcPts val="0"/>
              </a:spcAft>
              <a:buClr>
                <a:schemeClr val="accent3">
                  <a:lumMod val="50000"/>
                </a:schemeClr>
              </a:buClr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&lt;/body&gt;</a:t>
            </a:r>
          </a:p>
          <a:p>
            <a:pPr fontAlgn="auto">
              <a:spcAft>
                <a:spcPts val="0"/>
              </a:spcAft>
              <a:buClr>
                <a:schemeClr val="accent3">
                  <a:lumMod val="50000"/>
                </a:schemeClr>
              </a:buClr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&lt;/html&gt;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153400" cy="12954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HTML Document Structure   </a:t>
            </a:r>
            <a:r>
              <a:rPr lang="en-US" sz="2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Cont.</a:t>
            </a:r>
            <a:r>
              <a:rPr lang="en-US" sz="24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 </a:t>
            </a:r>
            <a:endParaRPr lang="en-US" sz="4800" b="1" dirty="0">
              <a:solidFill>
                <a:srgbClr val="CC0066"/>
              </a:solidFill>
              <a:effectLst>
                <a:outerShdw blurRad="114300" dist="50800" dir="4200000" algn="ctr" rotWithShape="0">
                  <a:schemeClr val="accent4">
                    <a:lumMod val="75000"/>
                  </a:scheme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0" y="2819400"/>
            <a:ext cx="914400" cy="369332"/>
          </a:xfrm>
          <a:prstGeom prst="rect">
            <a:avLst/>
          </a:prstGeom>
          <a:ln w="57150">
            <a:solidFill>
              <a:schemeClr val="accent3">
                <a:lumMod val="50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0000" endA="300" endPos="900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3600" y="1905000"/>
            <a:ext cx="4495800" cy="3962400"/>
          </a:xfrm>
          <a:ln>
            <a:noFill/>
          </a:ln>
          <a:effectLst>
            <a:glow rad="139700">
              <a:srgbClr val="CC0066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000" b="1" dirty="0" smtClean="0">
                <a:latin typeface="Comic Sans MS" pitchFamily="66" charset="0"/>
              </a:rPr>
              <a:t>Text Editors</a:t>
            </a:r>
          </a:p>
          <a:p>
            <a:pPr marL="798513" fontAlgn="auto">
              <a:spcAft>
                <a:spcPts val="0"/>
              </a:spcAft>
              <a:buClr>
                <a:schemeClr val="accent3">
                  <a:lumMod val="50000"/>
                </a:schemeClr>
              </a:buClr>
              <a:buFont typeface="Wingdings" pitchFamily="2" charset="2"/>
              <a:buChar char="§"/>
              <a:defRPr/>
            </a:pPr>
            <a:r>
              <a:rPr lang="en-US" sz="2000" b="1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Notepad</a:t>
            </a:r>
          </a:p>
          <a:p>
            <a:pPr marL="798513" fontAlgn="auto">
              <a:spcAft>
                <a:spcPts val="0"/>
              </a:spcAft>
              <a:buClr>
                <a:schemeClr val="accent3">
                  <a:lumMod val="50000"/>
                </a:schemeClr>
              </a:buClr>
              <a:buFont typeface="Wingdings" pitchFamily="2" charset="2"/>
              <a:buChar char="§"/>
              <a:defRPr/>
            </a:pPr>
            <a:r>
              <a:rPr lang="en-US" sz="2000" b="1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Textpad</a:t>
            </a:r>
            <a:endParaRPr lang="en-US" sz="2000" b="1" dirty="0" smtClean="0">
              <a:solidFill>
                <a:srgbClr val="C00000"/>
              </a:solidFill>
              <a:latin typeface="Comic Sans MS" pitchFamily="66" charset="0"/>
              <a:ea typeface="Verdana" pitchFamily="34" charset="0"/>
              <a:cs typeface="Verdana" pitchFamily="34" charset="0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000" b="1" dirty="0" smtClean="0">
                <a:latin typeface="Comic Sans MS" pitchFamily="66" charset="0"/>
              </a:rPr>
              <a:t>WYSIWYG editors</a:t>
            </a:r>
          </a:p>
          <a:p>
            <a:pPr marL="798513" fontAlgn="auto">
              <a:spcAft>
                <a:spcPts val="0"/>
              </a:spcAft>
              <a:buClr>
                <a:schemeClr val="accent3">
                  <a:lumMod val="50000"/>
                </a:schemeClr>
              </a:buClr>
              <a:buFont typeface="Wingdings" pitchFamily="2" charset="2"/>
              <a:buChar char="§"/>
              <a:defRPr/>
            </a:pPr>
            <a:r>
              <a:rPr lang="en-US" sz="2000" b="1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Dreamwaver</a:t>
            </a:r>
            <a:endParaRPr lang="en-US" sz="2000" b="1" dirty="0" smtClean="0">
              <a:solidFill>
                <a:srgbClr val="C00000"/>
              </a:solidFill>
              <a:latin typeface="Comic Sans MS" pitchFamily="66" charset="0"/>
              <a:ea typeface="Verdana" pitchFamily="34" charset="0"/>
              <a:cs typeface="Verdana" pitchFamily="34" charset="0"/>
            </a:endParaRPr>
          </a:p>
          <a:p>
            <a:pPr marL="798513" fontAlgn="auto">
              <a:spcAft>
                <a:spcPts val="0"/>
              </a:spcAft>
              <a:buClr>
                <a:schemeClr val="accent3">
                  <a:lumMod val="50000"/>
                </a:schemeClr>
              </a:buClr>
              <a:buFont typeface="Wingdings" pitchFamily="2" charset="2"/>
              <a:buChar char="§"/>
              <a:defRPr/>
            </a:pPr>
            <a:r>
              <a:rPr lang="en-US" sz="2000" b="1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PageBreeze</a:t>
            </a:r>
            <a:endParaRPr lang="en-US" sz="2000" b="1" dirty="0" smtClean="0">
              <a:solidFill>
                <a:srgbClr val="C00000"/>
              </a:solidFill>
              <a:latin typeface="Comic Sans MS" pitchFamily="66" charset="0"/>
              <a:ea typeface="Verdana" pitchFamily="34" charset="0"/>
              <a:cs typeface="Verdana" pitchFamily="34" charset="0"/>
            </a:endParaRPr>
          </a:p>
          <a:p>
            <a:pPr marL="798513" fontAlgn="auto">
              <a:spcAft>
                <a:spcPts val="0"/>
              </a:spcAft>
              <a:buClr>
                <a:schemeClr val="accent3">
                  <a:lumMod val="50000"/>
                </a:schemeClr>
              </a:buClr>
              <a:buFont typeface="Wingdings" pitchFamily="2" charset="2"/>
              <a:buChar char="§"/>
              <a:defRPr/>
            </a:pPr>
            <a:r>
              <a:rPr lang="en-US" sz="2000" b="1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Altova</a:t>
            </a:r>
            <a:r>
              <a:rPr lang="en-US" sz="2000" b="1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Stylevision</a:t>
            </a:r>
            <a:endParaRPr lang="en-US" sz="2000" b="1" dirty="0" smtClean="0">
              <a:solidFill>
                <a:srgbClr val="C00000"/>
              </a:solidFill>
              <a:latin typeface="Comic Sans MS" pitchFamily="66" charset="0"/>
              <a:ea typeface="Verdana" pitchFamily="34" charset="0"/>
              <a:cs typeface="Verdana" pitchFamily="34" charset="0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000" b="1" dirty="0" smtClean="0">
              <a:latin typeface="Comic Sans MS" pitchFamily="66" charset="0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Char char="ü"/>
              <a:defRPr/>
            </a:pPr>
            <a:endParaRPr lang="en-US" sz="2000" b="1" dirty="0" smtClean="0">
              <a:latin typeface="Comic Sans MS" pitchFamily="66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153400" cy="12954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HTML Editors</a:t>
            </a:r>
            <a:r>
              <a:rPr lang="en-US" sz="24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 </a:t>
            </a:r>
            <a:endParaRPr lang="en-US" sz="4800" b="1" dirty="0">
              <a:solidFill>
                <a:srgbClr val="CC0066"/>
              </a:solidFill>
              <a:effectLst>
                <a:outerShdw blurRad="114300" dist="50800" dir="4200000" algn="ctr" rotWithShape="0">
                  <a:schemeClr val="accent4">
                    <a:lumMod val="75000"/>
                  </a:schemeClr>
                </a:outerShdw>
              </a:effectLst>
              <a:latin typeface="Monotype Corsiv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88" y="2720975"/>
            <a:ext cx="8062912" cy="1470025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8000" b="1" spc="100" dirty="0" smtClean="0">
                <a:ln w="18000">
                  <a:solidFill>
                    <a:schemeClr val="accent4">
                      <a:lumMod val="50000"/>
                    </a:schemeClr>
                  </a:solidFill>
                  <a:prstDash val="solid"/>
                  <a:miter lim="800000"/>
                </a:ln>
                <a:solidFill>
                  <a:srgbClr val="CC0066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Monotype Corsiva" pitchFamily="66" charset="0"/>
                <a:ea typeface="+mn-ea"/>
                <a:cs typeface="+mn-cs"/>
              </a:rPr>
              <a:t>Working with Text</a:t>
            </a:r>
            <a:endParaRPr lang="en-US" sz="8000" b="1" spc="100" dirty="0">
              <a:ln w="18000">
                <a:solidFill>
                  <a:schemeClr val="accent4">
                    <a:lumMod val="50000"/>
                  </a:schemeClr>
                </a:solidFill>
                <a:prstDash val="solid"/>
                <a:miter lim="800000"/>
              </a:ln>
              <a:solidFill>
                <a:srgbClr val="CC0066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Monotype Corsiva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858000" cy="10668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Working With Text</a:t>
            </a:r>
            <a:endParaRPr lang="en-US" sz="4800" b="1" dirty="0">
              <a:solidFill>
                <a:srgbClr val="CC0066"/>
              </a:solidFill>
              <a:effectLst>
                <a:outerShdw blurRad="114300" dist="50800" dir="4200000" algn="ctr" rotWithShape="0">
                  <a:schemeClr val="accent4">
                    <a:lumMod val="75000"/>
                  </a:scheme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981200"/>
            <a:ext cx="4800600" cy="3886200"/>
          </a:xfrm>
          <a:effectLst>
            <a:glow rad="101600">
              <a:srgbClr val="CC0066">
                <a:alpha val="60000"/>
              </a:srgbClr>
            </a:glo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fontAlgn="auto">
              <a:spcAft>
                <a:spcPts val="0"/>
              </a:spcAft>
              <a:buClr>
                <a:srgbClr val="CC0066"/>
              </a:buClr>
              <a:defRPr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Headings</a:t>
            </a:r>
          </a:p>
          <a:p>
            <a:pPr fontAlgn="auto">
              <a:spcAft>
                <a:spcPts val="0"/>
              </a:spcAft>
              <a:buClr>
                <a:srgbClr val="CC0066"/>
              </a:buClr>
              <a:defRPr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Paragraphs</a:t>
            </a:r>
          </a:p>
          <a:p>
            <a:pPr fontAlgn="auto">
              <a:spcAft>
                <a:spcPts val="0"/>
              </a:spcAft>
              <a:buClr>
                <a:srgbClr val="CC0066"/>
              </a:buClr>
              <a:defRPr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Fonts</a:t>
            </a:r>
          </a:p>
          <a:p>
            <a:pPr fontAlgn="auto">
              <a:spcAft>
                <a:spcPts val="0"/>
              </a:spcAft>
              <a:buClr>
                <a:srgbClr val="CC0066"/>
              </a:buClr>
              <a:defRPr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Physical styles</a:t>
            </a:r>
          </a:p>
          <a:p>
            <a:pPr fontAlgn="auto">
              <a:spcAft>
                <a:spcPts val="0"/>
              </a:spcAft>
              <a:buClr>
                <a:srgbClr val="CC0066"/>
              </a:buClr>
              <a:defRPr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Preformatted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Text Element</a:t>
            </a:r>
          </a:p>
          <a:p>
            <a:pPr fontAlgn="auto">
              <a:spcAft>
                <a:spcPts val="0"/>
              </a:spcAft>
              <a:buClr>
                <a:srgbClr val="CC0066"/>
              </a:buClr>
              <a:defRPr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Ordered List</a:t>
            </a:r>
          </a:p>
          <a:p>
            <a:pPr fontAlgn="auto">
              <a:spcAft>
                <a:spcPts val="0"/>
              </a:spcAft>
              <a:buClr>
                <a:srgbClr val="CC0066"/>
              </a:buClr>
              <a:defRPr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Unordered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7000">
              <a:schemeClr val="bg2">
                <a:tint val="40000"/>
                <a:satMod val="350000"/>
              </a:schemeClr>
            </a:gs>
            <a:gs pos="40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55638"/>
            <a:ext cx="7620000" cy="639762"/>
          </a:xfrm>
        </p:spPr>
        <p:txBody>
          <a:bodyPr/>
          <a:lstStyle/>
          <a:p>
            <a:pPr algn="ctr" fontAlgn="auto">
              <a:spcAft>
                <a:spcPts val="0"/>
              </a:spcAft>
              <a:buClr>
                <a:schemeClr val="bg2"/>
              </a:buClr>
              <a:defRPr/>
            </a:pPr>
            <a:r>
              <a:rPr lang="en-US" sz="4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Course</a:t>
            </a:r>
            <a:r>
              <a:rPr lang="en-US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 </a:t>
            </a:r>
            <a:r>
              <a:rPr lang="en-US" sz="4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Contents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828800"/>
            <a:ext cx="5715000" cy="3962400"/>
          </a:xfrm>
          <a:ln>
            <a:noFill/>
          </a:ln>
          <a:effectLst>
            <a:glow rad="139700">
              <a:srgbClr val="CC0066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2400" b="1" dirty="0" smtClean="0">
              <a:latin typeface="Comic Sans MS" pitchFamily="66" charset="0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001642"/>
                </a:solidFill>
                <a:latin typeface="Comic Sans MS" pitchFamily="66" charset="0"/>
              </a:rPr>
              <a:t>Topic1</a:t>
            </a:r>
            <a:r>
              <a:rPr lang="en-US" sz="2400" b="1" dirty="0" smtClean="0">
                <a:latin typeface="Comic Sans MS" pitchFamily="66" charset="0"/>
              </a:rPr>
              <a:t>: Introduction to HTML &amp; </a:t>
            </a:r>
          </a:p>
          <a:p>
            <a:pPr marL="177165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dirty="0" smtClean="0">
                <a:latin typeface="Comic Sans MS" pitchFamily="66" charset="0"/>
              </a:rPr>
              <a:t> Dealing With Text     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001642"/>
                </a:solidFill>
                <a:latin typeface="Comic Sans MS" pitchFamily="66" charset="0"/>
              </a:rPr>
              <a:t>Topic2</a:t>
            </a:r>
            <a:r>
              <a:rPr lang="en-US" sz="2400" b="1" dirty="0" smtClean="0">
                <a:latin typeface="Comic Sans MS" pitchFamily="66" charset="0"/>
              </a:rPr>
              <a:t> : Images &amp; Hyper Links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001642"/>
                </a:solidFill>
                <a:latin typeface="Comic Sans MS" pitchFamily="66" charset="0"/>
              </a:rPr>
              <a:t>Topic3</a:t>
            </a:r>
            <a:r>
              <a:rPr lang="en-US" sz="2400" b="1" dirty="0" smtClean="0">
                <a:latin typeface="Comic Sans MS" pitchFamily="66" charset="0"/>
              </a:rPr>
              <a:t> : Tables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001642"/>
                </a:solidFill>
                <a:latin typeface="Comic Sans MS" pitchFamily="66" charset="0"/>
              </a:rPr>
              <a:t>Topic4</a:t>
            </a:r>
            <a:r>
              <a:rPr lang="en-US" sz="2400" b="1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n-US" sz="2400" b="1" dirty="0" smtClean="0">
                <a:latin typeface="Comic Sans MS" pitchFamily="66" charset="0"/>
              </a:rPr>
              <a:t>: Forms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b="1" smtClean="0">
                <a:solidFill>
                  <a:srgbClr val="001642"/>
                </a:solidFill>
                <a:latin typeface="Comic Sans MS" pitchFamily="66" charset="0"/>
              </a:rPr>
              <a:t>Topic5</a:t>
            </a:r>
            <a:r>
              <a:rPr lang="en-US" sz="2400" b="1" smtClean="0">
                <a:latin typeface="Comic Sans MS" pitchFamily="66" charset="0"/>
              </a:rPr>
              <a:t> </a:t>
            </a:r>
            <a:r>
              <a:rPr lang="en-US" sz="2400" b="1" dirty="0" smtClean="0">
                <a:latin typeface="Comic Sans MS" pitchFamily="66" charset="0"/>
              </a:rPr>
              <a:t>: Frames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905001"/>
            <a:ext cx="6477000" cy="1295399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There are six levels of headings, ranging from a heading 1 (</a:t>
            </a:r>
            <a:r>
              <a:rPr lang="en-US" sz="2000" b="1" dirty="0" smtClean="0">
                <a:solidFill>
                  <a:srgbClr val="9A57CD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the largest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) to a heading 6 (</a:t>
            </a:r>
            <a:r>
              <a:rPr lang="en-US" sz="2000" b="1" dirty="0" smtClean="0">
                <a:solidFill>
                  <a:srgbClr val="9A57CD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the smallest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).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33400" y="3505200"/>
            <a:ext cx="4800600" cy="1804749"/>
          </a:xfrm>
          <a:prstGeom prst="roundRect">
            <a:avLst/>
          </a:prstGeom>
          <a:ln>
            <a:noFill/>
          </a:ln>
          <a:effectLst>
            <a:glow rad="101600">
              <a:srgbClr val="CC0066">
                <a:alpha val="6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ContrastingRightFacing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&lt;h1&gt;</a:t>
            </a:r>
            <a:r>
              <a:rPr lang="en-US" sz="2000" b="1" spc="1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This is a Heading 1</a:t>
            </a:r>
            <a:r>
              <a:rPr lang="en-US" sz="2000" dirty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&lt;h1&gt;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C00000"/>
              </a:solidFill>
              <a:latin typeface="Comic Sans MS" pitchFamily="66" charset="0"/>
              <a:ea typeface="Verdana" pitchFamily="34" charset="0"/>
              <a:cs typeface="Verdana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&lt;h2&gt;</a:t>
            </a:r>
            <a:r>
              <a:rPr lang="en-US" sz="2000" b="1" spc="1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This is a Heading 2</a:t>
            </a:r>
            <a:r>
              <a:rPr lang="en-US" sz="2000" dirty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&lt;h2&gt;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C00000"/>
              </a:solidFill>
              <a:latin typeface="Comic Sans MS" pitchFamily="66" charset="0"/>
              <a:ea typeface="Verdana" pitchFamily="34" charset="0"/>
              <a:cs typeface="Verdana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&lt;h6&gt;</a:t>
            </a:r>
            <a:r>
              <a:rPr lang="en-US" sz="2000" b="1" spc="1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This is a Heading 6</a:t>
            </a:r>
            <a:r>
              <a:rPr lang="en-US" sz="2000" dirty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&lt;h6&gt;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6858000" cy="10668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Headings</a:t>
            </a:r>
            <a:endParaRPr lang="en-US" sz="4800" b="1" dirty="0">
              <a:solidFill>
                <a:srgbClr val="CC0066"/>
              </a:solidFill>
              <a:effectLst>
                <a:outerShdw blurRad="114300" dist="50800" dir="4200000" algn="ctr" rotWithShape="0">
                  <a:schemeClr val="accent4">
                    <a:lumMod val="75000"/>
                  </a:schemeClr>
                </a:outerShdw>
              </a:effectLst>
              <a:latin typeface="Monotype Corsiva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3095625"/>
            <a:ext cx="3581400" cy="3076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28800"/>
            <a:ext cx="6934200" cy="1523999"/>
          </a:xfrm>
        </p:spPr>
        <p:txBody>
          <a:bodyPr>
            <a:normAutofit fontScale="25000" lnSpcReduction="20000"/>
          </a:bodyPr>
          <a:lstStyle/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8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  HTML only recognizes single spaces  between </a:t>
            </a:r>
            <a:r>
              <a:rPr lang="en-US" sz="8000" b="1" dirty="0" smtClean="0">
                <a:solidFill>
                  <a:srgbClr val="6633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characters</a:t>
            </a:r>
            <a:r>
              <a:rPr lang="en-US" sz="8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. Other than a single tap on the Spacebar, HTML has little regard for how you physically type your paragraphs. What HTML does recognize is tags to format paragraphs.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33400" y="3581400"/>
            <a:ext cx="4724400" cy="2485787"/>
          </a:xfrm>
          <a:prstGeom prst="roundRect">
            <a:avLst/>
          </a:prstGeom>
          <a:ln>
            <a:noFill/>
          </a:ln>
          <a:effectLst>
            <a:glow rad="101600">
              <a:srgbClr val="CC0066">
                <a:alpha val="6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ContrastingRightFacing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&lt;p </a:t>
            </a:r>
            <a:r>
              <a:rPr lang="en-US" sz="2000" dirty="0">
                <a:solidFill>
                  <a:srgbClr val="001642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align</a:t>
            </a:r>
            <a:r>
              <a:rPr lang="en-US" sz="2000" dirty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=“</a:t>
            </a:r>
            <a:r>
              <a:rPr lang="en-US" sz="2000" dirty="0">
                <a:solidFill>
                  <a:srgbClr val="001642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right</a:t>
            </a:r>
            <a:r>
              <a:rPr lang="en-US" sz="2000" dirty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”&gt;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HTML only recognizes single spaces between characters. Other than a single tap on the space bar, HTML has little regard for how you type things.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&lt;/p&gt;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6858000" cy="10668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Paragraph</a:t>
            </a:r>
            <a:endParaRPr lang="en-US" sz="4800" b="1" dirty="0">
              <a:solidFill>
                <a:srgbClr val="CC0066"/>
              </a:solidFill>
              <a:effectLst>
                <a:outerShdw blurRad="114300" dist="50800" dir="4200000" algn="ctr" rotWithShape="0">
                  <a:schemeClr val="accent4">
                    <a:lumMod val="75000"/>
                  </a:schemeClr>
                </a:outerShdw>
              </a:effectLst>
              <a:latin typeface="Monotype Corsiva" pitchFamily="66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3352800"/>
            <a:ext cx="4162425" cy="3105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1371600"/>
          </a:xfrm>
        </p:spPr>
        <p:txBody>
          <a:bodyPr>
            <a:normAutofit fontScale="25000" lnSpcReduction="20000"/>
          </a:bodyPr>
          <a:lstStyle/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3600" b="1" dirty="0" smtClean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4">
                  <a:lumMod val="75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8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The &lt;font&gt; tag determines which font is applied to your text.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80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  <a:ea typeface="Verdana" pitchFamily="34" charset="0"/>
              <a:cs typeface="Verdana" pitchFamily="34" charset="0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80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  <a:ea typeface="Verdana" pitchFamily="34" charset="0"/>
              <a:cs typeface="Verdana" pitchFamily="34" charset="0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80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  <a:ea typeface="Verdana" pitchFamily="34" charset="0"/>
              <a:cs typeface="Verdana" pitchFamily="34" charset="0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8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Font Tag Has </a:t>
            </a:r>
            <a:r>
              <a:rPr lang="en-US" sz="80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Many Attributes:</a:t>
            </a:r>
            <a:endParaRPr lang="en-US" sz="80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  <a:ea typeface="Verdana" pitchFamily="34" charset="0"/>
              <a:cs typeface="Verdana" pitchFamily="34" charset="0"/>
            </a:endParaRPr>
          </a:p>
          <a:p>
            <a:pPr marL="578358" indent="-514350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8358" indent="-514350" fontAlgn="auto">
              <a:spcAft>
                <a:spcPts val="0"/>
              </a:spcAft>
              <a:buFont typeface="+mj-lt"/>
              <a:buAutoNum type="arabicPeriod"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6858000" cy="10668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Font</a:t>
            </a:r>
            <a:endParaRPr lang="en-US" sz="4800" b="1" dirty="0">
              <a:solidFill>
                <a:srgbClr val="CC0066"/>
              </a:solidFill>
              <a:effectLst>
                <a:outerShdw blurRad="114300" dist="50800" dir="4200000" algn="ctr" rotWithShape="0">
                  <a:schemeClr val="accent4">
                    <a:lumMod val="75000"/>
                  </a:scheme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438400" y="4724400"/>
            <a:ext cx="1905000" cy="1600200"/>
          </a:xfrm>
          <a:prstGeom prst="rect">
            <a:avLst/>
          </a:prstGeom>
          <a:ln w="9525" cap="flat" cmpd="sng" algn="ctr">
            <a:noFill/>
            <a:prstDash val="solid"/>
          </a:ln>
          <a:effectLst>
            <a:glow rad="139700">
              <a:srgbClr val="CC0066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41313" indent="-341313" fontAlgn="auto">
              <a:spcBef>
                <a:spcPts val="1500"/>
              </a:spcBef>
              <a:spcAft>
                <a:spcPts val="0"/>
              </a:spcAft>
              <a:buClr>
                <a:schemeClr val="accent3">
                  <a:lumMod val="50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en-US" sz="2000" b="1" spc="100" dirty="0">
                <a:solidFill>
                  <a:schemeClr val="tx1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Face</a:t>
            </a:r>
          </a:p>
          <a:p>
            <a:pPr marL="341313" indent="-341313" fontAlgn="auto">
              <a:spcBef>
                <a:spcPts val="1500"/>
              </a:spcBef>
              <a:spcAft>
                <a:spcPts val="0"/>
              </a:spcAft>
              <a:buClr>
                <a:schemeClr val="accent3">
                  <a:lumMod val="50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en-US" sz="2000" b="1" spc="100" dirty="0">
                <a:solidFill>
                  <a:schemeClr val="tx1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Size</a:t>
            </a:r>
          </a:p>
          <a:p>
            <a:pPr marL="341313" indent="-341313" fontAlgn="auto">
              <a:spcBef>
                <a:spcPts val="1500"/>
              </a:spcBef>
              <a:spcAft>
                <a:spcPts val="0"/>
              </a:spcAft>
              <a:buClr>
                <a:schemeClr val="accent3">
                  <a:lumMod val="50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en-US" sz="2000" b="1" spc="100" dirty="0">
                <a:solidFill>
                  <a:schemeClr val="tx1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Color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00200" y="2895600"/>
            <a:ext cx="5791200" cy="1015663"/>
          </a:xfrm>
          <a:prstGeom prst="rect">
            <a:avLst/>
          </a:prstGeom>
          <a:ln>
            <a:noFill/>
          </a:ln>
          <a:effectLst>
            <a:glow rad="101600">
              <a:srgbClr val="CC0066">
                <a:alpha val="6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spc="100" dirty="0">
                <a:solidFill>
                  <a:srgbClr val="C00000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&lt;font&gt;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spc="100" dirty="0">
                <a:solidFill>
                  <a:schemeClr val="tx1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Applying specific font name to my text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spc="100" dirty="0">
                <a:solidFill>
                  <a:srgbClr val="C00000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&lt;/font&gt;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229600" cy="16002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 smtClean="0">
                <a:ln w="6350">
                  <a:noFill/>
                </a:ln>
                <a:solidFill>
                  <a:srgbClr val="CC0066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Face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Font tag by itself, this tag has no effect on text. You specify the fonts as a value of the face attribute. So we must use face attribute to apply specific font name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6858000" cy="1066800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sz="4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 Font            </a:t>
            </a:r>
            <a:r>
              <a:rPr lang="en-US" sz="32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Cont.</a:t>
            </a:r>
            <a:endParaRPr lang="en-US" sz="4800" b="1" dirty="0">
              <a:solidFill>
                <a:srgbClr val="CC0066"/>
              </a:solidFill>
              <a:effectLst>
                <a:outerShdw blurRad="114300" dist="50800" dir="4200000" algn="ctr" rotWithShape="0">
                  <a:schemeClr val="accent4">
                    <a:lumMod val="75000"/>
                  </a:scheme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2600" y="3886200"/>
            <a:ext cx="5791200" cy="1015663"/>
          </a:xfrm>
          <a:prstGeom prst="rect">
            <a:avLst/>
          </a:prstGeom>
          <a:ln>
            <a:noFill/>
          </a:ln>
          <a:effectLst>
            <a:glow rad="101600">
              <a:srgbClr val="CC0066">
                <a:alpha val="6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spc="100" dirty="0">
                <a:solidFill>
                  <a:srgbClr val="C00000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&lt;font </a:t>
            </a:r>
            <a:r>
              <a:rPr lang="en-US" sz="2000" b="1" spc="100" dirty="0">
                <a:solidFill>
                  <a:srgbClr val="001642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face</a:t>
            </a:r>
            <a:r>
              <a:rPr lang="en-US" sz="2000" b="1" spc="100" dirty="0">
                <a:solidFill>
                  <a:srgbClr val="C00000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=“</a:t>
            </a:r>
            <a:r>
              <a:rPr lang="en-US" sz="2000" b="1" spc="100" dirty="0">
                <a:solidFill>
                  <a:srgbClr val="001642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Arial</a:t>
            </a:r>
            <a:r>
              <a:rPr lang="en-US" sz="2000" b="1" spc="100" dirty="0">
                <a:solidFill>
                  <a:srgbClr val="C00000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”&gt;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spc="100" dirty="0">
                <a:solidFill>
                  <a:schemeClr val="tx1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Applying specific font name to my text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spc="100" dirty="0">
                <a:solidFill>
                  <a:srgbClr val="C00000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&lt;/font&gt;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32337"/>
            <a:ext cx="8229600" cy="1066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 smtClean="0">
                <a:ln w="6350">
                  <a:noFill/>
                </a:ln>
                <a:solidFill>
                  <a:srgbClr val="CC0066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Size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2000" b="1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The size attribute accepts a numeric value 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6858000" cy="1066800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sz="4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 Font            </a:t>
            </a:r>
            <a:r>
              <a:rPr lang="en-US" sz="32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Cont.</a:t>
            </a:r>
            <a:endParaRPr lang="en-US" sz="4800" b="1" dirty="0">
              <a:solidFill>
                <a:srgbClr val="CC0066"/>
              </a:solidFill>
              <a:effectLst>
                <a:outerShdw blurRad="114300" dist="50800" dir="4200000" algn="ctr" rotWithShape="0">
                  <a:schemeClr val="accent4">
                    <a:lumMod val="75000"/>
                  </a:scheme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3632537"/>
            <a:ext cx="5791200" cy="1015663"/>
          </a:xfrm>
          <a:prstGeom prst="rect">
            <a:avLst/>
          </a:prstGeom>
          <a:ln>
            <a:noFill/>
          </a:ln>
          <a:effectLst>
            <a:glow rad="101600">
              <a:srgbClr val="CC0066">
                <a:alpha val="6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spc="100" dirty="0">
                <a:solidFill>
                  <a:srgbClr val="C00000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&lt;font face=“</a:t>
            </a:r>
            <a:r>
              <a:rPr lang="en-US" sz="2000" b="1" spc="100" dirty="0">
                <a:solidFill>
                  <a:srgbClr val="001642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Arial</a:t>
            </a:r>
            <a:r>
              <a:rPr lang="en-US" sz="2000" b="1" spc="100" dirty="0">
                <a:solidFill>
                  <a:srgbClr val="C00000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” size=“</a:t>
            </a:r>
            <a:r>
              <a:rPr lang="en-US" sz="2000" b="1" spc="100" dirty="0">
                <a:solidFill>
                  <a:srgbClr val="001642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4</a:t>
            </a:r>
            <a:r>
              <a:rPr lang="en-US" sz="2000" b="1" spc="100" dirty="0">
                <a:solidFill>
                  <a:srgbClr val="C00000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”&gt;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spc="100" dirty="0">
                <a:solidFill>
                  <a:schemeClr val="tx1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Applying specific font name to </a:t>
            </a:r>
            <a:r>
              <a:rPr lang="en-US" sz="2000" b="1" spc="100">
                <a:solidFill>
                  <a:schemeClr val="tx1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my text</a:t>
            </a:r>
            <a:endParaRPr lang="en-US" sz="2000" b="1" spc="100" dirty="0">
              <a:solidFill>
                <a:schemeClr val="tx1"/>
              </a:solidFill>
              <a:effectLst>
                <a:innerShdw blurRad="50800">
                  <a:schemeClr val="bg1"/>
                </a:innerShdw>
              </a:effectLst>
              <a:latin typeface="Comic Sans MS" pitchFamily="66" charset="0"/>
              <a:ea typeface="Verdana" pitchFamily="34" charset="0"/>
              <a:cs typeface="Verdan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spc="100" dirty="0">
                <a:solidFill>
                  <a:srgbClr val="C00000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&lt;/font&gt;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2942272"/>
            <a:ext cx="2438400" cy="461665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n w="11430">
                  <a:noFill/>
                </a:ln>
                <a:solidFill>
                  <a:srgbClr val="481F67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Absolute Value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229600" cy="16002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 smtClean="0">
                <a:ln w="6350">
                  <a:noFill/>
                </a:ln>
                <a:solidFill>
                  <a:srgbClr val="CC0066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Color</a:t>
            </a:r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sz="2000" b="1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colors can be defined using hexadecimal notation </a:t>
            </a:r>
            <a:r>
              <a:rPr lang="en-US" sz="2000" b="1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(a six-character code for expressing the combined red, green, and blue values of affected pixels) </a:t>
            </a:r>
            <a:r>
              <a:rPr lang="en-US" sz="2000" b="1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or a number of predefined English equivalents.</a:t>
            </a:r>
            <a:endParaRPr lang="en-US" sz="2400" b="1" dirty="0" smtClean="0">
              <a:solidFill>
                <a:schemeClr val="tx1"/>
              </a:solidFill>
              <a:latin typeface="Comic Sans MS" pitchFamily="66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6858000" cy="1066800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sz="4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 Font            </a:t>
            </a:r>
            <a:r>
              <a:rPr lang="en-US" sz="32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Cont.</a:t>
            </a:r>
            <a:endParaRPr lang="en-US" sz="4800" b="1" dirty="0">
              <a:solidFill>
                <a:srgbClr val="CC0066"/>
              </a:solidFill>
              <a:effectLst>
                <a:outerShdw blurRad="114300" dist="50800" dir="4200000" algn="ctr" rotWithShape="0">
                  <a:schemeClr val="accent4">
                    <a:lumMod val="75000"/>
                  </a:scheme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3400961"/>
            <a:ext cx="7391400" cy="1323439"/>
          </a:xfrm>
          <a:prstGeom prst="rect">
            <a:avLst/>
          </a:prstGeom>
          <a:ln>
            <a:noFill/>
          </a:ln>
          <a:effectLst>
            <a:glow rad="101600">
              <a:srgbClr val="CC0066">
                <a:alpha val="6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spc="100" dirty="0">
                <a:solidFill>
                  <a:srgbClr val="C00000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&lt;font size=”</a:t>
            </a:r>
            <a:r>
              <a:rPr lang="en-US" sz="2000" b="1" spc="100" dirty="0">
                <a:solidFill>
                  <a:srgbClr val="001642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2</a:t>
            </a:r>
            <a:r>
              <a:rPr lang="en-US" sz="2000" b="1" spc="100" dirty="0">
                <a:solidFill>
                  <a:srgbClr val="C00000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” color=”</a:t>
            </a:r>
            <a:r>
              <a:rPr lang="en-US" sz="2000" b="1" spc="100" dirty="0">
                <a:solidFill>
                  <a:srgbClr val="001642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#0000FF</a:t>
            </a:r>
            <a:r>
              <a:rPr lang="en-US" sz="2000" b="1" spc="100" dirty="0">
                <a:solidFill>
                  <a:srgbClr val="C00000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”&gt;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spc="1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This text has been turned blue using hexadecimal notation, which uses six characters preceded by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spc="1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a pound sign (#). </a:t>
            </a:r>
            <a:r>
              <a:rPr lang="en-US" sz="2000" b="1" spc="100" dirty="0">
                <a:solidFill>
                  <a:srgbClr val="C00000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&lt;/font&gt;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62200" y="5105400"/>
            <a:ext cx="5791200" cy="1323439"/>
          </a:xfrm>
          <a:prstGeom prst="rect">
            <a:avLst/>
          </a:prstGeom>
          <a:ln>
            <a:noFill/>
          </a:ln>
          <a:effectLst>
            <a:glow rad="101600">
              <a:srgbClr val="CC0066">
                <a:alpha val="6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spc="100" dirty="0">
                <a:solidFill>
                  <a:srgbClr val="C00000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&lt;font size=”</a:t>
            </a:r>
            <a:r>
              <a:rPr lang="en-US" sz="2000" b="1" spc="100" dirty="0">
                <a:solidFill>
                  <a:srgbClr val="001642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2</a:t>
            </a:r>
            <a:r>
              <a:rPr lang="en-US" sz="2000" b="1" spc="100" dirty="0">
                <a:solidFill>
                  <a:srgbClr val="C00000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” color=”</a:t>
            </a:r>
            <a:r>
              <a:rPr lang="en-US" sz="2000" b="1" spc="100" dirty="0">
                <a:solidFill>
                  <a:srgbClr val="001642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purple</a:t>
            </a:r>
            <a:r>
              <a:rPr lang="en-US" sz="2000" b="1" spc="100" dirty="0">
                <a:solidFill>
                  <a:srgbClr val="C00000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”&gt;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spc="1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This text is making use of the word “Purple” one of the 16 recognized colors in the HTML standard. </a:t>
            </a:r>
            <a:r>
              <a:rPr lang="en-US" sz="2000" b="1" spc="100" dirty="0">
                <a:solidFill>
                  <a:srgbClr val="C00000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&lt;/font&gt;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8188" y="2709863"/>
            <a:ext cx="2386012" cy="1557337"/>
          </a:xfrm>
          <a:prstGeom prst="roundRect">
            <a:avLst/>
          </a:prstGeom>
          <a:ln w="38100" cap="sq">
            <a:solidFill>
              <a:srgbClr val="CC006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6858000" cy="1066800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sz="4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 Font            </a:t>
            </a:r>
            <a:r>
              <a:rPr lang="en-US" sz="32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Cont.</a:t>
            </a:r>
            <a:endParaRPr lang="en-US" sz="4800" b="1" dirty="0">
              <a:solidFill>
                <a:srgbClr val="CC0066"/>
              </a:solidFill>
              <a:effectLst>
                <a:outerShdw blurRad="114300" dist="50800" dir="4200000" algn="ctr" rotWithShape="0">
                  <a:schemeClr val="accent4">
                    <a:lumMod val="75000"/>
                  </a:schemeClr>
                </a:outerShdw>
              </a:effectLst>
              <a:latin typeface="Monotype Corsiva" pitchFamily="66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2286000"/>
            <a:ext cx="4467225" cy="3648075"/>
          </a:xfrm>
          <a:prstGeom prst="rect">
            <a:avLst/>
          </a:prstGeom>
          <a:ln w="38100" cap="sq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229600" cy="1447800"/>
          </a:xfrm>
        </p:spPr>
        <p:txBody>
          <a:bodyPr>
            <a:normAutofit fontScale="25000" lnSpcReduction="20000"/>
          </a:bodyPr>
          <a:lstStyle/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8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To apply physical styles on text in HTML ,we will use a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8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Collection of tags, those tags could change the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8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appearance of HTML text.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80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  <a:ea typeface="Verdana" pitchFamily="34" charset="0"/>
              <a:cs typeface="Verdana" pitchFamily="34" charset="0"/>
            </a:endParaRPr>
          </a:p>
          <a:p>
            <a:pPr marL="578358" indent="-514350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8358" indent="-514350" fontAlgn="auto">
              <a:spcAft>
                <a:spcPts val="0"/>
              </a:spcAft>
              <a:buFont typeface="+mj-lt"/>
              <a:buAutoNum type="arabicPeriod"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6858000" cy="10668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Styles</a:t>
            </a:r>
            <a:endParaRPr lang="en-US" sz="4800" b="1" dirty="0">
              <a:solidFill>
                <a:srgbClr val="CC0066"/>
              </a:solidFill>
              <a:effectLst>
                <a:outerShdw blurRad="114300" dist="50800" dir="4200000" algn="ctr" rotWithShape="0">
                  <a:schemeClr val="accent4">
                    <a:lumMod val="75000"/>
                  </a:scheme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3242608"/>
            <a:ext cx="7086600" cy="1938992"/>
          </a:xfrm>
          <a:prstGeom prst="rect">
            <a:avLst/>
          </a:prstGeom>
          <a:ln>
            <a:noFill/>
          </a:ln>
          <a:effectLst>
            <a:glow rad="101600">
              <a:srgbClr val="CC0066">
                <a:alpha val="6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000" b="1" spc="100" dirty="0">
                <a:solidFill>
                  <a:schemeClr val="tx1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To create bold text : </a:t>
            </a:r>
            <a:r>
              <a:rPr lang="en-US" sz="2000" b="1" spc="100" dirty="0">
                <a:solidFill>
                  <a:srgbClr val="002060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&lt;b&gt;</a:t>
            </a:r>
            <a:r>
              <a:rPr lang="en-US" sz="2000" b="1" spc="100" dirty="0">
                <a:solidFill>
                  <a:srgbClr val="C00000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 Bold Text </a:t>
            </a:r>
            <a:r>
              <a:rPr lang="en-US" sz="2000" b="1" spc="100" dirty="0">
                <a:solidFill>
                  <a:srgbClr val="002060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&lt;/b&gt;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000" b="1" spc="100" dirty="0">
                <a:solidFill>
                  <a:schemeClr val="tx1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To Create italic text :</a:t>
            </a:r>
            <a:r>
              <a:rPr lang="en-US" sz="2000" b="1" spc="100" dirty="0">
                <a:solidFill>
                  <a:srgbClr val="002060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sz="2000" b="1" spc="100" dirty="0" err="1">
                <a:solidFill>
                  <a:srgbClr val="002060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sz="2000" b="1" spc="100" dirty="0">
                <a:solidFill>
                  <a:srgbClr val="002060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&gt;</a:t>
            </a:r>
            <a:r>
              <a:rPr lang="en-US" sz="2000" b="1" spc="100" dirty="0">
                <a:solidFill>
                  <a:srgbClr val="C00000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 Italic Text </a:t>
            </a:r>
            <a:r>
              <a:rPr lang="en-US" sz="2000" b="1" spc="100" dirty="0">
                <a:solidFill>
                  <a:srgbClr val="002060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&lt;/</a:t>
            </a:r>
            <a:r>
              <a:rPr lang="en-US" sz="2000" b="1" spc="100" dirty="0" err="1">
                <a:solidFill>
                  <a:srgbClr val="002060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sz="2000" b="1" spc="100" dirty="0">
                <a:solidFill>
                  <a:srgbClr val="002060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000" b="1" spc="100" dirty="0">
                <a:solidFill>
                  <a:schemeClr val="tx1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To underline text: </a:t>
            </a:r>
            <a:r>
              <a:rPr lang="en-US" sz="2000" b="1" spc="100" dirty="0">
                <a:solidFill>
                  <a:srgbClr val="002060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&lt;u&gt; </a:t>
            </a:r>
            <a:r>
              <a:rPr lang="en-US" sz="2000" b="1" spc="100" dirty="0">
                <a:solidFill>
                  <a:srgbClr val="C00000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Underline </a:t>
            </a:r>
            <a:r>
              <a:rPr lang="en-US" sz="2000" b="1" spc="100" dirty="0">
                <a:solidFill>
                  <a:srgbClr val="002060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&lt;/u&gt;</a:t>
            </a:r>
            <a:endParaRPr lang="en-US" sz="2000" b="1" spc="100" dirty="0">
              <a:solidFill>
                <a:srgbClr val="C00000"/>
              </a:solidFill>
              <a:effectLst>
                <a:innerShdw blurRad="50800">
                  <a:schemeClr val="bg1"/>
                </a:innerShdw>
              </a:effectLst>
              <a:latin typeface="Comic Sans MS" pitchFamily="66" charset="0"/>
              <a:ea typeface="Verdana" pitchFamily="34" charset="0"/>
              <a:cs typeface="Verdan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000" b="1" spc="100" dirty="0">
                <a:solidFill>
                  <a:schemeClr val="tx1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To strike through text: </a:t>
            </a:r>
            <a:r>
              <a:rPr lang="en-US" sz="2000" b="1" spc="100" dirty="0">
                <a:solidFill>
                  <a:srgbClr val="002060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&lt;s&gt;</a:t>
            </a:r>
            <a:r>
              <a:rPr lang="en-US" sz="2000" b="1" spc="100" dirty="0">
                <a:solidFill>
                  <a:srgbClr val="C00000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Strikethrough </a:t>
            </a:r>
            <a:r>
              <a:rPr lang="en-US" sz="2000" b="1" spc="100" dirty="0">
                <a:solidFill>
                  <a:srgbClr val="002060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&lt;/s&gt;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000" b="1" spc="100" dirty="0">
                <a:solidFill>
                  <a:schemeClr val="tx1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To superscript text: </a:t>
            </a:r>
            <a:r>
              <a:rPr lang="en-US" sz="2000" b="1" spc="100" dirty="0">
                <a:solidFill>
                  <a:srgbClr val="C00000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sz="2000" b="1" spc="100" dirty="0">
                <a:solidFill>
                  <a:srgbClr val="001642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&lt;sup&gt;</a:t>
            </a:r>
            <a:r>
              <a:rPr lang="en-US" sz="2000" b="1" spc="100" dirty="0">
                <a:solidFill>
                  <a:srgbClr val="C00000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2</a:t>
            </a:r>
            <a:r>
              <a:rPr lang="en-US" sz="2000" b="1" spc="100" dirty="0">
                <a:solidFill>
                  <a:srgbClr val="001642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&lt;/sup&gt;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000" b="1" spc="100" dirty="0">
                <a:solidFill>
                  <a:schemeClr val="tx1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To subscript text : </a:t>
            </a:r>
            <a:r>
              <a:rPr lang="en-US" sz="2000" b="1" spc="100" dirty="0">
                <a:solidFill>
                  <a:srgbClr val="C00000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H</a:t>
            </a:r>
            <a:r>
              <a:rPr lang="en-US" sz="2000" b="1" spc="100" dirty="0">
                <a:solidFill>
                  <a:srgbClr val="001642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&lt;sub&gt;</a:t>
            </a:r>
            <a:r>
              <a:rPr lang="en-US" sz="2000" b="1" spc="100" dirty="0">
                <a:solidFill>
                  <a:srgbClr val="C00000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2</a:t>
            </a:r>
            <a:r>
              <a:rPr lang="en-US" sz="2000" b="1" spc="100" dirty="0">
                <a:solidFill>
                  <a:srgbClr val="001642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&lt;/sub&gt;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990600"/>
          </a:xfrm>
        </p:spPr>
        <p:txBody>
          <a:bodyPr>
            <a:normAutofit fontScale="25000" lnSpcReduction="20000"/>
          </a:bodyPr>
          <a:lstStyle/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8000" b="1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 The </a:t>
            </a:r>
            <a:r>
              <a:rPr lang="en-US" sz="8000" b="1" dirty="0" smtClean="0">
                <a:solidFill>
                  <a:srgbClr val="6633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&lt;pre&gt; </a:t>
            </a:r>
            <a:r>
              <a:rPr lang="en-US" sz="8000" b="1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tag tells the browser that text is preformatted, which means it should leave all white space as entered.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80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  <a:ea typeface="Verdana" pitchFamily="34" charset="0"/>
              <a:cs typeface="Verdana" pitchFamily="34" charset="0"/>
            </a:endParaRPr>
          </a:p>
          <a:p>
            <a:pPr marL="578358" indent="-514350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8358" indent="-514350" fontAlgn="auto">
              <a:spcAft>
                <a:spcPts val="0"/>
              </a:spcAft>
              <a:buFont typeface="+mj-lt"/>
              <a:buAutoNum type="arabicPeriod"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6858000" cy="10668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Preformatted Text</a:t>
            </a:r>
            <a:endParaRPr lang="en-US" sz="4800" b="1" dirty="0">
              <a:solidFill>
                <a:srgbClr val="CC0066"/>
              </a:solidFill>
              <a:effectLst>
                <a:outerShdw blurRad="114300" dist="50800" dir="4200000" algn="ctr" rotWithShape="0">
                  <a:schemeClr val="accent4">
                    <a:lumMod val="75000"/>
                  </a:scheme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2971800"/>
            <a:ext cx="7086600" cy="2862322"/>
          </a:xfrm>
          <a:prstGeom prst="rect">
            <a:avLst/>
          </a:prstGeom>
          <a:ln>
            <a:noFill/>
          </a:ln>
          <a:effectLst>
            <a:glow rad="101600">
              <a:srgbClr val="CC0066">
                <a:alpha val="6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2060"/>
                </a:solidFill>
              </a:rPr>
              <a:t>&lt;pre&gt;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2060"/>
                </a:solidFill>
              </a:rPr>
              <a:t>                 | Mon  | Tues | Wed | Thurs | Fri     |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2060"/>
                </a:solidFill>
              </a:rPr>
              <a:t>                 ------------------------------------------------------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2060"/>
                </a:solidFill>
              </a:rPr>
              <a:t>Calculus  |   X      |          |   X   |            |    X    |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2060"/>
                </a:solidFill>
              </a:rPr>
              <a:t>--------------------------------------------------------------------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2060"/>
                </a:solidFill>
              </a:rPr>
              <a:t>English     |           |    X   |        |    X     |            |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2060"/>
                </a:solidFill>
              </a:rPr>
              <a:t>---------------------------------------------------------------------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2060"/>
                </a:solidFill>
              </a:rPr>
              <a:t>Latin         |    X    |         |   X   |           |            |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2060"/>
                </a:solidFill>
              </a:rPr>
              <a:t>&lt;/pre&gt;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r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6400" y="1828800"/>
            <a:ext cx="5499100" cy="3886200"/>
          </a:xfrm>
          <a:ln w="38100" cap="sq">
            <a:solidFill>
              <a:srgbClr val="000000"/>
            </a:solidFill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76400" y="381000"/>
            <a:ext cx="6858000" cy="10668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Preformatted Text      </a:t>
            </a:r>
            <a:r>
              <a:rPr lang="en-US" sz="2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Cont.</a:t>
            </a:r>
            <a:endParaRPr lang="en-US" sz="2800" b="1" dirty="0">
              <a:solidFill>
                <a:srgbClr val="CC0066"/>
              </a:solidFill>
              <a:effectLst>
                <a:outerShdw blurRad="114300" dist="50800" dir="4200000" algn="ctr" rotWithShape="0">
                  <a:schemeClr val="accent4">
                    <a:lumMod val="75000"/>
                  </a:schemeClr>
                </a:outerShdw>
              </a:effectLst>
              <a:latin typeface="Monotype Corsiv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7000">
              <a:schemeClr val="bg2">
                <a:tint val="40000"/>
                <a:satMod val="350000"/>
              </a:schemeClr>
            </a:gs>
            <a:gs pos="40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924800" cy="1143000"/>
          </a:xfrm>
        </p:spPr>
        <p:txBody>
          <a:bodyPr>
            <a:scene3d>
              <a:camera prst="orthographicFront"/>
              <a:lightRig rig="sunset" dir="t"/>
            </a:scene3d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What Is Internet?</a:t>
            </a:r>
            <a:endParaRPr lang="en-US" sz="4800" dirty="0">
              <a:solidFill>
                <a:srgbClr val="CC0066"/>
              </a:solidFill>
              <a:effectLst>
                <a:outerShdw blurRad="114300" dist="50800" dir="4200000" algn="ctr" rotWithShape="0">
                  <a:schemeClr val="accent4">
                    <a:lumMod val="75000"/>
                  </a:scheme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524000" y="5105400"/>
            <a:ext cx="5943600" cy="1447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Millions of computer networks connected to each other via the ‘Internet Backbone’ </a:t>
            </a:r>
          </a:p>
          <a:p>
            <a:pPr fontAlgn="auto">
              <a:spcAft>
                <a:spcPts val="0"/>
              </a:spcAft>
              <a:defRPr/>
            </a:pP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Content Placeholder 5" descr="facts-about-the-webs-creation_1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2514600" y="1828800"/>
            <a:ext cx="3352800" cy="3048000"/>
          </a:xfrm>
          <a:ln w="38100" cap="sq">
            <a:solidFill>
              <a:srgbClr val="CC0066"/>
            </a:solidFill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7924800" cy="914400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 err="1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Orderded</a:t>
            </a:r>
            <a:r>
              <a:rPr lang="en-US" sz="2000" b="1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list is used to make a numbered list of items. Use the </a:t>
            </a:r>
            <a:r>
              <a:rPr lang="en-US" sz="2000" b="1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sz="2000" b="1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ol</a:t>
            </a:r>
            <a:r>
              <a:rPr lang="en-US" sz="2000" b="1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&gt; </a:t>
            </a:r>
            <a:r>
              <a:rPr lang="en-US" sz="2000" b="1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(ordered list) and </a:t>
            </a:r>
            <a:r>
              <a:rPr lang="en-US" sz="2000" b="1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sz="2000" b="1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li</a:t>
            </a:r>
            <a:r>
              <a:rPr lang="en-US" sz="2000" b="1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&gt; </a:t>
            </a:r>
            <a:r>
              <a:rPr lang="en-US" sz="2000" b="1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(list item) tag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85800" y="2776776"/>
            <a:ext cx="7543800" cy="3166824"/>
          </a:xfrm>
          <a:prstGeom prst="roundRect">
            <a:avLst/>
          </a:prstGeom>
          <a:ln>
            <a:noFill/>
          </a:ln>
          <a:effectLst>
            <a:glow rad="101600">
              <a:srgbClr val="CC0066">
                <a:alpha val="6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C00000"/>
                </a:solidFill>
              </a:rPr>
              <a:t>&lt;font face</a:t>
            </a:r>
            <a:r>
              <a:rPr lang="en-US" sz="2000" b="1" dirty="0">
                <a:solidFill>
                  <a:srgbClr val="002060"/>
                </a:solidFill>
              </a:rPr>
              <a:t>=”Verdana” </a:t>
            </a:r>
            <a:r>
              <a:rPr lang="en-US" sz="2000" b="1" dirty="0">
                <a:solidFill>
                  <a:srgbClr val="C00000"/>
                </a:solidFill>
              </a:rPr>
              <a:t>size</a:t>
            </a:r>
            <a:r>
              <a:rPr lang="en-US" sz="2000" b="1" dirty="0">
                <a:solidFill>
                  <a:srgbClr val="002060"/>
                </a:solidFill>
              </a:rPr>
              <a:t>=”2”</a:t>
            </a:r>
            <a:r>
              <a:rPr lang="en-US" sz="2000" b="1" dirty="0">
                <a:solidFill>
                  <a:srgbClr val="C00000"/>
                </a:solidFill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C00000"/>
                </a:solidFill>
              </a:rPr>
              <a:t>&lt;</a:t>
            </a:r>
            <a:r>
              <a:rPr lang="en-US" sz="2000" b="1" dirty="0" err="1">
                <a:solidFill>
                  <a:srgbClr val="C00000"/>
                </a:solidFill>
              </a:rPr>
              <a:t>ol</a:t>
            </a:r>
            <a:r>
              <a:rPr lang="en-US" sz="2000" b="1" dirty="0">
                <a:solidFill>
                  <a:srgbClr val="C00000"/>
                </a:solidFill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2060"/>
                </a:solidFill>
              </a:rPr>
              <a:t>	</a:t>
            </a:r>
            <a:r>
              <a:rPr lang="en-US" sz="2000" b="1" dirty="0">
                <a:solidFill>
                  <a:srgbClr val="C00000"/>
                </a:solidFill>
              </a:rPr>
              <a:t>&lt;</a:t>
            </a:r>
            <a:r>
              <a:rPr lang="en-US" sz="2000" b="1" dirty="0" err="1">
                <a:solidFill>
                  <a:srgbClr val="C00000"/>
                </a:solidFill>
              </a:rPr>
              <a:t>li</a:t>
            </a:r>
            <a:r>
              <a:rPr lang="en-US" sz="2000" b="1" dirty="0">
                <a:solidFill>
                  <a:srgbClr val="C00000"/>
                </a:solidFill>
              </a:rPr>
              <a:t>&gt; </a:t>
            </a:r>
            <a:r>
              <a:rPr lang="en-US" sz="2000" b="1" dirty="0">
                <a:solidFill>
                  <a:schemeClr val="tx1"/>
                </a:solidFill>
              </a:rPr>
              <a:t>Apply to wet hair </a:t>
            </a:r>
            <a:r>
              <a:rPr lang="en-US" sz="2000" b="1" dirty="0">
                <a:solidFill>
                  <a:srgbClr val="C00000"/>
                </a:solidFill>
              </a:rPr>
              <a:t>&lt;/</a:t>
            </a:r>
            <a:r>
              <a:rPr lang="en-US" sz="2000" b="1" dirty="0" err="1">
                <a:solidFill>
                  <a:srgbClr val="C00000"/>
                </a:solidFill>
              </a:rPr>
              <a:t>li</a:t>
            </a:r>
            <a:r>
              <a:rPr lang="en-US" sz="2000" b="1" dirty="0">
                <a:solidFill>
                  <a:srgbClr val="C00000"/>
                </a:solidFill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2060"/>
                </a:solidFill>
              </a:rPr>
              <a:t>	</a:t>
            </a:r>
            <a:r>
              <a:rPr lang="en-US" sz="2000" b="1" dirty="0">
                <a:solidFill>
                  <a:srgbClr val="C00000"/>
                </a:solidFill>
              </a:rPr>
              <a:t>&lt;</a:t>
            </a:r>
            <a:r>
              <a:rPr lang="en-US" sz="2000" b="1" dirty="0" err="1">
                <a:solidFill>
                  <a:srgbClr val="C00000"/>
                </a:solidFill>
              </a:rPr>
              <a:t>li</a:t>
            </a:r>
            <a:r>
              <a:rPr lang="en-US" sz="2000" b="1" dirty="0">
                <a:solidFill>
                  <a:srgbClr val="C00000"/>
                </a:solidFill>
              </a:rPr>
              <a:t>&gt;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Massage gently into hair and scalp </a:t>
            </a:r>
            <a:r>
              <a:rPr lang="en-US" sz="2000" b="1" dirty="0">
                <a:solidFill>
                  <a:srgbClr val="C00000"/>
                </a:solidFill>
              </a:rPr>
              <a:t>&lt;/</a:t>
            </a:r>
            <a:r>
              <a:rPr lang="en-US" sz="2000" b="1" dirty="0" err="1">
                <a:solidFill>
                  <a:srgbClr val="C00000"/>
                </a:solidFill>
              </a:rPr>
              <a:t>li</a:t>
            </a:r>
            <a:r>
              <a:rPr lang="en-US" sz="2000" b="1" dirty="0">
                <a:solidFill>
                  <a:srgbClr val="C00000"/>
                </a:solidFill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2060"/>
                </a:solidFill>
              </a:rPr>
              <a:t>	</a:t>
            </a:r>
            <a:r>
              <a:rPr lang="en-US" sz="2000" b="1" dirty="0">
                <a:solidFill>
                  <a:srgbClr val="C00000"/>
                </a:solidFill>
              </a:rPr>
              <a:t>&lt;</a:t>
            </a:r>
            <a:r>
              <a:rPr lang="en-US" sz="2000" b="1" dirty="0" err="1">
                <a:solidFill>
                  <a:srgbClr val="C00000"/>
                </a:solidFill>
              </a:rPr>
              <a:t>li</a:t>
            </a:r>
            <a:r>
              <a:rPr lang="en-US" sz="2000" b="1" dirty="0">
                <a:solidFill>
                  <a:srgbClr val="C00000"/>
                </a:solidFill>
              </a:rPr>
              <a:t>&gt; </a:t>
            </a:r>
            <a:r>
              <a:rPr lang="en-US" sz="2000" b="1" dirty="0">
                <a:solidFill>
                  <a:schemeClr val="tx1"/>
                </a:solidFill>
              </a:rPr>
              <a:t>Rinse thoroughly </a:t>
            </a:r>
            <a:r>
              <a:rPr lang="en-US" sz="2000" b="1" dirty="0">
                <a:solidFill>
                  <a:srgbClr val="C00000"/>
                </a:solidFill>
              </a:rPr>
              <a:t>&lt;/</a:t>
            </a:r>
            <a:r>
              <a:rPr lang="en-US" sz="2000" b="1" dirty="0" err="1">
                <a:solidFill>
                  <a:srgbClr val="C00000"/>
                </a:solidFill>
              </a:rPr>
              <a:t>li</a:t>
            </a:r>
            <a:r>
              <a:rPr lang="en-US" sz="2000" b="1" dirty="0">
                <a:solidFill>
                  <a:srgbClr val="C00000"/>
                </a:solidFill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2060"/>
                </a:solidFill>
              </a:rPr>
              <a:t>	</a:t>
            </a:r>
            <a:r>
              <a:rPr lang="en-US" sz="2000" b="1" dirty="0">
                <a:solidFill>
                  <a:srgbClr val="C00000"/>
                </a:solidFill>
              </a:rPr>
              <a:t>&lt;</a:t>
            </a:r>
            <a:r>
              <a:rPr lang="en-US" sz="2000" b="1" dirty="0" err="1">
                <a:solidFill>
                  <a:srgbClr val="C00000"/>
                </a:solidFill>
              </a:rPr>
              <a:t>li</a:t>
            </a:r>
            <a:r>
              <a:rPr lang="en-US" sz="2000" b="1" dirty="0">
                <a:solidFill>
                  <a:srgbClr val="C00000"/>
                </a:solidFill>
              </a:rPr>
              <a:t>&gt; </a:t>
            </a:r>
            <a:r>
              <a:rPr lang="en-US" sz="2000" b="1" dirty="0">
                <a:solidFill>
                  <a:schemeClr val="tx1"/>
                </a:solidFill>
              </a:rPr>
              <a:t>Repeat steps 1 - 3 to ensure you burn through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1"/>
                </a:solidFill>
              </a:rPr>
              <a:t>	a bottle of this stuff a week.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&lt;/</a:t>
            </a:r>
            <a:r>
              <a:rPr lang="en-US" sz="2000" b="1" dirty="0" err="1">
                <a:solidFill>
                  <a:srgbClr val="C00000"/>
                </a:solidFill>
              </a:rPr>
              <a:t>li</a:t>
            </a:r>
            <a:r>
              <a:rPr lang="en-US" sz="2000" b="1" dirty="0">
                <a:solidFill>
                  <a:srgbClr val="C00000"/>
                </a:solidFill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C00000"/>
                </a:solidFill>
              </a:rPr>
              <a:t>&lt;/</a:t>
            </a:r>
            <a:r>
              <a:rPr lang="en-US" sz="2000" b="1" dirty="0" err="1">
                <a:solidFill>
                  <a:srgbClr val="C00000"/>
                </a:solidFill>
              </a:rPr>
              <a:t>ol</a:t>
            </a:r>
            <a:r>
              <a:rPr lang="en-US" sz="2000" b="1" dirty="0">
                <a:solidFill>
                  <a:srgbClr val="C00000"/>
                </a:solidFill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C00000"/>
                </a:solidFill>
              </a:rPr>
              <a:t>&lt;/font&gt;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6858000" cy="10668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Ordered list</a:t>
            </a:r>
            <a:endParaRPr lang="en-US" sz="2800" b="1" dirty="0">
              <a:solidFill>
                <a:srgbClr val="CC0066"/>
              </a:solidFill>
              <a:effectLst>
                <a:outerShdw blurRad="114300" dist="50800" dir="4200000" algn="ctr" rotWithShape="0">
                  <a:schemeClr val="accent4">
                    <a:lumMod val="75000"/>
                  </a:schemeClr>
                </a:outerShdw>
              </a:effectLst>
              <a:latin typeface="Monotype Corsiv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orderedLis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1676400"/>
            <a:ext cx="6581775" cy="4724400"/>
          </a:xfrm>
          <a:ln w="38100" cap="sq">
            <a:solidFill>
              <a:srgbClr val="000000"/>
            </a:solidFill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76400" y="381000"/>
            <a:ext cx="6858000" cy="10668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Ordered list        </a:t>
            </a:r>
            <a:r>
              <a:rPr lang="en-US" sz="2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Cont.</a:t>
            </a:r>
            <a:endParaRPr lang="en-US" sz="2800" b="1" dirty="0">
              <a:solidFill>
                <a:srgbClr val="CC0066"/>
              </a:solidFill>
              <a:effectLst>
                <a:outerShdw blurRad="114300" dist="50800" dir="4200000" algn="ctr" rotWithShape="0">
                  <a:schemeClr val="accent4">
                    <a:lumMod val="75000"/>
                  </a:schemeClr>
                </a:outerShdw>
              </a:effectLst>
              <a:latin typeface="Monotype Corsiv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460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To Modify ordered list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itchFamily="66" charset="0"/>
              </a:rPr>
              <a:t>: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Comic Sans MS" pitchFamily="66" charset="0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chemeClr val="tx1"/>
                </a:solidFill>
                <a:latin typeface="Comic Sans MS" pitchFamily="66" charset="0"/>
              </a:rPr>
              <a:t>Use Type Attribute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b="1" dirty="0" smtClean="0">
                <a:solidFill>
                  <a:schemeClr val="tx1"/>
                </a:solidFill>
                <a:latin typeface="Comic Sans MS" pitchFamily="66" charset="0"/>
              </a:rPr>
              <a:t>Type=“1”  default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b="1" dirty="0" smtClean="0">
                <a:solidFill>
                  <a:schemeClr val="tx1"/>
                </a:solidFill>
                <a:latin typeface="Comic Sans MS" pitchFamily="66" charset="0"/>
              </a:rPr>
              <a:t>Type=“A”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b="1" dirty="0" smtClean="0">
                <a:solidFill>
                  <a:schemeClr val="tx1"/>
                </a:solidFill>
                <a:latin typeface="Comic Sans MS" pitchFamily="66" charset="0"/>
              </a:rPr>
              <a:t>Type=“a”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b="1" dirty="0" smtClean="0">
                <a:solidFill>
                  <a:schemeClr val="tx1"/>
                </a:solidFill>
                <a:latin typeface="Comic Sans MS" pitchFamily="66" charset="0"/>
              </a:rPr>
              <a:t>Type=“I”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b="1" dirty="0" smtClean="0">
                <a:solidFill>
                  <a:schemeClr val="tx1"/>
                </a:solidFill>
                <a:latin typeface="Comic Sans MS" pitchFamily="66" charset="0"/>
              </a:rPr>
              <a:t>Type=“</a:t>
            </a:r>
            <a:r>
              <a:rPr lang="en-US" sz="2000" b="1" dirty="0" err="1" smtClean="0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US" sz="2000" b="1" dirty="0" smtClean="0">
                <a:solidFill>
                  <a:schemeClr val="tx1"/>
                </a:solidFill>
                <a:latin typeface="Comic Sans MS" pitchFamily="66" charset="0"/>
              </a:rPr>
              <a:t>”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omic Sans MS" pitchFamily="66" charset="0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itchFamily="66" charset="0"/>
              </a:rPr>
              <a:t> 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76400" y="381000"/>
            <a:ext cx="6858000" cy="10668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Ordered list        </a:t>
            </a:r>
            <a:r>
              <a:rPr lang="en-US" sz="2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Cont.</a:t>
            </a:r>
            <a:endParaRPr lang="en-US" sz="2800" b="1" dirty="0">
              <a:solidFill>
                <a:srgbClr val="CC0066"/>
              </a:solidFill>
              <a:effectLst>
                <a:outerShdw blurRad="114300" dist="50800" dir="4200000" algn="ctr" rotWithShape="0">
                  <a:schemeClr val="accent4">
                    <a:lumMod val="75000"/>
                  </a:scheme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124200" y="3269694"/>
            <a:ext cx="5486400" cy="2826306"/>
          </a:xfrm>
          <a:prstGeom prst="roundRect">
            <a:avLst/>
          </a:prstGeom>
          <a:ln>
            <a:noFill/>
          </a:ln>
          <a:effectLst>
            <a:glow rad="101600">
              <a:srgbClr val="CC0066">
                <a:alpha val="6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</a:rPr>
              <a:t>&lt;font face</a:t>
            </a:r>
            <a:r>
              <a:rPr lang="en-US" sz="2000" b="1" dirty="0">
                <a:solidFill>
                  <a:srgbClr val="002060"/>
                </a:solidFill>
                <a:latin typeface="Comic Sans MS" pitchFamily="66" charset="0"/>
              </a:rPr>
              <a:t>=”Verdana” </a:t>
            </a: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</a:rPr>
              <a:t>size</a:t>
            </a:r>
            <a:r>
              <a:rPr lang="en-US" sz="2000" b="1" dirty="0">
                <a:solidFill>
                  <a:srgbClr val="002060"/>
                </a:solidFill>
                <a:latin typeface="Comic Sans MS" pitchFamily="66" charset="0"/>
              </a:rPr>
              <a:t>=”2”  </a:t>
            </a: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</a:rPr>
              <a:t>&lt;</a:t>
            </a:r>
            <a:r>
              <a:rPr lang="en-US" sz="2000" b="1" dirty="0" err="1">
                <a:solidFill>
                  <a:srgbClr val="C00000"/>
                </a:solidFill>
                <a:latin typeface="Comic Sans MS" pitchFamily="66" charset="0"/>
              </a:rPr>
              <a:t>ol</a:t>
            </a: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</a:rPr>
              <a:t>  type=“a”&gt;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2060"/>
                </a:solidFill>
                <a:latin typeface="Comic Sans MS" pitchFamily="66" charset="0"/>
              </a:rPr>
              <a:t>	</a:t>
            </a: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</a:rPr>
              <a:t>&lt;</a:t>
            </a:r>
            <a:r>
              <a:rPr lang="en-US" sz="2000" b="1" dirty="0" err="1">
                <a:solidFill>
                  <a:srgbClr val="C00000"/>
                </a:solidFill>
                <a:latin typeface="Comic Sans MS" pitchFamily="66" charset="0"/>
              </a:rPr>
              <a:t>li</a:t>
            </a: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</a:rPr>
              <a:t>&gt; </a:t>
            </a:r>
            <a:r>
              <a:rPr lang="en-US" sz="2000" b="1" dirty="0">
                <a:solidFill>
                  <a:schemeClr val="tx1"/>
                </a:solidFill>
                <a:latin typeface="Comic Sans MS" pitchFamily="66" charset="0"/>
              </a:rPr>
              <a:t>Apply to wet hair </a:t>
            </a: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</a:rPr>
              <a:t>&lt;/</a:t>
            </a:r>
            <a:r>
              <a:rPr lang="en-US" sz="2000" b="1" dirty="0" err="1">
                <a:solidFill>
                  <a:srgbClr val="C00000"/>
                </a:solidFill>
                <a:latin typeface="Comic Sans MS" pitchFamily="66" charset="0"/>
              </a:rPr>
              <a:t>li</a:t>
            </a: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2060"/>
                </a:solidFill>
                <a:latin typeface="Comic Sans MS" pitchFamily="66" charset="0"/>
              </a:rPr>
              <a:t>	</a:t>
            </a: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</a:rPr>
              <a:t>&lt;</a:t>
            </a:r>
            <a:r>
              <a:rPr lang="en-US" sz="2000" b="1" dirty="0" err="1">
                <a:solidFill>
                  <a:srgbClr val="C00000"/>
                </a:solidFill>
                <a:latin typeface="Comic Sans MS" pitchFamily="66" charset="0"/>
              </a:rPr>
              <a:t>li</a:t>
            </a: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</a:rPr>
              <a:t>&gt;</a:t>
            </a:r>
            <a:r>
              <a:rPr lang="en-US" sz="2000" b="1" dirty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mic Sans MS" pitchFamily="66" charset="0"/>
              </a:rPr>
              <a:t>Massage gently in hair</a:t>
            </a: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</a:rPr>
              <a:t>&lt;/</a:t>
            </a:r>
            <a:r>
              <a:rPr lang="en-US" sz="2000" b="1" dirty="0" err="1">
                <a:solidFill>
                  <a:srgbClr val="C00000"/>
                </a:solidFill>
                <a:latin typeface="Comic Sans MS" pitchFamily="66" charset="0"/>
              </a:rPr>
              <a:t>li</a:t>
            </a: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2060"/>
                </a:solidFill>
                <a:latin typeface="Comic Sans MS" pitchFamily="66" charset="0"/>
              </a:rPr>
              <a:t>	</a:t>
            </a: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</a:rPr>
              <a:t>&lt;</a:t>
            </a:r>
            <a:r>
              <a:rPr lang="en-US" sz="2000" b="1" dirty="0" err="1">
                <a:solidFill>
                  <a:srgbClr val="C00000"/>
                </a:solidFill>
                <a:latin typeface="Comic Sans MS" pitchFamily="66" charset="0"/>
              </a:rPr>
              <a:t>li</a:t>
            </a: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</a:rPr>
              <a:t>&gt; </a:t>
            </a:r>
            <a:r>
              <a:rPr lang="en-US" sz="2000" b="1" dirty="0">
                <a:solidFill>
                  <a:schemeClr val="tx1"/>
                </a:solidFill>
                <a:latin typeface="Comic Sans MS" pitchFamily="66" charset="0"/>
              </a:rPr>
              <a:t>Rinse thoroughly </a:t>
            </a: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</a:rPr>
              <a:t>&lt;/</a:t>
            </a:r>
            <a:r>
              <a:rPr lang="en-US" sz="2000" b="1" dirty="0" err="1">
                <a:solidFill>
                  <a:srgbClr val="C00000"/>
                </a:solidFill>
                <a:latin typeface="Comic Sans MS" pitchFamily="66" charset="0"/>
              </a:rPr>
              <a:t>li</a:t>
            </a: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2060"/>
                </a:solidFill>
                <a:latin typeface="Comic Sans MS" pitchFamily="66" charset="0"/>
              </a:rPr>
              <a:t>	</a:t>
            </a: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</a:rPr>
              <a:t>&lt;</a:t>
            </a:r>
            <a:r>
              <a:rPr lang="en-US" sz="2000" b="1" dirty="0" err="1">
                <a:solidFill>
                  <a:srgbClr val="C00000"/>
                </a:solidFill>
                <a:latin typeface="Comic Sans MS" pitchFamily="66" charset="0"/>
              </a:rPr>
              <a:t>li</a:t>
            </a: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</a:rPr>
              <a:t>&gt; </a:t>
            </a:r>
            <a:r>
              <a:rPr lang="en-US" sz="2000" b="1" dirty="0">
                <a:solidFill>
                  <a:schemeClr val="tx1"/>
                </a:solidFill>
                <a:latin typeface="Comic Sans MS" pitchFamily="66" charset="0"/>
              </a:rPr>
              <a:t>Repeat steps 1 - 3</a:t>
            </a: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</a:rPr>
              <a:t>&lt;/</a:t>
            </a:r>
            <a:r>
              <a:rPr lang="en-US" sz="2000" b="1" dirty="0" err="1">
                <a:solidFill>
                  <a:srgbClr val="C00000"/>
                </a:solidFill>
                <a:latin typeface="Comic Sans MS" pitchFamily="66" charset="0"/>
              </a:rPr>
              <a:t>li</a:t>
            </a: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</a:rPr>
              <a:t>&lt;/</a:t>
            </a:r>
            <a:r>
              <a:rPr lang="en-US" sz="2000" b="1" dirty="0" err="1">
                <a:solidFill>
                  <a:srgbClr val="C00000"/>
                </a:solidFill>
                <a:latin typeface="Comic Sans MS" pitchFamily="66" charset="0"/>
              </a:rPr>
              <a:t>ol</a:t>
            </a: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</a:rPr>
              <a:t>&lt;/font&gt;</a:t>
            </a:r>
            <a:endParaRPr lang="en-US" b="1" dirty="0">
              <a:solidFill>
                <a:srgbClr val="C0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r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7400" y="1981200"/>
            <a:ext cx="4953000" cy="4267200"/>
          </a:xfrm>
          <a:ln w="38100" cap="sq">
            <a:solidFill>
              <a:srgbClr val="000000"/>
            </a:solidFill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76400" y="381000"/>
            <a:ext cx="6858000" cy="10668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Ordered list        </a:t>
            </a:r>
            <a:r>
              <a:rPr lang="en-US" sz="2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Cont.</a:t>
            </a:r>
            <a:endParaRPr lang="en-US" sz="2800" b="1" dirty="0">
              <a:solidFill>
                <a:srgbClr val="CC0066"/>
              </a:solidFill>
              <a:effectLst>
                <a:outerShdw blurRad="114300" dist="50800" dir="4200000" algn="ctr" rotWithShape="0">
                  <a:schemeClr val="accent4">
                    <a:lumMod val="75000"/>
                  </a:schemeClr>
                </a:outerShdw>
              </a:effectLst>
              <a:latin typeface="Monotype Corsiv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7924800" cy="914400"/>
          </a:xfrm>
        </p:spPr>
        <p:txBody>
          <a:bodyPr>
            <a:normAutofit lnSpcReduction="10000"/>
          </a:bodyPr>
          <a:lstStyle/>
          <a:p>
            <a:pPr marL="0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 err="1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UnOrderded</a:t>
            </a:r>
            <a:r>
              <a:rPr lang="en-US" sz="2000" b="1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list is used to make a non numbered list of items. Use the </a:t>
            </a:r>
            <a:r>
              <a:rPr lang="en-US" sz="2000" b="1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sz="2000" b="1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ul</a:t>
            </a:r>
            <a:r>
              <a:rPr lang="en-US" sz="2000" b="1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&gt; </a:t>
            </a:r>
            <a:r>
              <a:rPr lang="en-US" sz="2000" b="1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(unordered list) and </a:t>
            </a:r>
            <a:r>
              <a:rPr lang="en-US" sz="2000" b="1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sz="2000" b="1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li</a:t>
            </a:r>
            <a:r>
              <a:rPr lang="en-US" sz="2000" b="1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&gt; </a:t>
            </a:r>
            <a:r>
              <a:rPr lang="en-US" sz="2000" b="1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(list item) tag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85800" y="2776776"/>
            <a:ext cx="7543800" cy="3507343"/>
          </a:xfrm>
          <a:prstGeom prst="roundRect">
            <a:avLst/>
          </a:prstGeom>
          <a:ln>
            <a:noFill/>
          </a:ln>
          <a:effectLst>
            <a:glow rad="101600">
              <a:srgbClr val="CC0066">
                <a:alpha val="6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</a:rPr>
              <a:t>&lt;font face</a:t>
            </a:r>
            <a:r>
              <a:rPr lang="en-US" sz="2000" b="1" dirty="0">
                <a:solidFill>
                  <a:srgbClr val="002060"/>
                </a:solidFill>
                <a:latin typeface="Comic Sans MS" pitchFamily="66" charset="0"/>
              </a:rPr>
              <a:t>=”Verdana” </a:t>
            </a: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</a:rPr>
              <a:t>size</a:t>
            </a:r>
            <a:r>
              <a:rPr lang="en-US" sz="2000" b="1" dirty="0">
                <a:solidFill>
                  <a:srgbClr val="002060"/>
                </a:solidFill>
                <a:latin typeface="Comic Sans MS" pitchFamily="66" charset="0"/>
              </a:rPr>
              <a:t>=”2”</a:t>
            </a: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</a:rPr>
              <a:t>&lt;</a:t>
            </a:r>
            <a:r>
              <a:rPr lang="en-US" sz="2000" b="1" dirty="0" err="1">
                <a:solidFill>
                  <a:srgbClr val="C00000"/>
                </a:solidFill>
                <a:latin typeface="Comic Sans MS" pitchFamily="66" charset="0"/>
              </a:rPr>
              <a:t>ul</a:t>
            </a: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2060"/>
                </a:solidFill>
                <a:latin typeface="Comic Sans MS" pitchFamily="66" charset="0"/>
              </a:rPr>
              <a:t>	</a:t>
            </a: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</a:rPr>
              <a:t>&lt;</a:t>
            </a:r>
            <a:r>
              <a:rPr lang="en-US" sz="2000" b="1" dirty="0" err="1">
                <a:solidFill>
                  <a:srgbClr val="C00000"/>
                </a:solidFill>
                <a:latin typeface="Comic Sans MS" pitchFamily="66" charset="0"/>
              </a:rPr>
              <a:t>li</a:t>
            </a: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</a:rPr>
              <a:t>&gt; </a:t>
            </a:r>
            <a:r>
              <a:rPr lang="en-US" sz="2000" b="1" dirty="0">
                <a:solidFill>
                  <a:schemeClr val="tx1"/>
                </a:solidFill>
                <a:latin typeface="Comic Sans MS" pitchFamily="66" charset="0"/>
              </a:rPr>
              <a:t>Apply to wet hair </a:t>
            </a: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</a:rPr>
              <a:t>&lt;/</a:t>
            </a:r>
            <a:r>
              <a:rPr lang="en-US" sz="2000" b="1" dirty="0" err="1">
                <a:solidFill>
                  <a:srgbClr val="C00000"/>
                </a:solidFill>
                <a:latin typeface="Comic Sans MS" pitchFamily="66" charset="0"/>
              </a:rPr>
              <a:t>li</a:t>
            </a: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2060"/>
                </a:solidFill>
                <a:latin typeface="Comic Sans MS" pitchFamily="66" charset="0"/>
              </a:rPr>
              <a:t>	</a:t>
            </a: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</a:rPr>
              <a:t>&lt;</a:t>
            </a:r>
            <a:r>
              <a:rPr lang="en-US" sz="2000" b="1" dirty="0" err="1">
                <a:solidFill>
                  <a:srgbClr val="C00000"/>
                </a:solidFill>
                <a:latin typeface="Comic Sans MS" pitchFamily="66" charset="0"/>
              </a:rPr>
              <a:t>li</a:t>
            </a: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</a:rPr>
              <a:t>&gt;</a:t>
            </a:r>
            <a:r>
              <a:rPr lang="en-US" sz="2000" b="1" dirty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mic Sans MS" pitchFamily="66" charset="0"/>
              </a:rPr>
              <a:t>Massage gently into hair and scalp </a:t>
            </a: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</a:rPr>
              <a:t>&lt;/</a:t>
            </a:r>
            <a:r>
              <a:rPr lang="en-US" sz="2000" b="1" dirty="0" err="1">
                <a:solidFill>
                  <a:srgbClr val="C00000"/>
                </a:solidFill>
                <a:latin typeface="Comic Sans MS" pitchFamily="66" charset="0"/>
              </a:rPr>
              <a:t>li</a:t>
            </a: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2060"/>
                </a:solidFill>
                <a:latin typeface="Comic Sans MS" pitchFamily="66" charset="0"/>
              </a:rPr>
              <a:t>	</a:t>
            </a: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</a:rPr>
              <a:t>&lt;</a:t>
            </a:r>
            <a:r>
              <a:rPr lang="en-US" sz="2000" b="1" dirty="0" err="1">
                <a:solidFill>
                  <a:srgbClr val="C00000"/>
                </a:solidFill>
                <a:latin typeface="Comic Sans MS" pitchFamily="66" charset="0"/>
              </a:rPr>
              <a:t>li</a:t>
            </a: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</a:rPr>
              <a:t>&gt; </a:t>
            </a:r>
            <a:r>
              <a:rPr lang="en-US" sz="2000" b="1" dirty="0">
                <a:solidFill>
                  <a:schemeClr val="tx1"/>
                </a:solidFill>
                <a:latin typeface="Comic Sans MS" pitchFamily="66" charset="0"/>
              </a:rPr>
              <a:t>Rinse thoroughly </a:t>
            </a: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</a:rPr>
              <a:t>&lt;/</a:t>
            </a:r>
            <a:r>
              <a:rPr lang="en-US" sz="2000" b="1" dirty="0" err="1">
                <a:solidFill>
                  <a:srgbClr val="C00000"/>
                </a:solidFill>
                <a:latin typeface="Comic Sans MS" pitchFamily="66" charset="0"/>
              </a:rPr>
              <a:t>li</a:t>
            </a: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2060"/>
                </a:solidFill>
                <a:latin typeface="Comic Sans MS" pitchFamily="66" charset="0"/>
              </a:rPr>
              <a:t>	</a:t>
            </a: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</a:rPr>
              <a:t>&lt;</a:t>
            </a:r>
            <a:r>
              <a:rPr lang="en-US" sz="2000" b="1" dirty="0" err="1">
                <a:solidFill>
                  <a:srgbClr val="C00000"/>
                </a:solidFill>
                <a:latin typeface="Comic Sans MS" pitchFamily="66" charset="0"/>
              </a:rPr>
              <a:t>li</a:t>
            </a: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</a:rPr>
              <a:t>&gt; </a:t>
            </a:r>
            <a:r>
              <a:rPr lang="en-US" sz="2000" b="1" dirty="0">
                <a:solidFill>
                  <a:schemeClr val="tx1"/>
                </a:solidFill>
                <a:latin typeface="Comic Sans MS" pitchFamily="66" charset="0"/>
              </a:rPr>
              <a:t>Repeat steps 1 - 3 to ensure you burn through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1"/>
                </a:solidFill>
                <a:latin typeface="Comic Sans MS" pitchFamily="66" charset="0"/>
              </a:rPr>
              <a:t>	a bottle of this stuff a week.</a:t>
            </a:r>
            <a:r>
              <a:rPr lang="en-US" sz="2000" b="1" dirty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</a:rPr>
              <a:t>&lt;/</a:t>
            </a:r>
            <a:r>
              <a:rPr lang="en-US" sz="2000" b="1" dirty="0" err="1">
                <a:solidFill>
                  <a:srgbClr val="C00000"/>
                </a:solidFill>
                <a:latin typeface="Comic Sans MS" pitchFamily="66" charset="0"/>
              </a:rPr>
              <a:t>li</a:t>
            </a: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</a:rPr>
              <a:t>&lt;/</a:t>
            </a:r>
            <a:r>
              <a:rPr lang="en-US" sz="2000" b="1" dirty="0" err="1">
                <a:solidFill>
                  <a:srgbClr val="C00000"/>
                </a:solidFill>
                <a:latin typeface="Comic Sans MS" pitchFamily="66" charset="0"/>
              </a:rPr>
              <a:t>ul</a:t>
            </a: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</a:rPr>
              <a:t>&lt;/font&gt;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6858000" cy="10668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800" b="1" dirty="0" err="1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UnOrdered</a:t>
            </a:r>
            <a:r>
              <a:rPr lang="en-US" sz="4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 list</a:t>
            </a:r>
            <a:endParaRPr lang="en-US" sz="2800" b="1" dirty="0">
              <a:solidFill>
                <a:srgbClr val="CC0066"/>
              </a:solidFill>
              <a:effectLst>
                <a:outerShdw blurRad="114300" dist="50800" dir="4200000" algn="ctr" rotWithShape="0">
                  <a:schemeClr val="accent4">
                    <a:lumMod val="75000"/>
                  </a:schemeClr>
                </a:outerShdw>
              </a:effectLst>
              <a:latin typeface="Monotype Corsiv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460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To Modify unordered list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itchFamily="66" charset="0"/>
              </a:rPr>
              <a:t>: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Comic Sans MS" pitchFamily="66" charset="0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chemeClr val="tx1"/>
                </a:solidFill>
                <a:latin typeface="Comic Sans MS" pitchFamily="66" charset="0"/>
              </a:rPr>
              <a:t>Use Type Attribute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b="1" dirty="0" smtClean="0">
                <a:solidFill>
                  <a:schemeClr val="tx1"/>
                </a:solidFill>
                <a:latin typeface="Comic Sans MS" pitchFamily="66" charset="0"/>
              </a:rPr>
              <a:t>Type=“disc”     default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b="1" dirty="0" smtClean="0">
                <a:solidFill>
                  <a:schemeClr val="tx1"/>
                </a:solidFill>
                <a:latin typeface="Comic Sans MS" pitchFamily="66" charset="0"/>
              </a:rPr>
              <a:t>Type=“square”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b="1" dirty="0" smtClean="0">
                <a:solidFill>
                  <a:schemeClr val="tx1"/>
                </a:solidFill>
                <a:latin typeface="Comic Sans MS" pitchFamily="66" charset="0"/>
              </a:rPr>
              <a:t>Type=“circle”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2000" b="1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omic Sans MS" pitchFamily="66" charset="0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itchFamily="66" charset="0"/>
              </a:rPr>
              <a:t> 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76400" y="381000"/>
            <a:ext cx="6858000" cy="10668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 </a:t>
            </a:r>
            <a:r>
              <a:rPr lang="en-US" sz="4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Unordered </a:t>
            </a:r>
            <a:r>
              <a:rPr lang="en-US" sz="4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list        </a:t>
            </a:r>
            <a:r>
              <a:rPr lang="en-US" sz="2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Cont.</a:t>
            </a:r>
            <a:endParaRPr lang="en-US" sz="2800" b="1" dirty="0">
              <a:solidFill>
                <a:srgbClr val="CC0066"/>
              </a:solidFill>
              <a:effectLst>
                <a:outerShdw blurRad="114300" dist="50800" dir="4200000" algn="ctr" rotWithShape="0">
                  <a:schemeClr val="accent4">
                    <a:lumMod val="75000"/>
                  </a:scheme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124200" y="3269694"/>
            <a:ext cx="5486400" cy="2826306"/>
          </a:xfrm>
          <a:prstGeom prst="roundRect">
            <a:avLst/>
          </a:prstGeom>
          <a:ln>
            <a:noFill/>
          </a:ln>
          <a:effectLst>
            <a:glow rad="101600">
              <a:srgbClr val="CC0066">
                <a:alpha val="6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</a:rPr>
              <a:t>&lt;font face</a:t>
            </a:r>
            <a:r>
              <a:rPr lang="en-US" sz="2000" b="1" dirty="0">
                <a:solidFill>
                  <a:srgbClr val="002060"/>
                </a:solidFill>
                <a:latin typeface="Comic Sans MS" pitchFamily="66" charset="0"/>
              </a:rPr>
              <a:t>=”Verdana” </a:t>
            </a: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</a:rPr>
              <a:t>size</a:t>
            </a:r>
            <a:r>
              <a:rPr lang="en-US" sz="2000" b="1" dirty="0">
                <a:solidFill>
                  <a:srgbClr val="002060"/>
                </a:solidFill>
                <a:latin typeface="Comic Sans MS" pitchFamily="66" charset="0"/>
              </a:rPr>
              <a:t>=”2”  </a:t>
            </a: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</a:rPr>
              <a:t>&lt;</a:t>
            </a:r>
            <a:r>
              <a:rPr lang="en-US" sz="2000" b="1" dirty="0" err="1">
                <a:solidFill>
                  <a:srgbClr val="C00000"/>
                </a:solidFill>
                <a:latin typeface="Comic Sans MS" pitchFamily="66" charset="0"/>
              </a:rPr>
              <a:t>ul</a:t>
            </a: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</a:rPr>
              <a:t>  type=“circle”&gt;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2060"/>
                </a:solidFill>
                <a:latin typeface="Comic Sans MS" pitchFamily="66" charset="0"/>
              </a:rPr>
              <a:t>	</a:t>
            </a: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</a:rPr>
              <a:t>&lt;</a:t>
            </a:r>
            <a:r>
              <a:rPr lang="en-US" sz="2000" b="1" dirty="0" err="1">
                <a:solidFill>
                  <a:srgbClr val="C00000"/>
                </a:solidFill>
                <a:latin typeface="Comic Sans MS" pitchFamily="66" charset="0"/>
              </a:rPr>
              <a:t>li</a:t>
            </a: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</a:rPr>
              <a:t>&gt; </a:t>
            </a:r>
            <a:r>
              <a:rPr lang="en-US" sz="2000" b="1" dirty="0">
                <a:solidFill>
                  <a:schemeClr val="tx1"/>
                </a:solidFill>
                <a:latin typeface="Comic Sans MS" pitchFamily="66" charset="0"/>
              </a:rPr>
              <a:t>Apply to wet hair </a:t>
            </a: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</a:rPr>
              <a:t>&lt;/</a:t>
            </a:r>
            <a:r>
              <a:rPr lang="en-US" sz="2000" b="1" dirty="0" err="1">
                <a:solidFill>
                  <a:srgbClr val="C00000"/>
                </a:solidFill>
                <a:latin typeface="Comic Sans MS" pitchFamily="66" charset="0"/>
              </a:rPr>
              <a:t>li</a:t>
            </a: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2060"/>
                </a:solidFill>
                <a:latin typeface="Comic Sans MS" pitchFamily="66" charset="0"/>
              </a:rPr>
              <a:t>	</a:t>
            </a: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</a:rPr>
              <a:t>&lt;</a:t>
            </a:r>
            <a:r>
              <a:rPr lang="en-US" sz="2000" b="1" dirty="0" err="1">
                <a:solidFill>
                  <a:srgbClr val="C00000"/>
                </a:solidFill>
                <a:latin typeface="Comic Sans MS" pitchFamily="66" charset="0"/>
              </a:rPr>
              <a:t>li</a:t>
            </a: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</a:rPr>
              <a:t>&gt;</a:t>
            </a:r>
            <a:r>
              <a:rPr lang="en-US" sz="2000" b="1" dirty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mic Sans MS" pitchFamily="66" charset="0"/>
              </a:rPr>
              <a:t>Massage gently in hair</a:t>
            </a: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</a:rPr>
              <a:t>&lt;/</a:t>
            </a:r>
            <a:r>
              <a:rPr lang="en-US" sz="2000" b="1" dirty="0" err="1">
                <a:solidFill>
                  <a:srgbClr val="C00000"/>
                </a:solidFill>
                <a:latin typeface="Comic Sans MS" pitchFamily="66" charset="0"/>
              </a:rPr>
              <a:t>li</a:t>
            </a: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2060"/>
                </a:solidFill>
                <a:latin typeface="Comic Sans MS" pitchFamily="66" charset="0"/>
              </a:rPr>
              <a:t>	</a:t>
            </a: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</a:rPr>
              <a:t>&lt;</a:t>
            </a:r>
            <a:r>
              <a:rPr lang="en-US" sz="2000" b="1" dirty="0" err="1">
                <a:solidFill>
                  <a:srgbClr val="C00000"/>
                </a:solidFill>
                <a:latin typeface="Comic Sans MS" pitchFamily="66" charset="0"/>
              </a:rPr>
              <a:t>li</a:t>
            </a: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</a:rPr>
              <a:t>&gt; </a:t>
            </a:r>
            <a:r>
              <a:rPr lang="en-US" sz="2000" b="1" dirty="0">
                <a:solidFill>
                  <a:schemeClr val="tx1"/>
                </a:solidFill>
                <a:latin typeface="Comic Sans MS" pitchFamily="66" charset="0"/>
              </a:rPr>
              <a:t>Rinse thoroughly </a:t>
            </a: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</a:rPr>
              <a:t>&lt;/</a:t>
            </a:r>
            <a:r>
              <a:rPr lang="en-US" sz="2000" b="1" dirty="0" err="1">
                <a:solidFill>
                  <a:srgbClr val="C00000"/>
                </a:solidFill>
                <a:latin typeface="Comic Sans MS" pitchFamily="66" charset="0"/>
              </a:rPr>
              <a:t>li</a:t>
            </a: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2060"/>
                </a:solidFill>
                <a:latin typeface="Comic Sans MS" pitchFamily="66" charset="0"/>
              </a:rPr>
              <a:t>	</a:t>
            </a: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</a:rPr>
              <a:t>&lt;</a:t>
            </a:r>
            <a:r>
              <a:rPr lang="en-US" sz="2000" b="1" dirty="0" err="1">
                <a:solidFill>
                  <a:srgbClr val="C00000"/>
                </a:solidFill>
                <a:latin typeface="Comic Sans MS" pitchFamily="66" charset="0"/>
              </a:rPr>
              <a:t>li</a:t>
            </a: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</a:rPr>
              <a:t>&gt; </a:t>
            </a:r>
            <a:r>
              <a:rPr lang="en-US" sz="2000" b="1" dirty="0">
                <a:solidFill>
                  <a:schemeClr val="tx1"/>
                </a:solidFill>
                <a:latin typeface="Comic Sans MS" pitchFamily="66" charset="0"/>
              </a:rPr>
              <a:t>Repeat steps 1 - 3</a:t>
            </a: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</a:rPr>
              <a:t>&lt;/</a:t>
            </a:r>
            <a:r>
              <a:rPr lang="en-US" sz="2000" b="1" dirty="0" err="1">
                <a:solidFill>
                  <a:srgbClr val="C00000"/>
                </a:solidFill>
                <a:latin typeface="Comic Sans MS" pitchFamily="66" charset="0"/>
              </a:rPr>
              <a:t>li</a:t>
            </a: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</a:rPr>
              <a:t>&lt;/</a:t>
            </a:r>
            <a:r>
              <a:rPr lang="en-US" sz="2000" b="1" dirty="0" err="1">
                <a:solidFill>
                  <a:srgbClr val="C00000"/>
                </a:solidFill>
                <a:latin typeface="Comic Sans MS" pitchFamily="66" charset="0"/>
              </a:rPr>
              <a:t>ul</a:t>
            </a: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</a:rPr>
              <a:t>&lt;/font&gt;</a:t>
            </a:r>
            <a:endParaRPr lang="en-US" b="1" dirty="0">
              <a:solidFill>
                <a:srgbClr val="C0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norder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1752600"/>
            <a:ext cx="6108700" cy="4495800"/>
          </a:xfrm>
          <a:ln w="38100" cap="sq">
            <a:solidFill>
              <a:srgbClr val="000000"/>
            </a:solidFill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76400" y="381000"/>
            <a:ext cx="6858000" cy="10668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 </a:t>
            </a:r>
            <a:r>
              <a:rPr lang="en-US" sz="4800" b="1" dirty="0" err="1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UnOrdered</a:t>
            </a:r>
            <a:r>
              <a:rPr lang="en-US" sz="4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 list        </a:t>
            </a:r>
            <a:r>
              <a:rPr lang="en-US" sz="2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Cont.</a:t>
            </a:r>
            <a:endParaRPr lang="en-US" sz="2800" b="1" dirty="0">
              <a:solidFill>
                <a:srgbClr val="CC0066"/>
              </a:solidFill>
              <a:effectLst>
                <a:outerShdw blurRad="114300" dist="50800" dir="4200000" algn="ctr" rotWithShape="0">
                  <a:schemeClr val="accent4">
                    <a:lumMod val="75000"/>
                  </a:schemeClr>
                </a:outerShdw>
              </a:effectLst>
              <a:latin typeface="Monotype Corsiv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924800" cy="1143000"/>
          </a:xfrm>
        </p:spPr>
        <p:txBody>
          <a:bodyPr>
            <a:scene3d>
              <a:camera prst="orthographicFront"/>
              <a:lightRig rig="sunset" dir="t"/>
            </a:scene3d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What Is Internet Backbone?</a:t>
            </a:r>
            <a:endParaRPr lang="en-US" sz="4800" dirty="0">
              <a:solidFill>
                <a:srgbClr val="CC0066"/>
              </a:solidFill>
              <a:effectLst>
                <a:outerShdw blurRad="114300" dist="50800" dir="4200000" algn="ctr" rotWithShape="0">
                  <a:schemeClr val="accent4">
                    <a:lumMod val="75000"/>
                  </a:scheme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524000" y="5105400"/>
            <a:ext cx="6248400" cy="1447800"/>
          </a:xfrm>
        </p:spPr>
        <p:txBody>
          <a:bodyPr/>
          <a:lstStyle/>
          <a:p>
            <a:pPr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The Internet Backbone is an infrastructure of fiber optics cable owned by private companies. </a:t>
            </a:r>
          </a:p>
          <a:p>
            <a:pPr fontAlgn="auto">
              <a:spcAft>
                <a:spcPts val="0"/>
              </a:spcAft>
              <a:defRPr/>
            </a:pP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" name="Picture 9" descr="Interne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5000" y="1905000"/>
            <a:ext cx="5029200" cy="2895599"/>
          </a:xfrm>
          <a:prstGeom prst="rect">
            <a:avLst/>
          </a:prstGeom>
          <a:ln>
            <a:noFill/>
          </a:ln>
          <a:effectLst>
            <a:glow rad="101600">
              <a:srgbClr val="CC0066">
                <a:alpha val="60000"/>
              </a:srgb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924800" cy="1143000"/>
          </a:xfrm>
        </p:spPr>
        <p:txBody>
          <a:bodyPr>
            <a:scene3d>
              <a:camera prst="orthographicFront"/>
              <a:lightRig rig="sunset" dir="t"/>
            </a:scene3d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What Is the World Wide Web?</a:t>
            </a:r>
            <a:endParaRPr lang="en-US" sz="4800" dirty="0">
              <a:solidFill>
                <a:srgbClr val="CC0066"/>
              </a:solidFill>
              <a:effectLst>
                <a:outerShdw blurRad="114300" dist="50800" dir="4200000" algn="ctr" rotWithShape="0">
                  <a:schemeClr val="accent4">
                    <a:lumMod val="75000"/>
                  </a:schemeClr>
                </a:outerShdw>
              </a:effectLst>
              <a:latin typeface="Monotype Corsiva" pitchFamily="66" charset="0"/>
            </a:endParaRPr>
          </a:p>
        </p:txBody>
      </p:sp>
      <p:pic>
        <p:nvPicPr>
          <p:cNvPr id="6" name="Content Placeholder 5" descr="facts-about-the-webs-creation_1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1295400" y="2151063"/>
            <a:ext cx="3352800" cy="2497137"/>
          </a:xfrm>
          <a:ln w="38100" cap="sq">
            <a:solidFill>
              <a:srgbClr val="CC0066"/>
            </a:solidFill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876800" y="1981200"/>
            <a:ext cx="3124200" cy="3276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The World Wide Web—the Web, for short—is a network of computers able to exchange text, graphics, and multimedia information via the Internet.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3600" y="5308937"/>
            <a:ext cx="62484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spc="1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The Web relies on three mechanisms to make these resources readily available : Http Protocol ,URL , </a:t>
            </a:r>
            <a:r>
              <a:rPr lang="en-US" sz="2000" b="1" spc="1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HypetText</a:t>
            </a:r>
            <a:r>
              <a:rPr lang="en-US" sz="2000" b="1" spc="1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2151062"/>
            <a:ext cx="3124200" cy="4402137"/>
          </a:xfrm>
        </p:spPr>
        <p:txBody>
          <a:bodyPr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A website  is a collection of related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  <a:hlinkClick r:id="rId3" action="ppaction://hlinkfile" tooltip="Web page"/>
              </a:rPr>
              <a:t>web pages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, images, videos or other digital assets that are addressed relative to a common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  <a:hlinkClick r:id="rId4" action="ppaction://hlinkfile" tooltip="Uniform Resource Locator"/>
              </a:rPr>
              <a:t>Uniform Resource Locator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(URL), often consisting of only the domain name, or the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  <a:hlinkClick r:id="rId5" action="ppaction://hlinkfile" tooltip="IP address"/>
              </a:rPr>
              <a:t>IP address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, and the root path ('/') in an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  <a:hlinkClick r:id="rId6" action="ppaction://hlinkfile" tooltip="Internet Protocol"/>
              </a:rPr>
              <a:t>Internet Protocol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-based network.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924800" cy="1143000"/>
          </a:xfrm>
        </p:spPr>
        <p:txBody>
          <a:bodyPr>
            <a:scene3d>
              <a:camera prst="orthographicFront"/>
              <a:lightRig rig="sunset" dir="t"/>
            </a:scene3d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What Is </a:t>
            </a:r>
            <a:r>
              <a:rPr lang="en-US" sz="4800" b="1" dirty="0" err="1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WebSite</a:t>
            </a:r>
            <a:r>
              <a:rPr lang="en-US" sz="4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?</a:t>
            </a:r>
            <a:endParaRPr lang="en-US" sz="4800" dirty="0">
              <a:solidFill>
                <a:srgbClr val="CC0066"/>
              </a:solidFill>
              <a:effectLst>
                <a:outerShdw blurRad="114300" dist="50800" dir="4200000" algn="ctr" rotWithShape="0">
                  <a:schemeClr val="accent4">
                    <a:lumMod val="75000"/>
                  </a:schemeClr>
                </a:outerShdw>
              </a:effectLst>
              <a:latin typeface="Monotype Corsiva" pitchFamily="66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95425" y="2286000"/>
            <a:ext cx="3381375" cy="2506663"/>
          </a:xfrm>
          <a:ln w="38100" cap="sq">
            <a:solidFill>
              <a:srgbClr val="CC0066"/>
            </a:solidFill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086600" cy="1219200"/>
          </a:xfrm>
        </p:spPr>
        <p:txBody>
          <a:bodyPr>
            <a:scene3d>
              <a:camera prst="orthographicFront"/>
              <a:lightRig rig="sunset" dir="t"/>
            </a:scene3d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How Does the Web Work?</a:t>
            </a:r>
            <a:endParaRPr lang="en-US" sz="4800" b="1" dirty="0">
              <a:solidFill>
                <a:srgbClr val="CC0066"/>
              </a:solidFill>
              <a:effectLst>
                <a:outerShdw blurRad="114300" dist="50800" dir="4200000" algn="ctr" rotWithShape="0">
                  <a:schemeClr val="accent4">
                    <a:lumMod val="75000"/>
                  </a:scheme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981201"/>
            <a:ext cx="8229600" cy="685799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You type a website address or “URL” into your browser.</a:t>
            </a:r>
          </a:p>
          <a:p>
            <a:pPr fontAlgn="auto">
              <a:spcAft>
                <a:spcPts val="0"/>
              </a:spcAft>
              <a:defRPr/>
            </a:pP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3316" name="Group 10"/>
          <p:cNvGrpSpPr>
            <a:grpSpLocks/>
          </p:cNvGrpSpPr>
          <p:nvPr/>
        </p:nvGrpSpPr>
        <p:grpSpPr bwMode="auto">
          <a:xfrm>
            <a:off x="1295400" y="2667000"/>
            <a:ext cx="7350125" cy="2590800"/>
            <a:chOff x="1336675" y="4267200"/>
            <a:chExt cx="6207125" cy="1985963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1336675" y="4343400"/>
              <a:ext cx="6207125" cy="1909763"/>
              <a:chOff x="1392" y="1584"/>
              <a:chExt cx="3910" cy="1203"/>
            </a:xfrm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</p:grpSpPr>
          <p:pic>
            <p:nvPicPr>
              <p:cNvPr id="16" name="Picture 4" descr="j019538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392" y="1632"/>
                <a:ext cx="1131" cy="1155"/>
              </a:xfrm>
              <a:prstGeom prst="rect">
                <a:avLst/>
              </a:prstGeom>
              <a:noFill/>
            </p:spPr>
          </p:pic>
          <p:pic>
            <p:nvPicPr>
              <p:cNvPr id="17" name="Picture 5" descr="MCj04061560000[1]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176" y="1584"/>
                <a:ext cx="1126" cy="1160"/>
              </a:xfrm>
              <a:prstGeom prst="rect">
                <a:avLst/>
              </a:prstGeom>
              <a:noFill/>
            </p:spPr>
          </p:pic>
          <p:sp>
            <p:nvSpPr>
              <p:cNvPr id="18" name="Line 7"/>
              <p:cNvSpPr>
                <a:spLocks noChangeShapeType="1"/>
              </p:cNvSpPr>
              <p:nvPr/>
            </p:nvSpPr>
            <p:spPr bwMode="auto">
              <a:xfrm>
                <a:off x="2736" y="1776"/>
                <a:ext cx="13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19" name="Line 8"/>
              <p:cNvSpPr>
                <a:spLocks noChangeShapeType="1"/>
              </p:cNvSpPr>
              <p:nvPr/>
            </p:nvSpPr>
            <p:spPr bwMode="auto">
              <a:xfrm flipH="1">
                <a:off x="2640" y="2496"/>
                <a:ext cx="14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  <p:sp>
          <p:nvSpPr>
            <p:cNvPr id="13319" name="Text Box 10"/>
            <p:cNvSpPr txBox="1">
              <a:spLocks noChangeArrowheads="1"/>
            </p:cNvSpPr>
            <p:nvPr/>
          </p:nvSpPr>
          <p:spPr bwMode="auto">
            <a:xfrm>
              <a:off x="4156075" y="5405437"/>
              <a:ext cx="7207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Century" pitchFamily="18" charset="0"/>
                </a:rPr>
                <a:t>html</a:t>
              </a:r>
            </a:p>
          </p:txBody>
        </p:sp>
        <p:sp>
          <p:nvSpPr>
            <p:cNvPr id="13320" name="Text Box 11"/>
            <p:cNvSpPr txBox="1">
              <a:spLocks noChangeArrowheads="1"/>
            </p:cNvSpPr>
            <p:nvPr/>
          </p:nvSpPr>
          <p:spPr bwMode="auto">
            <a:xfrm>
              <a:off x="3276600" y="4267200"/>
              <a:ext cx="2743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Century" pitchFamily="18" charset="0"/>
                </a:rPr>
                <a:t>http://www.google.com</a:t>
              </a:r>
            </a:p>
          </p:txBody>
        </p:sp>
      </p:grpSp>
      <p:sp>
        <p:nvSpPr>
          <p:cNvPr id="13317" name="Text Box 11"/>
          <p:cNvSpPr txBox="1">
            <a:spLocks noChangeArrowheads="1"/>
          </p:cNvSpPr>
          <p:nvPr/>
        </p:nvSpPr>
        <p:spPr bwMode="auto">
          <a:xfrm>
            <a:off x="1219200" y="5638800"/>
            <a:ext cx="8153400" cy="5349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3200">
                <a:solidFill>
                  <a:srgbClr val="C00000"/>
                </a:solidFill>
                <a:latin typeface="Verdana" pitchFamily="34" charset="0"/>
              </a:rPr>
              <a:t>URL</a:t>
            </a:r>
            <a:r>
              <a:rPr lang="en-US" sz="3200">
                <a:latin typeface="Verdana" pitchFamily="34" charset="0"/>
              </a:rPr>
              <a:t>: </a:t>
            </a:r>
            <a:r>
              <a:rPr lang="en-US" sz="3200">
                <a:solidFill>
                  <a:srgbClr val="C00000"/>
                </a:solidFill>
                <a:latin typeface="Verdana" pitchFamily="34" charset="0"/>
              </a:rPr>
              <a:t>U</a:t>
            </a:r>
            <a:r>
              <a:rPr lang="en-US" sz="3200">
                <a:latin typeface="Verdana" pitchFamily="34" charset="0"/>
              </a:rPr>
              <a:t>niform </a:t>
            </a:r>
            <a:r>
              <a:rPr lang="en-US" sz="3200">
                <a:solidFill>
                  <a:srgbClr val="C00000"/>
                </a:solidFill>
                <a:latin typeface="Verdana" pitchFamily="34" charset="0"/>
              </a:rPr>
              <a:t>R</a:t>
            </a:r>
            <a:r>
              <a:rPr lang="en-US" sz="3200">
                <a:latin typeface="Verdana" pitchFamily="34" charset="0"/>
              </a:rPr>
              <a:t>esource </a:t>
            </a:r>
            <a:r>
              <a:rPr lang="en-US" sz="3200">
                <a:solidFill>
                  <a:srgbClr val="C00000"/>
                </a:solidFill>
                <a:latin typeface="Verdana" pitchFamily="34" charset="0"/>
              </a:rPr>
              <a:t>L</a:t>
            </a:r>
            <a:r>
              <a:rPr lang="en-US" sz="3200">
                <a:latin typeface="Verdana" pitchFamily="34" charset="0"/>
              </a:rPr>
              <a:t>ocater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001000" cy="1219200"/>
          </a:xfrm>
        </p:spPr>
        <p:txBody>
          <a:bodyPr>
            <a:scene3d>
              <a:camera prst="orthographicFront"/>
              <a:lightRig rig="sunset" dir="t"/>
            </a:scene3d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How Does the Web Work?  </a:t>
            </a:r>
            <a:r>
              <a:rPr lang="en-US" sz="2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Cont.</a:t>
            </a:r>
            <a:endParaRPr lang="en-US" sz="4800" b="1" dirty="0">
              <a:solidFill>
                <a:srgbClr val="CC0066"/>
              </a:solidFill>
              <a:effectLst>
                <a:outerShdw blurRad="114300" dist="50800" dir="4200000" algn="ctr" rotWithShape="0">
                  <a:schemeClr val="accent4">
                    <a:lumMod val="75000"/>
                  </a:scheme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981201"/>
            <a:ext cx="8229600" cy="685799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URL Have two parts:</a:t>
            </a:r>
          </a:p>
          <a:p>
            <a:pPr fontAlgn="auto">
              <a:spcAft>
                <a:spcPts val="0"/>
              </a:spcAft>
              <a:defRPr/>
            </a:pP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2057400" y="3905250"/>
            <a:ext cx="7772400" cy="5349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itchFamily="34" charset="0"/>
                <a:cs typeface="+mn-cs"/>
              </a:rPr>
              <a:t>http://www.Google.com</a:t>
            </a:r>
          </a:p>
        </p:txBody>
      </p:sp>
      <p:grpSp>
        <p:nvGrpSpPr>
          <p:cNvPr id="14341" name="Group 25"/>
          <p:cNvGrpSpPr>
            <a:grpSpLocks/>
          </p:cNvGrpSpPr>
          <p:nvPr/>
        </p:nvGrpSpPr>
        <p:grpSpPr bwMode="auto">
          <a:xfrm>
            <a:off x="5105400" y="2714625"/>
            <a:ext cx="3124200" cy="1247775"/>
            <a:chOff x="4419600" y="2333625"/>
            <a:chExt cx="3124200" cy="1247775"/>
          </a:xfrm>
        </p:grpSpPr>
        <p:sp>
          <p:nvSpPr>
            <p:cNvPr id="24" name="AutoShape 7"/>
            <p:cNvSpPr>
              <a:spLocks noChangeArrowheads="1"/>
            </p:cNvSpPr>
            <p:nvPr/>
          </p:nvSpPr>
          <p:spPr bwMode="auto">
            <a:xfrm flipV="1">
              <a:off x="4419600" y="2333625"/>
              <a:ext cx="3124200" cy="1247775"/>
            </a:xfrm>
            <a:prstGeom prst="upArrowCallout">
              <a:avLst>
                <a:gd name="adj1" fmla="val 62595"/>
                <a:gd name="adj2" fmla="val 62595"/>
                <a:gd name="adj3" fmla="val 16667"/>
                <a:gd name="adj4" fmla="val 66667"/>
              </a:avLst>
            </a:prstGeom>
            <a:noFill/>
            <a:ln w="57150" algn="ctr">
              <a:solidFill>
                <a:srgbClr val="CC0066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endParaRPr lang="en-US" sz="2400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Verdana" pitchFamily="34" charset="0"/>
                <a:cs typeface="+mn-cs"/>
              </a:endParaRPr>
            </a:p>
          </p:txBody>
        </p:sp>
        <p:sp>
          <p:nvSpPr>
            <p:cNvPr id="25" name="Text Box 8"/>
            <p:cNvSpPr txBox="1">
              <a:spLocks noChangeArrowheads="1"/>
            </p:cNvSpPr>
            <p:nvPr/>
          </p:nvSpPr>
          <p:spPr bwMode="auto">
            <a:xfrm>
              <a:off x="4495800" y="2551113"/>
              <a:ext cx="2895600" cy="47942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800" dirty="0">
                  <a:solidFill>
                    <a:schemeClr val="accent4">
                      <a:lumMod val="50000"/>
                    </a:schemeClr>
                  </a:solidFill>
                  <a:latin typeface="Verdana" pitchFamily="34" charset="0"/>
                  <a:cs typeface="+mn-cs"/>
                </a:rPr>
                <a:t>Domain Name</a:t>
              </a:r>
            </a:p>
          </p:txBody>
        </p:sp>
      </p:grpSp>
      <p:grpSp>
        <p:nvGrpSpPr>
          <p:cNvPr id="14342" name="Group 30"/>
          <p:cNvGrpSpPr>
            <a:grpSpLocks/>
          </p:cNvGrpSpPr>
          <p:nvPr/>
        </p:nvGrpSpPr>
        <p:grpSpPr bwMode="auto">
          <a:xfrm>
            <a:off x="2438400" y="4391025"/>
            <a:ext cx="3124200" cy="1247775"/>
            <a:chOff x="1752600" y="4238625"/>
            <a:chExt cx="3124200" cy="1247775"/>
          </a:xfrm>
        </p:grpSpPr>
        <p:sp>
          <p:nvSpPr>
            <p:cNvPr id="14347" name="AutoShape 6"/>
            <p:cNvSpPr>
              <a:spLocks noChangeArrowheads="1"/>
            </p:cNvSpPr>
            <p:nvPr/>
          </p:nvSpPr>
          <p:spPr bwMode="auto">
            <a:xfrm>
              <a:off x="1752600" y="4238625"/>
              <a:ext cx="3124200" cy="1247775"/>
            </a:xfrm>
            <a:prstGeom prst="upArrowCallout">
              <a:avLst>
                <a:gd name="adj1" fmla="val 62595"/>
                <a:gd name="adj2" fmla="val 62595"/>
                <a:gd name="adj3" fmla="val 16667"/>
                <a:gd name="adj4" fmla="val 66667"/>
              </a:avLst>
            </a:prstGeom>
            <a:noFill/>
            <a:ln w="57150" algn="ctr">
              <a:solidFill>
                <a:srgbClr val="CC0066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</a:pPr>
              <a:endParaRPr lang="en-US" sz="2800">
                <a:solidFill>
                  <a:srgbClr val="CC0066"/>
                </a:solidFill>
                <a:latin typeface="Verdana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981200" y="4800600"/>
              <a:ext cx="2590800" cy="5238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dirty="0">
                  <a:solidFill>
                    <a:schemeClr val="accent4">
                      <a:lumMod val="50000"/>
                    </a:schemeClr>
                  </a:solidFill>
                  <a:latin typeface="Verdana" pitchFamily="34" charset="0"/>
                  <a:cs typeface="+mn-cs"/>
                </a:rPr>
                <a:t>Protocol Type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990600" y="3248025"/>
            <a:ext cx="2057400" cy="9906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i="1" dirty="0">
                <a:solidFill>
                  <a:srgbClr val="002060"/>
                </a:solidFill>
                <a:latin typeface="Verdana" pitchFamily="34" charset="0"/>
              </a:rPr>
              <a:t>HTTP = Hyper Text Transfer Protocol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048000" y="3781425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086600" cy="1219200"/>
          </a:xfrm>
        </p:spPr>
        <p:txBody>
          <a:bodyPr>
            <a:scene3d>
              <a:camera prst="orthographicFront"/>
              <a:lightRig rig="sunset" dir="t"/>
            </a:scene3d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How Does the Web Work?</a:t>
            </a:r>
            <a:endParaRPr lang="en-US" sz="4800" b="1" dirty="0">
              <a:solidFill>
                <a:srgbClr val="CC0066"/>
              </a:solidFill>
              <a:effectLst>
                <a:outerShdw blurRad="114300" dist="50800" dir="4200000" algn="ctr" rotWithShape="0">
                  <a:schemeClr val="accent4">
                    <a:lumMod val="75000"/>
                  </a:scheme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1"/>
            <a:ext cx="8229600" cy="2209799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When you click the </a:t>
            </a:r>
            <a:r>
              <a:rPr lang="en-US" sz="2000" b="1" dirty="0" smtClean="0">
                <a:solidFill>
                  <a:srgbClr val="9A57CD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hyperlink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, your computer sends a message called an </a:t>
            </a:r>
            <a:r>
              <a:rPr lang="en-US" sz="2000" b="1" dirty="0" smtClean="0">
                <a:solidFill>
                  <a:srgbClr val="9A57CD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HTTP request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. This message says, in effect, “Please send me the Web page that I want.”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The web server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recieves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the request and when it finds the Web page, it sends it to your computer, and your Web browser displays it.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336675" y="4343400"/>
            <a:ext cx="6207125" cy="1909763"/>
            <a:chOff x="1392" y="1584"/>
            <a:chExt cx="3910" cy="1203"/>
          </a:xfrm>
          <a:effectLst>
            <a:glow rad="139700">
              <a:schemeClr val="accent6">
                <a:satMod val="175000"/>
                <a:alpha val="40000"/>
              </a:schemeClr>
            </a:glow>
          </a:effectLst>
        </p:grpSpPr>
        <p:pic>
          <p:nvPicPr>
            <p:cNvPr id="16" name="Picture 4" descr="j019538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92" y="1632"/>
              <a:ext cx="1131" cy="1155"/>
            </a:xfrm>
            <a:prstGeom prst="rect">
              <a:avLst/>
            </a:prstGeom>
            <a:noFill/>
          </p:spPr>
        </p:pic>
        <p:pic>
          <p:nvPicPr>
            <p:cNvPr id="17" name="Picture 5" descr="MCj0406156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76" y="1584"/>
              <a:ext cx="1126" cy="1160"/>
            </a:xfrm>
            <a:prstGeom prst="rect">
              <a:avLst/>
            </a:prstGeom>
            <a:noFill/>
          </p:spPr>
        </p:pic>
        <p:sp>
          <p:nvSpPr>
            <p:cNvPr id="18" name="Line 7"/>
            <p:cNvSpPr>
              <a:spLocks noChangeShapeType="1"/>
            </p:cNvSpPr>
            <p:nvPr/>
          </p:nvSpPr>
          <p:spPr bwMode="auto">
            <a:xfrm>
              <a:off x="2736" y="1776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Line 8"/>
            <p:cNvSpPr>
              <a:spLocks noChangeShapeType="1"/>
            </p:cNvSpPr>
            <p:nvPr/>
          </p:nvSpPr>
          <p:spPr bwMode="auto">
            <a:xfrm flipH="1">
              <a:off x="2640" y="2496"/>
              <a:ext cx="1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15365" name="Text Box 10"/>
          <p:cNvSpPr txBox="1">
            <a:spLocks noChangeArrowheads="1"/>
          </p:cNvSpPr>
          <p:nvPr/>
        </p:nvSpPr>
        <p:spPr bwMode="auto">
          <a:xfrm>
            <a:off x="4156075" y="5405438"/>
            <a:ext cx="720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entury" pitchFamily="18" charset="0"/>
              </a:rPr>
              <a:t>html</a:t>
            </a:r>
          </a:p>
        </p:txBody>
      </p:sp>
      <p:sp>
        <p:nvSpPr>
          <p:cNvPr id="15366" name="Text Box 11"/>
          <p:cNvSpPr txBox="1">
            <a:spLocks noChangeArrowheads="1"/>
          </p:cNvSpPr>
          <p:nvPr/>
        </p:nvSpPr>
        <p:spPr bwMode="auto">
          <a:xfrm>
            <a:off x="3276600" y="4267200"/>
            <a:ext cx="2743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entury" pitchFamily="18" charset="0"/>
              </a:rPr>
              <a:t>http://www.google.com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tterfly">
  <a:themeElements>
    <a:clrScheme name="Custom 28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0E0E8C"/>
      </a:accent1>
      <a:accent2>
        <a:srgbClr val="EE0060"/>
      </a:accent2>
      <a:accent3>
        <a:srgbClr val="CC0053"/>
      </a:accent3>
      <a:accent4>
        <a:srgbClr val="660066"/>
      </a:accent4>
      <a:accent5>
        <a:srgbClr val="4E74A3"/>
      </a:accent5>
      <a:accent6>
        <a:srgbClr val="B20048"/>
      </a:accent6>
      <a:hlink>
        <a:srgbClr val="CB7E0E"/>
      </a:hlink>
      <a:folHlink>
        <a:srgbClr val="7C9263"/>
      </a:folHlink>
    </a:clrScheme>
    <a:fontScheme name="Butterfly">
      <a:majorFont>
        <a:latin typeface="Century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utterfly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35000">
              <a:schemeClr val="phClr">
                <a:tint val="65000"/>
                <a:satMod val="180000"/>
              </a:schemeClr>
            </a:gs>
            <a:gs pos="100000">
              <a:schemeClr val="phClr">
                <a:tint val="50000"/>
                <a:satMod val="2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65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01600" dist="25400" dir="13500000">
              <a:srgbClr val="FFFFFF">
                <a:alpha val="80000"/>
              </a:srgbClr>
            </a:innerShdw>
          </a:effectLst>
          <a:scene3d>
            <a:camera prst="orthographicFront">
              <a:rot lat="0" lon="0" rev="0"/>
            </a:camera>
            <a:lightRig rig="soft" dir="tl">
              <a:rot lat="0" lon="0" rev="6000000"/>
            </a:lightRig>
          </a:scene3d>
          <a:sp3d prstMaterial="powder">
            <a:bevelT w="0" h="0"/>
          </a:sp3d>
        </a:effectStyle>
        <a:effectStyle>
          <a:effectLst>
            <a:innerShdw blurRad="127000" dist="25400" dir="13500000">
              <a:srgbClr val="FFFFFF">
                <a:alpha val="80000"/>
              </a:srgbClr>
            </a:innerShdw>
          </a:effectLst>
          <a:scene3d>
            <a:camera prst="orthographicFront">
              <a:rot lat="0" lon="0" rev="0"/>
            </a:camera>
            <a:lightRig rig="morning" dir="t">
              <a:rot lat="0" lon="0" rev="11400000"/>
            </a:lightRig>
          </a:scene3d>
          <a:sp3d prstMaterial="translucentPowder">
            <a:bevelT w="88900" h="381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  <a:satMod val="165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Butterfly</Template>
  <TotalTime>3716</TotalTime>
  <Words>1879</Words>
  <Application>Microsoft Office PowerPoint</Application>
  <PresentationFormat>On-screen Show (4:3)</PresentationFormat>
  <Paragraphs>300</Paragraphs>
  <Slides>36</Slides>
  <Notes>11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Butterfly</vt:lpstr>
      <vt:lpstr>HTML</vt:lpstr>
      <vt:lpstr>Course Contents</vt:lpstr>
      <vt:lpstr>What Is Internet?</vt:lpstr>
      <vt:lpstr>What Is Internet Backbone?</vt:lpstr>
      <vt:lpstr>What Is the World Wide Web?</vt:lpstr>
      <vt:lpstr>What Is WebSite?</vt:lpstr>
      <vt:lpstr>How Does the Web Work?</vt:lpstr>
      <vt:lpstr>How Does the Web Work?  Cont.</vt:lpstr>
      <vt:lpstr>How Does the Web Work?</vt:lpstr>
      <vt:lpstr>Where Does HTML Fit In?</vt:lpstr>
      <vt:lpstr>What is HTML?</vt:lpstr>
      <vt:lpstr>PowerPoint Presentation</vt:lpstr>
      <vt:lpstr> HTML Tags</vt:lpstr>
      <vt:lpstr>HTML Document Structure</vt:lpstr>
      <vt:lpstr>  HTML Document Structure   </vt:lpstr>
      <vt:lpstr>HTML Document Structure   Cont. </vt:lpstr>
      <vt:lpstr>HTML Editors </vt:lpstr>
      <vt:lpstr>Working with Text</vt:lpstr>
      <vt:lpstr>Working With Text</vt:lpstr>
      <vt:lpstr>Headings</vt:lpstr>
      <vt:lpstr>Paragraph</vt:lpstr>
      <vt:lpstr>Font</vt:lpstr>
      <vt:lpstr> Font            Cont.</vt:lpstr>
      <vt:lpstr> Font            Cont.</vt:lpstr>
      <vt:lpstr> Font            Cont.</vt:lpstr>
      <vt:lpstr> Font            Cont.</vt:lpstr>
      <vt:lpstr>Styles</vt:lpstr>
      <vt:lpstr>Preformatted Text</vt:lpstr>
      <vt:lpstr>Preformatted Text      Cont.</vt:lpstr>
      <vt:lpstr>Ordered list</vt:lpstr>
      <vt:lpstr>Ordered list        Cont.</vt:lpstr>
      <vt:lpstr>Ordered list        Cont.</vt:lpstr>
      <vt:lpstr>Ordered list        Cont.</vt:lpstr>
      <vt:lpstr>UnOrdered list</vt:lpstr>
      <vt:lpstr> Unordered list        Cont.</vt:lpstr>
      <vt:lpstr> UnOrdered list        Cont.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EiMoo</dc:creator>
  <cp:lastModifiedBy>ITIMansouraPC</cp:lastModifiedBy>
  <cp:revision>341</cp:revision>
  <dcterms:created xsi:type="dcterms:W3CDTF">2006-08-16T00:00:00Z</dcterms:created>
  <dcterms:modified xsi:type="dcterms:W3CDTF">2017-02-18T21:06:45Z</dcterms:modified>
</cp:coreProperties>
</file>