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322" r:id="rId2"/>
    <p:sldId id="323" r:id="rId3"/>
    <p:sldId id="267" r:id="rId4"/>
    <p:sldId id="299" r:id="rId5"/>
    <p:sldId id="324" r:id="rId6"/>
    <p:sldId id="325" r:id="rId7"/>
    <p:sldId id="326" r:id="rId8"/>
    <p:sldId id="327" r:id="rId9"/>
    <p:sldId id="304" r:id="rId10"/>
    <p:sldId id="328" r:id="rId11"/>
    <p:sldId id="329" r:id="rId12"/>
    <p:sldId id="330" r:id="rId13"/>
    <p:sldId id="331" r:id="rId14"/>
    <p:sldId id="332" r:id="rId15"/>
    <p:sldId id="333" r:id="rId16"/>
    <p:sldId id="33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FF0066"/>
    <a:srgbClr val="001642"/>
    <a:srgbClr val="007033"/>
    <a:srgbClr val="B482DA"/>
    <a:srgbClr val="9A57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7" autoAdjust="0"/>
  </p:normalViewPr>
  <p:slideViewPr>
    <p:cSldViewPr>
      <p:cViewPr varScale="1">
        <p:scale>
          <a:sx n="70" d="100"/>
          <a:sy n="70" d="100"/>
        </p:scale>
        <p:origin x="-5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FFEE0-9ADB-4582-BAB2-B77B3C63117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C8AB5-BFF3-4164-B9F9-39839C6A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79"/>
          <p:cNvGrpSpPr/>
          <p:nvPr/>
        </p:nvGrpSpPr>
        <p:grpSpPr>
          <a:xfrm>
            <a:off x="796323" y="4190170"/>
            <a:ext cx="836744" cy="637309"/>
            <a:chOff x="796323" y="4190170"/>
            <a:chExt cx="836744" cy="637309"/>
          </a:xfrm>
        </p:grpSpPr>
        <p:sp>
          <p:nvSpPr>
            <p:cNvPr id="1439" name="AutoShape 3"/>
            <p:cNvSpPr>
              <a:spLocks noChangeAspect="1" noChangeArrowheads="1" noTextEdit="1"/>
            </p:cNvSpPr>
            <p:nvPr/>
          </p:nvSpPr>
          <p:spPr bwMode="auto">
            <a:xfrm rot="276801">
              <a:off x="801678" y="4195901"/>
              <a:ext cx="829104" cy="612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0" name="Freeform 1439"/>
            <p:cNvSpPr>
              <a:spLocks noEditPoints="1"/>
            </p:cNvSpPr>
            <p:nvPr/>
          </p:nvSpPr>
          <p:spPr bwMode="auto">
            <a:xfrm rot="276801">
              <a:off x="796323" y="4190170"/>
              <a:ext cx="836744" cy="637309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8" name="Group 296"/>
            <p:cNvGrpSpPr/>
            <p:nvPr/>
          </p:nvGrpSpPr>
          <p:grpSpPr>
            <a:xfrm rot="276801">
              <a:off x="1069023" y="4350690"/>
              <a:ext cx="207881" cy="211093"/>
              <a:chOff x="5902325" y="2266950"/>
              <a:chExt cx="820738" cy="833438"/>
            </a:xfrm>
            <a:noFill/>
          </p:grpSpPr>
          <p:sp>
            <p:nvSpPr>
              <p:cNvPr id="153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3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3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54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7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453" name="Freeform 283"/>
            <p:cNvSpPr>
              <a:spLocks/>
            </p:cNvSpPr>
            <p:nvPr/>
          </p:nvSpPr>
          <p:spPr bwMode="auto">
            <a:xfrm rot="276801">
              <a:off x="1150043" y="4277541"/>
              <a:ext cx="63932" cy="172897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4" name="Freeform 284"/>
            <p:cNvSpPr>
              <a:spLocks/>
            </p:cNvSpPr>
            <p:nvPr/>
          </p:nvSpPr>
          <p:spPr bwMode="auto">
            <a:xfrm rot="276801">
              <a:off x="1235754" y="4279506"/>
              <a:ext cx="61117" cy="17410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781" name="Rectangle 178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780" name="Picture 1779" descr="vines15.png"/>
          <p:cNvPicPr>
            <a:picLocks noChangeAspect="1"/>
          </p:cNvPicPr>
          <p:nvPr/>
        </p:nvPicPr>
        <p:blipFill>
          <a:blip r:embed="rId2"/>
          <a:srcRect l="27271" t="11030" r="13284" b="37244"/>
          <a:stretch>
            <a:fillRect/>
          </a:stretch>
        </p:blipFill>
        <p:spPr>
          <a:xfrm>
            <a:off x="0" y="1143000"/>
            <a:ext cx="7899300" cy="5652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5181600" cy="2362200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3733800"/>
            <a:ext cx="3124200" cy="16002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38100">
                    <a:schemeClr val="bg1"/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5486400"/>
            <a:ext cx="3124200" cy="3651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2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381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52873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1581"/>
          <p:cNvGrpSpPr/>
          <p:nvPr/>
        </p:nvGrpSpPr>
        <p:grpSpPr>
          <a:xfrm>
            <a:off x="6251867" y="408666"/>
            <a:ext cx="2490637" cy="2266611"/>
            <a:chOff x="6251867" y="408666"/>
            <a:chExt cx="2490637" cy="2266611"/>
          </a:xfrm>
        </p:grpSpPr>
        <p:sp>
          <p:nvSpPr>
            <p:cNvPr id="295" name="AutoShape 3"/>
            <p:cNvSpPr>
              <a:spLocks noChangeAspect="1" noChangeArrowheads="1" noTextEdit="1"/>
            </p:cNvSpPr>
            <p:nvPr/>
          </p:nvSpPr>
          <p:spPr bwMode="auto">
            <a:xfrm rot="1639090">
              <a:off x="6273861" y="640642"/>
              <a:ext cx="2350566" cy="173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300"/>
            <p:cNvSpPr>
              <a:spLocks noEditPoints="1"/>
            </p:cNvSpPr>
            <p:nvPr/>
          </p:nvSpPr>
          <p:spPr bwMode="auto">
            <a:xfrm rot="1639090">
              <a:off x="6251867" y="621277"/>
              <a:ext cx="2372225" cy="180681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  <a:alpha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 rot="1639090">
              <a:off x="6605738" y="418485"/>
              <a:ext cx="680547" cy="927914"/>
            </a:xfrm>
            <a:custGeom>
              <a:avLst/>
              <a:gdLst/>
              <a:ahLst/>
              <a:cxnLst>
                <a:cxn ang="0">
                  <a:pos x="220" y="342"/>
                </a:cxn>
                <a:cxn ang="0">
                  <a:pos x="206" y="323"/>
                </a:cxn>
                <a:cxn ang="0">
                  <a:pos x="182" y="307"/>
                </a:cxn>
                <a:cxn ang="0">
                  <a:pos x="172" y="268"/>
                </a:cxn>
                <a:cxn ang="0">
                  <a:pos x="221" y="182"/>
                </a:cxn>
                <a:cxn ang="0">
                  <a:pos x="223" y="137"/>
                </a:cxn>
                <a:cxn ang="0">
                  <a:pos x="169" y="122"/>
                </a:cxn>
                <a:cxn ang="0">
                  <a:pos x="48" y="124"/>
                </a:cxn>
                <a:cxn ang="0">
                  <a:pos x="5" y="37"/>
                </a:cxn>
                <a:cxn ang="0">
                  <a:pos x="29" y="5"/>
                </a:cxn>
                <a:cxn ang="0">
                  <a:pos x="59" y="6"/>
                </a:cxn>
                <a:cxn ang="0">
                  <a:pos x="79" y="22"/>
                </a:cxn>
                <a:cxn ang="0">
                  <a:pos x="58" y="11"/>
                </a:cxn>
                <a:cxn ang="0">
                  <a:pos x="15" y="39"/>
                </a:cxn>
                <a:cxn ang="0">
                  <a:pos x="51" y="113"/>
                </a:cxn>
                <a:cxn ang="0">
                  <a:pos x="169" y="109"/>
                </a:cxn>
                <a:cxn ang="0">
                  <a:pos x="232" y="127"/>
                </a:cxn>
                <a:cxn ang="0">
                  <a:pos x="232" y="188"/>
                </a:cxn>
                <a:cxn ang="0">
                  <a:pos x="181" y="271"/>
                </a:cxn>
                <a:cxn ang="0">
                  <a:pos x="209" y="320"/>
                </a:cxn>
                <a:cxn ang="0">
                  <a:pos x="220" y="342"/>
                </a:cxn>
              </a:cxnLst>
              <a:rect l="0" t="0" r="r" b="b"/>
              <a:pathLst>
                <a:path w="252" h="343">
                  <a:moveTo>
                    <a:pt x="220" y="342"/>
                  </a:moveTo>
                  <a:cubicBezTo>
                    <a:pt x="218" y="343"/>
                    <a:pt x="217" y="334"/>
                    <a:pt x="206" y="323"/>
                  </a:cubicBezTo>
                  <a:cubicBezTo>
                    <a:pt x="200" y="318"/>
                    <a:pt x="192" y="314"/>
                    <a:pt x="182" y="307"/>
                  </a:cubicBezTo>
                  <a:cubicBezTo>
                    <a:pt x="172" y="299"/>
                    <a:pt x="168" y="283"/>
                    <a:pt x="172" y="268"/>
                  </a:cubicBezTo>
                  <a:cubicBezTo>
                    <a:pt x="179" y="239"/>
                    <a:pt x="203" y="213"/>
                    <a:pt x="221" y="182"/>
                  </a:cubicBezTo>
                  <a:cubicBezTo>
                    <a:pt x="230" y="167"/>
                    <a:pt x="236" y="148"/>
                    <a:pt x="223" y="137"/>
                  </a:cubicBezTo>
                  <a:cubicBezTo>
                    <a:pt x="210" y="124"/>
                    <a:pt x="190" y="121"/>
                    <a:pt x="169" y="122"/>
                  </a:cubicBezTo>
                  <a:cubicBezTo>
                    <a:pt x="128" y="124"/>
                    <a:pt x="87" y="136"/>
                    <a:pt x="48" y="124"/>
                  </a:cubicBezTo>
                  <a:cubicBezTo>
                    <a:pt x="5" y="111"/>
                    <a:pt x="0" y="64"/>
                    <a:pt x="5" y="37"/>
                  </a:cubicBezTo>
                  <a:cubicBezTo>
                    <a:pt x="9" y="23"/>
                    <a:pt x="18" y="10"/>
                    <a:pt x="29" y="5"/>
                  </a:cubicBezTo>
                  <a:cubicBezTo>
                    <a:pt x="41" y="0"/>
                    <a:pt x="52" y="3"/>
                    <a:pt x="59" y="6"/>
                  </a:cubicBezTo>
                  <a:cubicBezTo>
                    <a:pt x="74" y="14"/>
                    <a:pt x="79" y="22"/>
                    <a:pt x="79" y="22"/>
                  </a:cubicBezTo>
                  <a:cubicBezTo>
                    <a:pt x="78" y="23"/>
                    <a:pt x="72" y="17"/>
                    <a:pt x="58" y="11"/>
                  </a:cubicBezTo>
                  <a:cubicBezTo>
                    <a:pt x="44" y="4"/>
                    <a:pt x="18" y="11"/>
                    <a:pt x="15" y="39"/>
                  </a:cubicBezTo>
                  <a:cubicBezTo>
                    <a:pt x="10" y="63"/>
                    <a:pt x="17" y="103"/>
                    <a:pt x="51" y="113"/>
                  </a:cubicBezTo>
                  <a:cubicBezTo>
                    <a:pt x="85" y="123"/>
                    <a:pt x="126" y="112"/>
                    <a:pt x="169" y="109"/>
                  </a:cubicBezTo>
                  <a:cubicBezTo>
                    <a:pt x="190" y="107"/>
                    <a:pt x="216" y="111"/>
                    <a:pt x="232" y="127"/>
                  </a:cubicBezTo>
                  <a:cubicBezTo>
                    <a:pt x="252" y="146"/>
                    <a:pt x="241" y="174"/>
                    <a:pt x="232" y="188"/>
                  </a:cubicBezTo>
                  <a:cubicBezTo>
                    <a:pt x="212" y="221"/>
                    <a:pt x="188" y="245"/>
                    <a:pt x="181" y="271"/>
                  </a:cubicBezTo>
                  <a:cubicBezTo>
                    <a:pt x="171" y="299"/>
                    <a:pt x="199" y="308"/>
                    <a:pt x="209" y="320"/>
                  </a:cubicBezTo>
                  <a:cubicBezTo>
                    <a:pt x="220" y="332"/>
                    <a:pt x="220" y="343"/>
                    <a:pt x="220" y="34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 rot="1639090">
              <a:off x="6877476" y="1182164"/>
              <a:ext cx="353383" cy="941594"/>
            </a:xfrm>
            <a:custGeom>
              <a:avLst/>
              <a:gdLst/>
              <a:ahLst/>
              <a:cxnLst>
                <a:cxn ang="0">
                  <a:pos x="131" y="14"/>
                </a:cxn>
                <a:cxn ang="0">
                  <a:pos x="116" y="8"/>
                </a:cxn>
                <a:cxn ang="0">
                  <a:pos x="80" y="29"/>
                </a:cxn>
                <a:cxn ang="0">
                  <a:pos x="62" y="51"/>
                </a:cxn>
                <a:cxn ang="0">
                  <a:pos x="86" y="70"/>
                </a:cxn>
                <a:cxn ang="0">
                  <a:pos x="100" y="155"/>
                </a:cxn>
                <a:cxn ang="0">
                  <a:pos x="66" y="235"/>
                </a:cxn>
                <a:cxn ang="0">
                  <a:pos x="24" y="286"/>
                </a:cxn>
                <a:cxn ang="0">
                  <a:pos x="14" y="346"/>
                </a:cxn>
                <a:cxn ang="0">
                  <a:pos x="16" y="283"/>
                </a:cxn>
                <a:cxn ang="0">
                  <a:pos x="57" y="226"/>
                </a:cxn>
                <a:cxn ang="0">
                  <a:pos x="87" y="153"/>
                </a:cxn>
                <a:cxn ang="0">
                  <a:pos x="77" y="79"/>
                </a:cxn>
                <a:cxn ang="0">
                  <a:pos x="62" y="68"/>
                </a:cxn>
                <a:cxn ang="0">
                  <a:pos x="52" y="49"/>
                </a:cxn>
                <a:cxn ang="0">
                  <a:pos x="74" y="22"/>
                </a:cxn>
                <a:cxn ang="0">
                  <a:pos x="117" y="3"/>
                </a:cxn>
                <a:cxn ang="0">
                  <a:pos x="131" y="14"/>
                </a:cxn>
              </a:cxnLst>
              <a:rect l="0" t="0" r="r" b="b"/>
              <a:pathLst>
                <a:path w="131" h="348">
                  <a:moveTo>
                    <a:pt x="131" y="14"/>
                  </a:moveTo>
                  <a:cubicBezTo>
                    <a:pt x="131" y="15"/>
                    <a:pt x="126" y="10"/>
                    <a:pt x="116" y="8"/>
                  </a:cubicBezTo>
                  <a:cubicBezTo>
                    <a:pt x="107" y="7"/>
                    <a:pt x="93" y="15"/>
                    <a:pt x="80" y="29"/>
                  </a:cubicBezTo>
                  <a:cubicBezTo>
                    <a:pt x="74" y="35"/>
                    <a:pt x="65" y="44"/>
                    <a:pt x="62" y="51"/>
                  </a:cubicBezTo>
                  <a:cubicBezTo>
                    <a:pt x="59" y="55"/>
                    <a:pt x="75" y="61"/>
                    <a:pt x="86" y="70"/>
                  </a:cubicBezTo>
                  <a:cubicBezTo>
                    <a:pt x="109" y="92"/>
                    <a:pt x="104" y="126"/>
                    <a:pt x="100" y="155"/>
                  </a:cubicBezTo>
                  <a:cubicBezTo>
                    <a:pt x="94" y="185"/>
                    <a:pt x="85" y="214"/>
                    <a:pt x="66" y="235"/>
                  </a:cubicBezTo>
                  <a:cubicBezTo>
                    <a:pt x="46" y="253"/>
                    <a:pt x="32" y="269"/>
                    <a:pt x="24" y="286"/>
                  </a:cubicBezTo>
                  <a:cubicBezTo>
                    <a:pt x="8" y="321"/>
                    <a:pt x="16" y="346"/>
                    <a:pt x="14" y="346"/>
                  </a:cubicBezTo>
                  <a:cubicBezTo>
                    <a:pt x="13" y="348"/>
                    <a:pt x="0" y="322"/>
                    <a:pt x="16" y="283"/>
                  </a:cubicBezTo>
                  <a:cubicBezTo>
                    <a:pt x="22" y="264"/>
                    <a:pt x="39" y="243"/>
                    <a:pt x="57" y="226"/>
                  </a:cubicBezTo>
                  <a:cubicBezTo>
                    <a:pt x="73" y="208"/>
                    <a:pt x="82" y="181"/>
                    <a:pt x="87" y="153"/>
                  </a:cubicBezTo>
                  <a:cubicBezTo>
                    <a:pt x="91" y="125"/>
                    <a:pt x="95" y="94"/>
                    <a:pt x="77" y="79"/>
                  </a:cubicBezTo>
                  <a:cubicBezTo>
                    <a:pt x="74" y="75"/>
                    <a:pt x="68" y="72"/>
                    <a:pt x="62" y="68"/>
                  </a:cubicBezTo>
                  <a:cubicBezTo>
                    <a:pt x="59" y="66"/>
                    <a:pt x="48" y="59"/>
                    <a:pt x="52" y="49"/>
                  </a:cubicBezTo>
                  <a:cubicBezTo>
                    <a:pt x="58" y="35"/>
                    <a:pt x="66" y="29"/>
                    <a:pt x="74" y="22"/>
                  </a:cubicBezTo>
                  <a:cubicBezTo>
                    <a:pt x="88" y="9"/>
                    <a:pt x="105" y="0"/>
                    <a:pt x="117" y="3"/>
                  </a:cubicBezTo>
                  <a:cubicBezTo>
                    <a:pt x="129" y="8"/>
                    <a:pt x="131" y="14"/>
                    <a:pt x="131" y="1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 rot="1639090">
              <a:off x="7357210" y="1492246"/>
              <a:ext cx="921075" cy="579092"/>
            </a:xfrm>
            <a:custGeom>
              <a:avLst/>
              <a:gdLst/>
              <a:ahLst/>
              <a:cxnLst>
                <a:cxn ang="0">
                  <a:pos x="339" y="1"/>
                </a:cxn>
                <a:cxn ang="0">
                  <a:pos x="307" y="61"/>
                </a:cxn>
                <a:cxn ang="0">
                  <a:pos x="266" y="124"/>
                </a:cxn>
                <a:cxn ang="0">
                  <a:pos x="221" y="134"/>
                </a:cxn>
                <a:cxn ang="0">
                  <a:pos x="187" y="150"/>
                </a:cxn>
                <a:cxn ang="0">
                  <a:pos x="167" y="188"/>
                </a:cxn>
                <a:cxn ang="0">
                  <a:pos x="152" y="210"/>
                </a:cxn>
                <a:cxn ang="0">
                  <a:pos x="128" y="213"/>
                </a:cxn>
                <a:cxn ang="0">
                  <a:pos x="58" y="191"/>
                </a:cxn>
                <a:cxn ang="0">
                  <a:pos x="13" y="198"/>
                </a:cxn>
                <a:cxn ang="0">
                  <a:pos x="2" y="212"/>
                </a:cxn>
                <a:cxn ang="0">
                  <a:pos x="10" y="194"/>
                </a:cxn>
                <a:cxn ang="0">
                  <a:pos x="59" y="182"/>
                </a:cxn>
                <a:cxn ang="0">
                  <a:pos x="129" y="201"/>
                </a:cxn>
                <a:cxn ang="0">
                  <a:pos x="154" y="186"/>
                </a:cxn>
                <a:cxn ang="0">
                  <a:pos x="177" y="142"/>
                </a:cxn>
                <a:cxn ang="0">
                  <a:pos x="196" y="124"/>
                </a:cxn>
                <a:cxn ang="0">
                  <a:pos x="222" y="121"/>
                </a:cxn>
                <a:cxn ang="0">
                  <a:pos x="258" y="115"/>
                </a:cxn>
                <a:cxn ang="0">
                  <a:pos x="300" y="56"/>
                </a:cxn>
                <a:cxn ang="0">
                  <a:pos x="339" y="1"/>
                </a:cxn>
              </a:cxnLst>
              <a:rect l="0" t="0" r="r" b="b"/>
              <a:pathLst>
                <a:path w="341" h="214">
                  <a:moveTo>
                    <a:pt x="339" y="1"/>
                  </a:moveTo>
                  <a:cubicBezTo>
                    <a:pt x="341" y="2"/>
                    <a:pt x="329" y="25"/>
                    <a:pt x="307" y="61"/>
                  </a:cubicBezTo>
                  <a:cubicBezTo>
                    <a:pt x="295" y="79"/>
                    <a:pt x="287" y="100"/>
                    <a:pt x="266" y="124"/>
                  </a:cubicBezTo>
                  <a:cubicBezTo>
                    <a:pt x="255" y="136"/>
                    <a:pt x="234" y="136"/>
                    <a:pt x="221" y="134"/>
                  </a:cubicBezTo>
                  <a:cubicBezTo>
                    <a:pt x="205" y="131"/>
                    <a:pt x="196" y="137"/>
                    <a:pt x="187" y="150"/>
                  </a:cubicBezTo>
                  <a:cubicBezTo>
                    <a:pt x="180" y="162"/>
                    <a:pt x="170" y="178"/>
                    <a:pt x="167" y="188"/>
                  </a:cubicBezTo>
                  <a:cubicBezTo>
                    <a:pt x="167" y="195"/>
                    <a:pt x="160" y="208"/>
                    <a:pt x="152" y="210"/>
                  </a:cubicBezTo>
                  <a:cubicBezTo>
                    <a:pt x="144" y="214"/>
                    <a:pt x="135" y="214"/>
                    <a:pt x="128" y="213"/>
                  </a:cubicBezTo>
                  <a:cubicBezTo>
                    <a:pt x="98" y="207"/>
                    <a:pt x="79" y="189"/>
                    <a:pt x="58" y="191"/>
                  </a:cubicBezTo>
                  <a:cubicBezTo>
                    <a:pt x="38" y="189"/>
                    <a:pt x="21" y="191"/>
                    <a:pt x="13" y="198"/>
                  </a:cubicBezTo>
                  <a:cubicBezTo>
                    <a:pt x="4" y="205"/>
                    <a:pt x="4" y="212"/>
                    <a:pt x="2" y="212"/>
                  </a:cubicBezTo>
                  <a:cubicBezTo>
                    <a:pt x="2" y="212"/>
                    <a:pt x="0" y="204"/>
                    <a:pt x="10" y="194"/>
                  </a:cubicBezTo>
                  <a:cubicBezTo>
                    <a:pt x="19" y="185"/>
                    <a:pt x="38" y="181"/>
                    <a:pt x="59" y="182"/>
                  </a:cubicBezTo>
                  <a:cubicBezTo>
                    <a:pt x="82" y="179"/>
                    <a:pt x="105" y="197"/>
                    <a:pt x="129" y="201"/>
                  </a:cubicBezTo>
                  <a:cubicBezTo>
                    <a:pt x="142" y="202"/>
                    <a:pt x="154" y="200"/>
                    <a:pt x="154" y="186"/>
                  </a:cubicBezTo>
                  <a:cubicBezTo>
                    <a:pt x="160" y="168"/>
                    <a:pt x="167" y="157"/>
                    <a:pt x="177" y="142"/>
                  </a:cubicBezTo>
                  <a:cubicBezTo>
                    <a:pt x="182" y="135"/>
                    <a:pt x="187" y="129"/>
                    <a:pt x="196" y="124"/>
                  </a:cubicBezTo>
                  <a:cubicBezTo>
                    <a:pt x="205" y="119"/>
                    <a:pt x="215" y="120"/>
                    <a:pt x="222" y="121"/>
                  </a:cubicBezTo>
                  <a:cubicBezTo>
                    <a:pt x="237" y="123"/>
                    <a:pt x="250" y="124"/>
                    <a:pt x="258" y="115"/>
                  </a:cubicBezTo>
                  <a:cubicBezTo>
                    <a:pt x="275" y="97"/>
                    <a:pt x="287" y="72"/>
                    <a:pt x="300" y="56"/>
                  </a:cubicBezTo>
                  <a:cubicBezTo>
                    <a:pt x="323" y="21"/>
                    <a:pt x="338" y="0"/>
                    <a:pt x="339" y="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 rot="1639090">
              <a:off x="6315535" y="1422489"/>
              <a:ext cx="459398" cy="516395"/>
            </a:xfrm>
            <a:custGeom>
              <a:avLst/>
              <a:gdLst/>
              <a:ahLst/>
              <a:cxnLst>
                <a:cxn ang="0">
                  <a:pos x="167" y="163"/>
                </a:cxn>
                <a:cxn ang="0">
                  <a:pos x="154" y="171"/>
                </a:cxn>
                <a:cxn ang="0">
                  <a:pos x="114" y="190"/>
                </a:cxn>
                <a:cxn ang="0">
                  <a:pos x="95" y="163"/>
                </a:cxn>
                <a:cxn ang="0">
                  <a:pos x="106" y="129"/>
                </a:cxn>
                <a:cxn ang="0">
                  <a:pos x="145" y="65"/>
                </a:cxn>
                <a:cxn ang="0">
                  <a:pos x="115" y="15"/>
                </a:cxn>
                <a:cxn ang="0">
                  <a:pos x="56" y="20"/>
                </a:cxn>
                <a:cxn ang="0">
                  <a:pos x="0" y="35"/>
                </a:cxn>
                <a:cxn ang="0">
                  <a:pos x="53" y="11"/>
                </a:cxn>
                <a:cxn ang="0">
                  <a:pos x="118" y="3"/>
                </a:cxn>
                <a:cxn ang="0">
                  <a:pos x="158" y="69"/>
                </a:cxn>
                <a:cxn ang="0">
                  <a:pos x="116" y="135"/>
                </a:cxn>
                <a:cxn ang="0">
                  <a:pos x="105" y="163"/>
                </a:cxn>
                <a:cxn ang="0">
                  <a:pos x="114" y="180"/>
                </a:cxn>
                <a:cxn ang="0">
                  <a:pos x="167" y="163"/>
                </a:cxn>
              </a:cxnLst>
              <a:rect l="0" t="0" r="r" b="b"/>
              <a:pathLst>
                <a:path w="170" h="191">
                  <a:moveTo>
                    <a:pt x="167" y="163"/>
                  </a:moveTo>
                  <a:cubicBezTo>
                    <a:pt x="167" y="164"/>
                    <a:pt x="162" y="166"/>
                    <a:pt x="154" y="171"/>
                  </a:cubicBezTo>
                  <a:cubicBezTo>
                    <a:pt x="145" y="176"/>
                    <a:pt x="135" y="187"/>
                    <a:pt x="114" y="190"/>
                  </a:cubicBezTo>
                  <a:cubicBezTo>
                    <a:pt x="99" y="191"/>
                    <a:pt x="93" y="173"/>
                    <a:pt x="95" y="163"/>
                  </a:cubicBezTo>
                  <a:cubicBezTo>
                    <a:pt x="95" y="151"/>
                    <a:pt x="100" y="140"/>
                    <a:pt x="106" y="129"/>
                  </a:cubicBezTo>
                  <a:cubicBezTo>
                    <a:pt x="118" y="108"/>
                    <a:pt x="137" y="88"/>
                    <a:pt x="145" y="65"/>
                  </a:cubicBezTo>
                  <a:cubicBezTo>
                    <a:pt x="154" y="41"/>
                    <a:pt x="137" y="17"/>
                    <a:pt x="115" y="15"/>
                  </a:cubicBezTo>
                  <a:cubicBezTo>
                    <a:pt x="94" y="11"/>
                    <a:pt x="73" y="16"/>
                    <a:pt x="56" y="20"/>
                  </a:cubicBezTo>
                  <a:cubicBezTo>
                    <a:pt x="22" y="29"/>
                    <a:pt x="1" y="37"/>
                    <a:pt x="0" y="35"/>
                  </a:cubicBezTo>
                  <a:cubicBezTo>
                    <a:pt x="0" y="34"/>
                    <a:pt x="19" y="23"/>
                    <a:pt x="53" y="11"/>
                  </a:cubicBezTo>
                  <a:cubicBezTo>
                    <a:pt x="71" y="6"/>
                    <a:pt x="92" y="0"/>
                    <a:pt x="118" y="3"/>
                  </a:cubicBezTo>
                  <a:cubicBezTo>
                    <a:pt x="145" y="4"/>
                    <a:pt x="170" y="39"/>
                    <a:pt x="158" y="69"/>
                  </a:cubicBezTo>
                  <a:cubicBezTo>
                    <a:pt x="148" y="97"/>
                    <a:pt x="128" y="116"/>
                    <a:pt x="116" y="135"/>
                  </a:cubicBezTo>
                  <a:cubicBezTo>
                    <a:pt x="111" y="145"/>
                    <a:pt x="106" y="155"/>
                    <a:pt x="105" y="163"/>
                  </a:cubicBezTo>
                  <a:cubicBezTo>
                    <a:pt x="105" y="174"/>
                    <a:pt x="107" y="181"/>
                    <a:pt x="114" y="180"/>
                  </a:cubicBezTo>
                  <a:cubicBezTo>
                    <a:pt x="144" y="174"/>
                    <a:pt x="166" y="158"/>
                    <a:pt x="167" y="163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 rot="1639090">
              <a:off x="7583789" y="1145542"/>
              <a:ext cx="989472" cy="963253"/>
            </a:xfrm>
            <a:custGeom>
              <a:avLst/>
              <a:gdLst/>
              <a:ahLst/>
              <a:cxnLst>
                <a:cxn ang="0">
                  <a:pos x="2" y="356"/>
                </a:cxn>
                <a:cxn ang="0">
                  <a:pos x="6" y="330"/>
                </a:cxn>
                <a:cxn ang="0">
                  <a:pos x="49" y="273"/>
                </a:cxn>
                <a:cxn ang="0">
                  <a:pos x="48" y="230"/>
                </a:cxn>
                <a:cxn ang="0">
                  <a:pos x="37" y="173"/>
                </a:cxn>
                <a:cxn ang="0">
                  <a:pos x="55" y="144"/>
                </a:cxn>
                <a:cxn ang="0">
                  <a:pos x="89" y="131"/>
                </a:cxn>
                <a:cxn ang="0">
                  <a:pos x="154" y="146"/>
                </a:cxn>
                <a:cxn ang="0">
                  <a:pos x="195" y="124"/>
                </a:cxn>
                <a:cxn ang="0">
                  <a:pos x="196" y="60"/>
                </a:cxn>
                <a:cxn ang="0">
                  <a:pos x="283" y="6"/>
                </a:cxn>
                <a:cxn ang="0">
                  <a:pos x="363" y="58"/>
                </a:cxn>
                <a:cxn ang="0">
                  <a:pos x="282" y="15"/>
                </a:cxn>
                <a:cxn ang="0">
                  <a:pos x="208" y="63"/>
                </a:cxn>
                <a:cxn ang="0">
                  <a:pos x="208" y="124"/>
                </a:cxn>
                <a:cxn ang="0">
                  <a:pos x="189" y="157"/>
                </a:cxn>
                <a:cxn ang="0">
                  <a:pos x="152" y="160"/>
                </a:cxn>
                <a:cxn ang="0">
                  <a:pos x="88" y="144"/>
                </a:cxn>
                <a:cxn ang="0">
                  <a:pos x="49" y="175"/>
                </a:cxn>
                <a:cxn ang="0">
                  <a:pos x="56" y="279"/>
                </a:cxn>
                <a:cxn ang="0">
                  <a:pos x="2" y="356"/>
                </a:cxn>
              </a:cxnLst>
              <a:rect l="0" t="0" r="r" b="b"/>
              <a:pathLst>
                <a:path w="366" h="356">
                  <a:moveTo>
                    <a:pt x="2" y="356"/>
                  </a:moveTo>
                  <a:cubicBezTo>
                    <a:pt x="1" y="356"/>
                    <a:pt x="0" y="346"/>
                    <a:pt x="6" y="330"/>
                  </a:cubicBezTo>
                  <a:cubicBezTo>
                    <a:pt x="12" y="314"/>
                    <a:pt x="29" y="294"/>
                    <a:pt x="49" y="273"/>
                  </a:cubicBezTo>
                  <a:cubicBezTo>
                    <a:pt x="58" y="263"/>
                    <a:pt x="52" y="247"/>
                    <a:pt x="48" y="230"/>
                  </a:cubicBezTo>
                  <a:cubicBezTo>
                    <a:pt x="45" y="214"/>
                    <a:pt x="33" y="196"/>
                    <a:pt x="37" y="173"/>
                  </a:cubicBezTo>
                  <a:cubicBezTo>
                    <a:pt x="40" y="161"/>
                    <a:pt x="47" y="151"/>
                    <a:pt x="55" y="144"/>
                  </a:cubicBezTo>
                  <a:cubicBezTo>
                    <a:pt x="63" y="136"/>
                    <a:pt x="76" y="130"/>
                    <a:pt x="89" y="131"/>
                  </a:cubicBezTo>
                  <a:cubicBezTo>
                    <a:pt x="113" y="134"/>
                    <a:pt x="131" y="146"/>
                    <a:pt x="154" y="146"/>
                  </a:cubicBezTo>
                  <a:cubicBezTo>
                    <a:pt x="177" y="150"/>
                    <a:pt x="197" y="146"/>
                    <a:pt x="195" y="124"/>
                  </a:cubicBezTo>
                  <a:cubicBezTo>
                    <a:pt x="195" y="104"/>
                    <a:pt x="190" y="81"/>
                    <a:pt x="196" y="60"/>
                  </a:cubicBezTo>
                  <a:cubicBezTo>
                    <a:pt x="206" y="15"/>
                    <a:pt x="254" y="0"/>
                    <a:pt x="283" y="6"/>
                  </a:cubicBezTo>
                  <a:cubicBezTo>
                    <a:pt x="348" y="14"/>
                    <a:pt x="366" y="60"/>
                    <a:pt x="363" y="58"/>
                  </a:cubicBezTo>
                  <a:cubicBezTo>
                    <a:pt x="362" y="61"/>
                    <a:pt x="343" y="20"/>
                    <a:pt x="282" y="15"/>
                  </a:cubicBezTo>
                  <a:cubicBezTo>
                    <a:pt x="254" y="11"/>
                    <a:pt x="216" y="26"/>
                    <a:pt x="208" y="63"/>
                  </a:cubicBezTo>
                  <a:cubicBezTo>
                    <a:pt x="203" y="82"/>
                    <a:pt x="207" y="101"/>
                    <a:pt x="208" y="124"/>
                  </a:cubicBezTo>
                  <a:cubicBezTo>
                    <a:pt x="209" y="135"/>
                    <a:pt x="203" y="152"/>
                    <a:pt x="189" y="157"/>
                  </a:cubicBezTo>
                  <a:cubicBezTo>
                    <a:pt x="176" y="162"/>
                    <a:pt x="164" y="160"/>
                    <a:pt x="152" y="160"/>
                  </a:cubicBezTo>
                  <a:cubicBezTo>
                    <a:pt x="128" y="159"/>
                    <a:pt x="106" y="146"/>
                    <a:pt x="88" y="144"/>
                  </a:cubicBezTo>
                  <a:cubicBezTo>
                    <a:pt x="70" y="142"/>
                    <a:pt x="54" y="160"/>
                    <a:pt x="49" y="175"/>
                  </a:cubicBezTo>
                  <a:cubicBezTo>
                    <a:pt x="45" y="209"/>
                    <a:pt x="78" y="246"/>
                    <a:pt x="56" y="279"/>
                  </a:cubicBezTo>
                  <a:cubicBezTo>
                    <a:pt x="9" y="319"/>
                    <a:pt x="2" y="356"/>
                    <a:pt x="2" y="35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26"/>
            <p:cNvGrpSpPr/>
            <p:nvPr/>
          </p:nvGrpSpPr>
          <p:grpSpPr>
            <a:xfrm rot="1639090">
              <a:off x="8097455" y="1179954"/>
              <a:ext cx="200631" cy="243948"/>
              <a:chOff x="6786563" y="609600"/>
              <a:chExt cx="279400" cy="339725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79" name="Freeform 33"/>
              <p:cNvSpPr>
                <a:spLocks/>
              </p:cNvSpPr>
              <p:nvPr/>
            </p:nvSpPr>
            <p:spPr bwMode="auto">
              <a:xfrm>
                <a:off x="6813550" y="628650"/>
                <a:ext cx="252413" cy="320675"/>
              </a:xfrm>
              <a:custGeom>
                <a:avLst/>
                <a:gdLst/>
                <a:ahLst/>
                <a:cxnLst>
                  <a:cxn ang="0">
                    <a:pos x="7" y="40"/>
                  </a:cxn>
                  <a:cxn ang="0">
                    <a:pos x="14" y="43"/>
                  </a:cxn>
                  <a:cxn ang="0">
                    <a:pos x="24" y="59"/>
                  </a:cxn>
                  <a:cxn ang="0">
                    <a:pos x="38" y="69"/>
                  </a:cxn>
                  <a:cxn ang="0">
                    <a:pos x="51" y="77"/>
                  </a:cxn>
                  <a:cxn ang="0">
                    <a:pos x="55" y="85"/>
                  </a:cxn>
                  <a:cxn ang="0">
                    <a:pos x="57" y="70"/>
                  </a:cxn>
                  <a:cxn ang="0">
                    <a:pos x="62" y="53"/>
                  </a:cxn>
                  <a:cxn ang="0">
                    <a:pos x="58" y="33"/>
                  </a:cxn>
                  <a:cxn ang="0">
                    <a:pos x="51" y="26"/>
                  </a:cxn>
                  <a:cxn ang="0">
                    <a:pos x="51" y="1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7" y="4"/>
                  </a:cxn>
                  <a:cxn ang="0">
                    <a:pos x="48" y="18"/>
                  </a:cxn>
                  <a:cxn ang="0">
                    <a:pos x="30" y="9"/>
                  </a:cxn>
                  <a:cxn ang="0">
                    <a:pos x="25" y="12"/>
                  </a:cxn>
                  <a:cxn ang="0">
                    <a:pos x="34" y="28"/>
                  </a:cxn>
                  <a:cxn ang="0">
                    <a:pos x="46" y="47"/>
                  </a:cxn>
                  <a:cxn ang="0">
                    <a:pos x="54" y="77"/>
                  </a:cxn>
                  <a:cxn ang="0">
                    <a:pos x="43" y="44"/>
                  </a:cxn>
                  <a:cxn ang="0">
                    <a:pos x="34" y="31"/>
                  </a:cxn>
                  <a:cxn ang="0">
                    <a:pos x="34" y="31"/>
                  </a:cxn>
                  <a:cxn ang="0">
                    <a:pos x="19" y="16"/>
                  </a:cxn>
                  <a:cxn ang="0">
                    <a:pos x="13" y="20"/>
                  </a:cxn>
                  <a:cxn ang="0">
                    <a:pos x="16" y="40"/>
                  </a:cxn>
                  <a:cxn ang="0">
                    <a:pos x="7" y="24"/>
                  </a:cxn>
                  <a:cxn ang="0">
                    <a:pos x="0" y="29"/>
                  </a:cxn>
                  <a:cxn ang="0">
                    <a:pos x="0" y="40"/>
                  </a:cxn>
                  <a:cxn ang="0">
                    <a:pos x="7" y="40"/>
                  </a:cxn>
                </a:cxnLst>
                <a:rect l="0" t="0" r="r" b="b"/>
                <a:pathLst>
                  <a:path w="67" h="85">
                    <a:moveTo>
                      <a:pt x="7" y="40"/>
                    </a:moveTo>
                    <a:cubicBezTo>
                      <a:pt x="10" y="37"/>
                      <a:pt x="10" y="38"/>
                      <a:pt x="14" y="43"/>
                    </a:cubicBezTo>
                    <a:cubicBezTo>
                      <a:pt x="17" y="49"/>
                      <a:pt x="20" y="54"/>
                      <a:pt x="24" y="59"/>
                    </a:cubicBezTo>
                    <a:cubicBezTo>
                      <a:pt x="28" y="64"/>
                      <a:pt x="35" y="65"/>
                      <a:pt x="38" y="69"/>
                    </a:cubicBezTo>
                    <a:cubicBezTo>
                      <a:pt x="41" y="74"/>
                      <a:pt x="47" y="72"/>
                      <a:pt x="51" y="77"/>
                    </a:cubicBezTo>
                    <a:cubicBezTo>
                      <a:pt x="55" y="82"/>
                      <a:pt x="55" y="85"/>
                      <a:pt x="55" y="85"/>
                    </a:cubicBezTo>
                    <a:cubicBezTo>
                      <a:pt x="55" y="85"/>
                      <a:pt x="59" y="77"/>
                      <a:pt x="57" y="70"/>
                    </a:cubicBezTo>
                    <a:cubicBezTo>
                      <a:pt x="56" y="63"/>
                      <a:pt x="61" y="56"/>
                      <a:pt x="62" y="53"/>
                    </a:cubicBezTo>
                    <a:cubicBezTo>
                      <a:pt x="67" y="43"/>
                      <a:pt x="58" y="33"/>
                      <a:pt x="58" y="33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4" y="19"/>
                      <a:pt x="51" y="12"/>
                    </a:cubicBezTo>
                    <a:cubicBezTo>
                      <a:pt x="50" y="7"/>
                      <a:pt x="46" y="2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2" y="1"/>
                      <a:pt x="39" y="3"/>
                      <a:pt x="37" y="4"/>
                    </a:cubicBezTo>
                    <a:cubicBezTo>
                      <a:pt x="44" y="11"/>
                      <a:pt x="50" y="16"/>
                      <a:pt x="48" y="18"/>
                    </a:cubicBezTo>
                    <a:cubicBezTo>
                      <a:pt x="46" y="21"/>
                      <a:pt x="39" y="16"/>
                      <a:pt x="30" y="9"/>
                    </a:cubicBezTo>
                    <a:cubicBezTo>
                      <a:pt x="29" y="10"/>
                      <a:pt x="27" y="11"/>
                      <a:pt x="25" y="12"/>
                    </a:cubicBezTo>
                    <a:cubicBezTo>
                      <a:pt x="29" y="18"/>
                      <a:pt x="33" y="24"/>
                      <a:pt x="34" y="28"/>
                    </a:cubicBezTo>
                    <a:cubicBezTo>
                      <a:pt x="39" y="34"/>
                      <a:pt x="45" y="42"/>
                      <a:pt x="46" y="47"/>
                    </a:cubicBezTo>
                    <a:cubicBezTo>
                      <a:pt x="48" y="55"/>
                      <a:pt x="54" y="77"/>
                      <a:pt x="54" y="77"/>
                    </a:cubicBezTo>
                    <a:cubicBezTo>
                      <a:pt x="54" y="77"/>
                      <a:pt x="45" y="47"/>
                      <a:pt x="43" y="44"/>
                    </a:cubicBezTo>
                    <a:cubicBezTo>
                      <a:pt x="43" y="42"/>
                      <a:pt x="38" y="37"/>
                      <a:pt x="34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1" y="33"/>
                      <a:pt x="25" y="26"/>
                      <a:pt x="19" y="16"/>
                    </a:cubicBezTo>
                    <a:cubicBezTo>
                      <a:pt x="17" y="18"/>
                      <a:pt x="15" y="19"/>
                      <a:pt x="13" y="20"/>
                    </a:cubicBezTo>
                    <a:cubicBezTo>
                      <a:pt x="17" y="30"/>
                      <a:pt x="19" y="39"/>
                      <a:pt x="16" y="40"/>
                    </a:cubicBezTo>
                    <a:cubicBezTo>
                      <a:pt x="14" y="41"/>
                      <a:pt x="10" y="34"/>
                      <a:pt x="7" y="24"/>
                    </a:cubicBezTo>
                    <a:cubicBezTo>
                      <a:pt x="5" y="26"/>
                      <a:pt x="2" y="27"/>
                      <a:pt x="0" y="29"/>
                    </a:cubicBezTo>
                    <a:cubicBezTo>
                      <a:pt x="0" y="33"/>
                      <a:pt x="0" y="37"/>
                      <a:pt x="0" y="40"/>
                    </a:cubicBezTo>
                    <a:cubicBezTo>
                      <a:pt x="2" y="41"/>
                      <a:pt x="5" y="41"/>
                      <a:pt x="7" y="4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0" name="Freeform 34"/>
              <p:cNvSpPr>
                <a:spLocks/>
              </p:cNvSpPr>
              <p:nvPr/>
            </p:nvSpPr>
            <p:spPr bwMode="auto">
              <a:xfrm>
                <a:off x="6786563" y="757238"/>
                <a:ext cx="47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1" name="Freeform 35"/>
              <p:cNvSpPr>
                <a:spLocks/>
              </p:cNvSpPr>
              <p:nvPr/>
            </p:nvSpPr>
            <p:spPr bwMode="auto">
              <a:xfrm>
                <a:off x="6942138" y="735013"/>
                <a:ext cx="74613" cy="18415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9" y="16"/>
                  </a:cxn>
                  <a:cxn ang="0">
                    <a:pos x="20" y="49"/>
                  </a:cxn>
                  <a:cxn ang="0">
                    <a:pos x="12" y="19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20" h="49">
                    <a:moveTo>
                      <a:pt x="0" y="3"/>
                    </a:moveTo>
                    <a:cubicBezTo>
                      <a:pt x="4" y="9"/>
                      <a:pt x="9" y="14"/>
                      <a:pt x="9" y="16"/>
                    </a:cubicBezTo>
                    <a:cubicBezTo>
                      <a:pt x="11" y="19"/>
                      <a:pt x="20" y="49"/>
                      <a:pt x="20" y="49"/>
                    </a:cubicBezTo>
                    <a:cubicBezTo>
                      <a:pt x="20" y="49"/>
                      <a:pt x="14" y="27"/>
                      <a:pt x="12" y="19"/>
                    </a:cubicBezTo>
                    <a:cubicBezTo>
                      <a:pt x="11" y="14"/>
                      <a:pt x="5" y="6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2" name="Freeform 36"/>
              <p:cNvSpPr>
                <a:spLocks/>
              </p:cNvSpPr>
              <p:nvPr/>
            </p:nvSpPr>
            <p:spPr bwMode="auto">
              <a:xfrm>
                <a:off x="6840538" y="704850"/>
                <a:ext cx="44450" cy="79375"/>
              </a:xfrm>
              <a:custGeom>
                <a:avLst/>
                <a:gdLst/>
                <a:ahLst/>
                <a:cxnLst>
                  <a:cxn ang="0">
                    <a:pos x="9" y="2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9" y="20"/>
                  </a:cxn>
                </a:cxnLst>
                <a:rect l="0" t="0" r="r" b="b"/>
                <a:pathLst>
                  <a:path w="12" h="21">
                    <a:moveTo>
                      <a:pt x="9" y="20"/>
                    </a:moveTo>
                    <a:cubicBezTo>
                      <a:pt x="12" y="19"/>
                      <a:pt x="10" y="10"/>
                      <a:pt x="6" y="0"/>
                    </a:cubicBezTo>
                    <a:cubicBezTo>
                      <a:pt x="4" y="1"/>
                      <a:pt x="2" y="3"/>
                      <a:pt x="0" y="4"/>
                    </a:cubicBezTo>
                    <a:cubicBezTo>
                      <a:pt x="3" y="14"/>
                      <a:pt x="7" y="21"/>
                      <a:pt x="9" y="2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3" name="Freeform 37"/>
              <p:cNvSpPr>
                <a:spLocks/>
              </p:cNvSpPr>
              <p:nvPr/>
            </p:nvSpPr>
            <p:spPr bwMode="auto">
              <a:xfrm>
                <a:off x="6884988" y="674688"/>
                <a:ext cx="57150" cy="79375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5" y="19"/>
                  </a:cxn>
                  <a:cxn ang="0">
                    <a:pos x="15" y="16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5" y="19"/>
                  </a:cxn>
                </a:cxnLst>
                <a:rect l="0" t="0" r="r" b="b"/>
                <a:pathLst>
                  <a:path w="15" h="21">
                    <a:moveTo>
                      <a:pt x="15" y="19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8"/>
                      <a:pt x="15" y="17"/>
                      <a:pt x="15" y="16"/>
                    </a:cubicBezTo>
                    <a:cubicBezTo>
                      <a:pt x="14" y="12"/>
                      <a:pt x="10" y="6"/>
                      <a:pt x="6" y="0"/>
                    </a:cubicBezTo>
                    <a:cubicBezTo>
                      <a:pt x="4" y="2"/>
                      <a:pt x="2" y="3"/>
                      <a:pt x="0" y="4"/>
                    </a:cubicBezTo>
                    <a:cubicBezTo>
                      <a:pt x="6" y="14"/>
                      <a:pt x="12" y="21"/>
                      <a:pt x="15" y="1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4" name="Freeform 38"/>
              <p:cNvSpPr>
                <a:spLocks/>
              </p:cNvSpPr>
              <p:nvPr/>
            </p:nvSpPr>
            <p:spPr bwMode="auto">
              <a:xfrm>
                <a:off x="6926263" y="644525"/>
                <a:ext cx="74613" cy="63500"/>
              </a:xfrm>
              <a:custGeom>
                <a:avLst/>
                <a:gdLst/>
                <a:ahLst/>
                <a:cxnLst>
                  <a:cxn ang="0">
                    <a:pos x="18" y="14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18" y="14"/>
                  </a:cxn>
                </a:cxnLst>
                <a:rect l="0" t="0" r="r" b="b"/>
                <a:pathLst>
                  <a:path w="20" h="17">
                    <a:moveTo>
                      <a:pt x="18" y="14"/>
                    </a:moveTo>
                    <a:cubicBezTo>
                      <a:pt x="20" y="12"/>
                      <a:pt x="14" y="7"/>
                      <a:pt x="7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9" y="12"/>
                      <a:pt x="16" y="17"/>
                      <a:pt x="18" y="1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5" name="Freeform 39"/>
              <p:cNvSpPr>
                <a:spLocks/>
              </p:cNvSpPr>
              <p:nvPr/>
            </p:nvSpPr>
            <p:spPr bwMode="auto">
              <a:xfrm>
                <a:off x="6978650" y="609600"/>
                <a:ext cx="57150" cy="34925"/>
              </a:xfrm>
              <a:custGeom>
                <a:avLst/>
                <a:gdLst/>
                <a:ahLst/>
                <a:cxnLst>
                  <a:cxn ang="0">
                    <a:pos x="14" y="7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4" y="7"/>
                  </a:cxn>
                </a:cxnLst>
                <a:rect l="0" t="0" r="r" b="b"/>
                <a:pathLst>
                  <a:path w="15" h="9">
                    <a:moveTo>
                      <a:pt x="14" y="7"/>
                    </a:moveTo>
                    <a:cubicBezTo>
                      <a:pt x="15" y="5"/>
                      <a:pt x="12" y="3"/>
                      <a:pt x="7" y="0"/>
                    </a:cubicBezTo>
                    <a:cubicBezTo>
                      <a:pt x="5" y="1"/>
                      <a:pt x="2" y="3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" y="8"/>
                      <a:pt x="13" y="9"/>
                      <a:pt x="14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6" name="Freeform 40"/>
              <p:cNvSpPr>
                <a:spLocks/>
              </p:cNvSpPr>
              <p:nvPr/>
            </p:nvSpPr>
            <p:spPr bwMode="auto">
              <a:xfrm>
                <a:off x="6786563" y="738188"/>
                <a:ext cx="26988" cy="5715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7" y="1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6" y="14"/>
                      <a:pt x="6" y="13"/>
                      <a:pt x="7" y="11"/>
                    </a:cubicBezTo>
                    <a:cubicBezTo>
                      <a:pt x="7" y="8"/>
                      <a:pt x="7" y="4"/>
                      <a:pt x="7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11"/>
                      <a:pt x="3" y="15"/>
                      <a:pt x="4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2" name="Group 292"/>
            <p:cNvGrpSpPr/>
            <p:nvPr/>
          </p:nvGrpSpPr>
          <p:grpSpPr>
            <a:xfrm rot="1639090">
              <a:off x="7468524" y="2050588"/>
              <a:ext cx="608731" cy="624689"/>
              <a:chOff x="5229225" y="3265488"/>
              <a:chExt cx="847726" cy="869950"/>
            </a:xfrm>
            <a:solidFill>
              <a:schemeClr val="accent4">
                <a:alpha val="20000"/>
              </a:schemeClr>
            </a:solidFill>
          </p:grpSpPr>
          <p:sp>
            <p:nvSpPr>
              <p:cNvPr id="548" name="Freeform 52"/>
              <p:cNvSpPr>
                <a:spLocks/>
              </p:cNvSpPr>
              <p:nvPr/>
            </p:nvSpPr>
            <p:spPr bwMode="auto">
              <a:xfrm>
                <a:off x="5689600" y="3352800"/>
                <a:ext cx="228600" cy="285750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35" y="49"/>
                  </a:cxn>
                  <a:cxn ang="0">
                    <a:pos x="15" y="59"/>
                  </a:cxn>
                  <a:cxn ang="0">
                    <a:pos x="15" y="49"/>
                  </a:cxn>
                  <a:cxn ang="0">
                    <a:pos x="0" y="76"/>
                  </a:cxn>
                </a:cxnLst>
                <a:rect l="0" t="0" r="r" b="b"/>
                <a:pathLst>
                  <a:path w="61" h="76">
                    <a:moveTo>
                      <a:pt x="0" y="76"/>
                    </a:moveTo>
                    <a:cubicBezTo>
                      <a:pt x="15" y="56"/>
                      <a:pt x="31" y="48"/>
                      <a:pt x="35" y="49"/>
                    </a:cubicBezTo>
                    <a:cubicBezTo>
                      <a:pt x="56" y="23"/>
                      <a:pt x="56" y="6"/>
                      <a:pt x="15" y="59"/>
                    </a:cubicBezTo>
                    <a:cubicBezTo>
                      <a:pt x="61" y="0"/>
                      <a:pt x="40" y="13"/>
                      <a:pt x="15" y="49"/>
                    </a:cubicBezTo>
                    <a:cubicBezTo>
                      <a:pt x="13" y="56"/>
                      <a:pt x="8" y="66"/>
                      <a:pt x="0" y="7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9" name="Freeform 53"/>
              <p:cNvSpPr>
                <a:spLocks/>
              </p:cNvSpPr>
              <p:nvPr/>
            </p:nvSpPr>
            <p:spPr bwMode="auto">
              <a:xfrm>
                <a:off x="5229225" y="3736975"/>
                <a:ext cx="328613" cy="115888"/>
              </a:xfrm>
              <a:custGeom>
                <a:avLst/>
                <a:gdLst/>
                <a:ahLst/>
                <a:cxnLst>
                  <a:cxn ang="0">
                    <a:pos x="50" y="2"/>
                  </a:cxn>
                  <a:cxn ang="0">
                    <a:pos x="68" y="7"/>
                  </a:cxn>
                  <a:cxn ang="0">
                    <a:pos x="59" y="13"/>
                  </a:cxn>
                  <a:cxn ang="0">
                    <a:pos x="87" y="0"/>
                  </a:cxn>
                  <a:cxn ang="0">
                    <a:pos x="50" y="2"/>
                  </a:cxn>
                </a:cxnLst>
                <a:rect l="0" t="0" r="r" b="b"/>
                <a:pathLst>
                  <a:path w="87" h="31">
                    <a:moveTo>
                      <a:pt x="50" y="2"/>
                    </a:moveTo>
                    <a:cubicBezTo>
                      <a:pt x="15" y="14"/>
                      <a:pt x="3" y="30"/>
                      <a:pt x="68" y="7"/>
                    </a:cubicBezTo>
                    <a:cubicBezTo>
                      <a:pt x="0" y="31"/>
                      <a:pt x="20" y="28"/>
                      <a:pt x="59" y="13"/>
                    </a:cubicBezTo>
                    <a:cubicBezTo>
                      <a:pt x="65" y="9"/>
                      <a:pt x="75" y="4"/>
                      <a:pt x="87" y="0"/>
                    </a:cubicBezTo>
                    <a:cubicBezTo>
                      <a:pt x="71" y="6"/>
                      <a:pt x="57" y="5"/>
                      <a:pt x="50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0" name="Freeform 54"/>
              <p:cNvSpPr>
                <a:spLocks/>
              </p:cNvSpPr>
              <p:nvPr/>
            </p:nvSpPr>
            <p:spPr bwMode="auto">
              <a:xfrm>
                <a:off x="5414963" y="3336925"/>
                <a:ext cx="179388" cy="298450"/>
              </a:xfrm>
              <a:custGeom>
                <a:avLst/>
                <a:gdLst/>
                <a:ahLst/>
                <a:cxnLst>
                  <a:cxn ang="0">
                    <a:pos x="33" y="39"/>
                  </a:cxn>
                  <a:cxn ang="0">
                    <a:pos x="38" y="60"/>
                  </a:cxn>
                  <a:cxn ang="0">
                    <a:pos x="24" y="51"/>
                  </a:cxn>
                  <a:cxn ang="0">
                    <a:pos x="48" y="79"/>
                  </a:cxn>
                  <a:cxn ang="0">
                    <a:pos x="33" y="39"/>
                  </a:cxn>
                </a:cxnLst>
                <a:rect l="0" t="0" r="r" b="b"/>
                <a:pathLst>
                  <a:path w="48" h="79">
                    <a:moveTo>
                      <a:pt x="33" y="39"/>
                    </a:moveTo>
                    <a:cubicBezTo>
                      <a:pt x="15" y="10"/>
                      <a:pt x="2" y="3"/>
                      <a:pt x="38" y="60"/>
                    </a:cubicBezTo>
                    <a:cubicBezTo>
                      <a:pt x="0" y="0"/>
                      <a:pt x="3" y="19"/>
                      <a:pt x="24" y="51"/>
                    </a:cubicBezTo>
                    <a:cubicBezTo>
                      <a:pt x="31" y="56"/>
                      <a:pt x="40" y="65"/>
                      <a:pt x="48" y="79"/>
                    </a:cubicBezTo>
                    <a:cubicBezTo>
                      <a:pt x="37" y="60"/>
                      <a:pt x="33" y="45"/>
                      <a:pt x="33" y="3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1" name="Freeform 55"/>
              <p:cNvSpPr>
                <a:spLocks/>
              </p:cNvSpPr>
              <p:nvPr/>
            </p:nvSpPr>
            <p:spPr bwMode="auto">
              <a:xfrm>
                <a:off x="5783263" y="3830638"/>
                <a:ext cx="168275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5"/>
                  </a:cxn>
                  <a:cxn ang="0">
                    <a:pos x="0" y="0"/>
                  </a:cxn>
                </a:cxnLst>
                <a:rect l="0" t="0" r="r" b="b"/>
                <a:pathLst>
                  <a:path w="45" h="40">
                    <a:moveTo>
                      <a:pt x="0" y="0"/>
                    </a:moveTo>
                    <a:cubicBezTo>
                      <a:pt x="45" y="40"/>
                      <a:pt x="40" y="27"/>
                      <a:pt x="15" y="5"/>
                    </a:cubicBezTo>
                    <a:cubicBezTo>
                      <a:pt x="13" y="6"/>
                      <a:pt x="8" y="5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2" name="Freeform 56"/>
              <p:cNvSpPr>
                <a:spLocks/>
              </p:cNvSpPr>
              <p:nvPr/>
            </p:nvSpPr>
            <p:spPr bwMode="auto">
              <a:xfrm>
                <a:off x="5719763" y="3736975"/>
                <a:ext cx="333375" cy="142875"/>
              </a:xfrm>
              <a:custGeom>
                <a:avLst/>
                <a:gdLst/>
                <a:ahLst/>
                <a:cxnLst>
                  <a:cxn ang="0">
                    <a:pos x="32" y="23"/>
                  </a:cxn>
                  <a:cxn ang="0">
                    <a:pos x="21" y="8"/>
                  </a:cxn>
                  <a:cxn ang="0">
                    <a:pos x="33" y="6"/>
                  </a:cxn>
                  <a:cxn ang="0">
                    <a:pos x="0" y="0"/>
                  </a:cxn>
                  <a:cxn ang="0">
                    <a:pos x="32" y="23"/>
                  </a:cxn>
                </a:cxnLst>
                <a:rect l="0" t="0" r="r" b="b"/>
                <a:pathLst>
                  <a:path w="89" h="38">
                    <a:moveTo>
                      <a:pt x="32" y="23"/>
                    </a:moveTo>
                    <a:cubicBezTo>
                      <a:pt x="66" y="38"/>
                      <a:pt x="85" y="34"/>
                      <a:pt x="21" y="8"/>
                    </a:cubicBezTo>
                    <a:cubicBezTo>
                      <a:pt x="89" y="35"/>
                      <a:pt x="72" y="19"/>
                      <a:pt x="33" y="6"/>
                    </a:cubicBezTo>
                    <a:cubicBezTo>
                      <a:pt x="25" y="6"/>
                      <a:pt x="13" y="5"/>
                      <a:pt x="0" y="0"/>
                    </a:cubicBezTo>
                    <a:cubicBezTo>
                      <a:pt x="18" y="6"/>
                      <a:pt x="28" y="16"/>
                      <a:pt x="32" y="2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3" name="Freeform 57"/>
              <p:cNvSpPr>
                <a:spLocks/>
              </p:cNvSpPr>
              <p:nvPr/>
            </p:nvSpPr>
            <p:spPr bwMode="auto">
              <a:xfrm>
                <a:off x="5719763" y="3548063"/>
                <a:ext cx="357188" cy="131763"/>
              </a:xfrm>
              <a:custGeom>
                <a:avLst/>
                <a:gdLst/>
                <a:ahLst/>
                <a:cxnLst>
                  <a:cxn ang="0">
                    <a:pos x="38" y="32"/>
                  </a:cxn>
                  <a:cxn ang="0">
                    <a:pos x="21" y="27"/>
                  </a:cxn>
                  <a:cxn ang="0">
                    <a:pos x="22" y="23"/>
                  </a:cxn>
                  <a:cxn ang="0">
                    <a:pos x="0" y="35"/>
                  </a:cxn>
                  <a:cxn ang="0">
                    <a:pos x="38" y="32"/>
                  </a:cxn>
                </a:cxnLst>
                <a:rect l="0" t="0" r="r" b="b"/>
                <a:pathLst>
                  <a:path w="95" h="35">
                    <a:moveTo>
                      <a:pt x="38" y="32"/>
                    </a:moveTo>
                    <a:cubicBezTo>
                      <a:pt x="75" y="20"/>
                      <a:pt x="88" y="3"/>
                      <a:pt x="21" y="27"/>
                    </a:cubicBezTo>
                    <a:cubicBezTo>
                      <a:pt x="95" y="0"/>
                      <a:pt x="66" y="6"/>
                      <a:pt x="22" y="23"/>
                    </a:cubicBezTo>
                    <a:cubicBezTo>
                      <a:pt x="16" y="27"/>
                      <a:pt x="9" y="31"/>
                      <a:pt x="0" y="35"/>
                    </a:cubicBezTo>
                    <a:cubicBezTo>
                      <a:pt x="16" y="29"/>
                      <a:pt x="30" y="29"/>
                      <a:pt x="38" y="3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4" name="Freeform 58"/>
              <p:cNvSpPr>
                <a:spLocks/>
              </p:cNvSpPr>
              <p:nvPr/>
            </p:nvSpPr>
            <p:spPr bwMode="auto">
              <a:xfrm>
                <a:off x="5338763" y="3427413"/>
                <a:ext cx="169863" cy="155575"/>
              </a:xfrm>
              <a:custGeom>
                <a:avLst/>
                <a:gdLst/>
                <a:ahLst/>
                <a:cxnLst>
                  <a:cxn ang="0">
                    <a:pos x="36" y="25"/>
                  </a:cxn>
                  <a:cxn ang="0">
                    <a:pos x="45" y="41"/>
                  </a:cxn>
                  <a:cxn ang="0">
                    <a:pos x="36" y="25"/>
                  </a:cxn>
                </a:cxnLst>
                <a:rect l="0" t="0" r="r" b="b"/>
                <a:pathLst>
                  <a:path w="45" h="41">
                    <a:moveTo>
                      <a:pt x="36" y="25"/>
                    </a:moveTo>
                    <a:cubicBezTo>
                      <a:pt x="12" y="3"/>
                      <a:pt x="0" y="0"/>
                      <a:pt x="45" y="41"/>
                    </a:cubicBezTo>
                    <a:cubicBezTo>
                      <a:pt x="36" y="31"/>
                      <a:pt x="34" y="26"/>
                      <a:pt x="36" y="2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6" name="Freeform 60"/>
              <p:cNvSpPr>
                <a:spLocks/>
              </p:cNvSpPr>
              <p:nvPr/>
            </p:nvSpPr>
            <p:spPr bwMode="auto">
              <a:xfrm>
                <a:off x="5748338" y="3690938"/>
                <a:ext cx="304800" cy="4921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4" y="9"/>
                  </a:cxn>
                  <a:cxn ang="0">
                    <a:pos x="36" y="0"/>
                  </a:cxn>
                  <a:cxn ang="0">
                    <a:pos x="0" y="6"/>
                  </a:cxn>
                </a:cxnLst>
                <a:rect l="0" t="0" r="r" b="b"/>
                <a:pathLst>
                  <a:path w="81" h="13">
                    <a:moveTo>
                      <a:pt x="0" y="6"/>
                    </a:moveTo>
                    <a:cubicBezTo>
                      <a:pt x="11" y="6"/>
                      <a:pt x="18" y="7"/>
                      <a:pt x="24" y="9"/>
                    </a:cubicBezTo>
                    <a:cubicBezTo>
                      <a:pt x="81" y="13"/>
                      <a:pt x="69" y="2"/>
                      <a:pt x="36" y="0"/>
                    </a:cubicBezTo>
                    <a:cubicBezTo>
                      <a:pt x="35" y="3"/>
                      <a:pt x="24" y="7"/>
                      <a:pt x="0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7" name="Freeform 61"/>
              <p:cNvSpPr>
                <a:spLocks/>
              </p:cNvSpPr>
              <p:nvPr/>
            </p:nvSpPr>
            <p:spPr bwMode="auto">
              <a:xfrm>
                <a:off x="5843588" y="3725863"/>
                <a:ext cx="214313" cy="4127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0" y="0"/>
                  </a:cxn>
                  <a:cxn ang="0">
                    <a:pos x="9" y="7"/>
                  </a:cxn>
                </a:cxnLst>
                <a:rect l="0" t="0" r="r" b="b"/>
                <a:pathLst>
                  <a:path w="57" h="11">
                    <a:moveTo>
                      <a:pt x="9" y="7"/>
                    </a:moveTo>
                    <a:cubicBezTo>
                      <a:pt x="42" y="11"/>
                      <a:pt x="57" y="6"/>
                      <a:pt x="0" y="0"/>
                    </a:cubicBezTo>
                    <a:cubicBezTo>
                      <a:pt x="11" y="2"/>
                      <a:pt x="13" y="5"/>
                      <a:pt x="9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8" name="Freeform 62"/>
              <p:cNvSpPr>
                <a:spLocks/>
              </p:cNvSpPr>
              <p:nvPr/>
            </p:nvSpPr>
            <p:spPr bwMode="auto">
              <a:xfrm>
                <a:off x="5673725" y="3811588"/>
                <a:ext cx="101600" cy="282575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10" y="23"/>
                  </a:cxn>
                  <a:cxn ang="0">
                    <a:pos x="0" y="0"/>
                  </a:cxn>
                  <a:cxn ang="0">
                    <a:pos x="4" y="36"/>
                  </a:cxn>
                </a:cxnLst>
                <a:rect l="0" t="0" r="r" b="b"/>
                <a:pathLst>
                  <a:path w="27" h="75">
                    <a:moveTo>
                      <a:pt x="4" y="36"/>
                    </a:moveTo>
                    <a:cubicBezTo>
                      <a:pt x="14" y="66"/>
                      <a:pt x="27" y="75"/>
                      <a:pt x="10" y="23"/>
                    </a:cubicBezTo>
                    <a:cubicBezTo>
                      <a:pt x="7" y="18"/>
                      <a:pt x="4" y="11"/>
                      <a:pt x="0" y="0"/>
                    </a:cubicBezTo>
                    <a:cubicBezTo>
                      <a:pt x="10" y="25"/>
                      <a:pt x="8" y="36"/>
                      <a:pt x="4" y="3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9" name="Freeform 63"/>
              <p:cNvSpPr>
                <a:spLocks/>
              </p:cNvSpPr>
              <p:nvPr/>
            </p:nvSpPr>
            <p:spPr bwMode="auto">
              <a:xfrm>
                <a:off x="5335588" y="3432175"/>
                <a:ext cx="217488" cy="198438"/>
              </a:xfrm>
              <a:custGeom>
                <a:avLst/>
                <a:gdLst/>
                <a:ahLst/>
                <a:cxnLst>
                  <a:cxn ang="0">
                    <a:pos x="58" y="53"/>
                  </a:cxn>
                  <a:cxn ang="0">
                    <a:pos x="46" y="41"/>
                  </a:cxn>
                  <a:cxn ang="0">
                    <a:pos x="27" y="36"/>
                  </a:cxn>
                  <a:cxn ang="0">
                    <a:pos x="58" y="53"/>
                  </a:cxn>
                </a:cxnLst>
                <a:rect l="0" t="0" r="r" b="b"/>
                <a:pathLst>
                  <a:path w="58" h="53">
                    <a:moveTo>
                      <a:pt x="58" y="53"/>
                    </a:moveTo>
                    <a:cubicBezTo>
                      <a:pt x="53" y="48"/>
                      <a:pt x="49" y="44"/>
                      <a:pt x="46" y="41"/>
                    </a:cubicBezTo>
                    <a:cubicBezTo>
                      <a:pt x="0" y="0"/>
                      <a:pt x="2" y="15"/>
                      <a:pt x="27" y="36"/>
                    </a:cubicBezTo>
                    <a:cubicBezTo>
                      <a:pt x="28" y="32"/>
                      <a:pt x="38" y="34"/>
                      <a:pt x="58" y="5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0" name="Freeform 64"/>
              <p:cNvSpPr>
                <a:spLocks/>
              </p:cNvSpPr>
              <p:nvPr/>
            </p:nvSpPr>
            <p:spPr bwMode="auto">
              <a:xfrm>
                <a:off x="5237163" y="3673475"/>
                <a:ext cx="285750" cy="47625"/>
              </a:xfrm>
              <a:custGeom>
                <a:avLst/>
                <a:gdLst/>
                <a:ahLst/>
                <a:cxnLst>
                  <a:cxn ang="0">
                    <a:pos x="76" y="7"/>
                  </a:cxn>
                  <a:cxn ang="0">
                    <a:pos x="49" y="3"/>
                  </a:cxn>
                  <a:cxn ang="0">
                    <a:pos x="42" y="13"/>
                  </a:cxn>
                  <a:cxn ang="0">
                    <a:pos x="76" y="7"/>
                  </a:cxn>
                </a:cxnLst>
                <a:rect l="0" t="0" r="r" b="b"/>
                <a:pathLst>
                  <a:path w="76" h="13">
                    <a:moveTo>
                      <a:pt x="76" y="7"/>
                    </a:moveTo>
                    <a:cubicBezTo>
                      <a:pt x="64" y="7"/>
                      <a:pt x="55" y="5"/>
                      <a:pt x="49" y="3"/>
                    </a:cubicBezTo>
                    <a:cubicBezTo>
                      <a:pt x="0" y="0"/>
                      <a:pt x="12" y="10"/>
                      <a:pt x="42" y="13"/>
                    </a:cubicBezTo>
                    <a:cubicBezTo>
                      <a:pt x="44" y="9"/>
                      <a:pt x="54" y="6"/>
                      <a:pt x="76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1" name="Freeform 65"/>
              <p:cNvSpPr>
                <a:spLocks/>
              </p:cNvSpPr>
              <p:nvPr/>
            </p:nvSpPr>
            <p:spPr bwMode="auto">
              <a:xfrm>
                <a:off x="5237163" y="3646488"/>
                <a:ext cx="180975" cy="38100"/>
              </a:xfrm>
              <a:custGeom>
                <a:avLst/>
                <a:gdLst/>
                <a:ahLst/>
                <a:cxnLst>
                  <a:cxn ang="0">
                    <a:pos x="45" y="3"/>
                  </a:cxn>
                  <a:cxn ang="0">
                    <a:pos x="48" y="10"/>
                  </a:cxn>
                  <a:cxn ang="0">
                    <a:pos x="45" y="3"/>
                  </a:cxn>
                </a:cxnLst>
                <a:rect l="0" t="0" r="r" b="b"/>
                <a:pathLst>
                  <a:path w="48" h="10">
                    <a:moveTo>
                      <a:pt x="45" y="3"/>
                    </a:moveTo>
                    <a:cubicBezTo>
                      <a:pt x="13" y="0"/>
                      <a:pt x="0" y="4"/>
                      <a:pt x="48" y="10"/>
                    </a:cubicBezTo>
                    <a:cubicBezTo>
                      <a:pt x="40" y="7"/>
                      <a:pt x="40" y="4"/>
                      <a:pt x="45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2" name="Freeform 66"/>
              <p:cNvSpPr>
                <a:spLocks/>
              </p:cNvSpPr>
              <p:nvPr/>
            </p:nvSpPr>
            <p:spPr bwMode="auto">
              <a:xfrm>
                <a:off x="5715000" y="3902075"/>
                <a:ext cx="68263" cy="188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9"/>
                  </a:cxn>
                  <a:cxn ang="0">
                    <a:pos x="0" y="0"/>
                  </a:cxn>
                </a:cxnLst>
                <a:rect l="0" t="0" r="r" b="b"/>
                <a:pathLst>
                  <a:path w="18" h="50">
                    <a:moveTo>
                      <a:pt x="0" y="0"/>
                    </a:moveTo>
                    <a:cubicBezTo>
                      <a:pt x="18" y="50"/>
                      <a:pt x="17" y="38"/>
                      <a:pt x="6" y="9"/>
                    </a:cubicBezTo>
                    <a:cubicBezTo>
                      <a:pt x="5" y="9"/>
                      <a:pt x="3" y="6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3" name="Freeform 67"/>
              <p:cNvSpPr>
                <a:spLocks/>
              </p:cNvSpPr>
              <p:nvPr/>
            </p:nvSpPr>
            <p:spPr bwMode="auto">
              <a:xfrm>
                <a:off x="5624513" y="3265488"/>
                <a:ext cx="60325" cy="358775"/>
              </a:xfrm>
              <a:custGeom>
                <a:avLst/>
                <a:gdLst/>
                <a:ahLst/>
                <a:cxnLst>
                  <a:cxn ang="0">
                    <a:pos x="5" y="95"/>
                  </a:cxn>
                  <a:cxn ang="0">
                    <a:pos x="9" y="70"/>
                  </a:cxn>
                  <a:cxn ang="0">
                    <a:pos x="0" y="63"/>
                  </a:cxn>
                  <a:cxn ang="0">
                    <a:pos x="5" y="95"/>
                  </a:cxn>
                </a:cxnLst>
                <a:rect l="0" t="0" r="r" b="b"/>
                <a:pathLst>
                  <a:path w="16" h="95">
                    <a:moveTo>
                      <a:pt x="5" y="95"/>
                    </a:moveTo>
                    <a:cubicBezTo>
                      <a:pt x="5" y="85"/>
                      <a:pt x="7" y="76"/>
                      <a:pt x="9" y="70"/>
                    </a:cubicBezTo>
                    <a:cubicBezTo>
                      <a:pt x="16" y="0"/>
                      <a:pt x="1" y="22"/>
                      <a:pt x="0" y="63"/>
                    </a:cubicBezTo>
                    <a:cubicBezTo>
                      <a:pt x="3" y="71"/>
                      <a:pt x="6" y="81"/>
                      <a:pt x="5" y="9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4" name="Freeform 68"/>
              <p:cNvSpPr>
                <a:spLocks/>
              </p:cNvSpPr>
              <p:nvPr/>
            </p:nvSpPr>
            <p:spPr bwMode="auto">
              <a:xfrm>
                <a:off x="5503863" y="3311525"/>
                <a:ext cx="95250" cy="217488"/>
              </a:xfrm>
              <a:custGeom>
                <a:avLst/>
                <a:gdLst/>
                <a:ahLst/>
                <a:cxnLst>
                  <a:cxn ang="0">
                    <a:pos x="25" y="42"/>
                  </a:cxn>
                  <a:cxn ang="0">
                    <a:pos x="20" y="58"/>
                  </a:cxn>
                  <a:cxn ang="0">
                    <a:pos x="25" y="42"/>
                  </a:cxn>
                </a:cxnLst>
                <a:rect l="0" t="0" r="r" b="b"/>
                <a:pathLst>
                  <a:path w="25" h="58">
                    <a:moveTo>
                      <a:pt x="25" y="42"/>
                    </a:moveTo>
                    <a:cubicBezTo>
                      <a:pt x="14" y="10"/>
                      <a:pt x="0" y="0"/>
                      <a:pt x="20" y="58"/>
                    </a:cubicBezTo>
                    <a:cubicBezTo>
                      <a:pt x="17" y="43"/>
                      <a:pt x="21" y="39"/>
                      <a:pt x="25" y="4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5" name="Freeform 69"/>
              <p:cNvSpPr>
                <a:spLocks/>
              </p:cNvSpPr>
              <p:nvPr/>
            </p:nvSpPr>
            <p:spPr bwMode="auto">
              <a:xfrm>
                <a:off x="5824538" y="3487738"/>
                <a:ext cx="184150" cy="131763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7" y="24"/>
                  </a:cxn>
                  <a:cxn ang="0">
                    <a:pos x="0" y="35"/>
                  </a:cxn>
                </a:cxnLst>
                <a:rect l="0" t="0" r="r" b="b"/>
                <a:pathLst>
                  <a:path w="49" h="35">
                    <a:moveTo>
                      <a:pt x="0" y="35"/>
                    </a:moveTo>
                    <a:cubicBezTo>
                      <a:pt x="33" y="17"/>
                      <a:pt x="49" y="0"/>
                      <a:pt x="7" y="24"/>
                    </a:cubicBezTo>
                    <a:cubicBezTo>
                      <a:pt x="9" y="25"/>
                      <a:pt x="7" y="30"/>
                      <a:pt x="0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6" name="Freeform 70"/>
              <p:cNvSpPr>
                <a:spLocks/>
              </p:cNvSpPr>
              <p:nvPr/>
            </p:nvSpPr>
            <p:spPr bwMode="auto">
              <a:xfrm>
                <a:off x="5297488" y="3811588"/>
                <a:ext cx="176213" cy="114300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39" y="12"/>
                  </a:cxn>
                  <a:cxn ang="0">
                    <a:pos x="47" y="0"/>
                  </a:cxn>
                </a:cxnLst>
                <a:rect l="0" t="0" r="r" b="b"/>
                <a:pathLst>
                  <a:path w="47" h="30">
                    <a:moveTo>
                      <a:pt x="47" y="0"/>
                    </a:moveTo>
                    <a:cubicBezTo>
                      <a:pt x="0" y="30"/>
                      <a:pt x="13" y="29"/>
                      <a:pt x="39" y="12"/>
                    </a:cubicBezTo>
                    <a:cubicBezTo>
                      <a:pt x="36" y="12"/>
                      <a:pt x="37" y="7"/>
                      <a:pt x="47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7" name="Freeform 71"/>
              <p:cNvSpPr>
                <a:spLocks/>
              </p:cNvSpPr>
              <p:nvPr/>
            </p:nvSpPr>
            <p:spPr bwMode="auto">
              <a:xfrm>
                <a:off x="5659438" y="3287713"/>
                <a:ext cx="44450" cy="238125"/>
              </a:xfrm>
              <a:custGeom>
                <a:avLst/>
                <a:gdLst/>
                <a:ahLst/>
                <a:cxnLst>
                  <a:cxn ang="0">
                    <a:pos x="9" y="48"/>
                  </a:cxn>
                  <a:cxn ang="0">
                    <a:pos x="0" y="63"/>
                  </a:cxn>
                  <a:cxn ang="0">
                    <a:pos x="9" y="48"/>
                  </a:cxn>
                </a:cxnLst>
                <a:rect l="0" t="0" r="r" b="b"/>
                <a:pathLst>
                  <a:path w="12" h="63">
                    <a:moveTo>
                      <a:pt x="9" y="48"/>
                    </a:moveTo>
                    <a:cubicBezTo>
                      <a:pt x="12" y="14"/>
                      <a:pt x="7" y="0"/>
                      <a:pt x="0" y="63"/>
                    </a:cubicBezTo>
                    <a:cubicBezTo>
                      <a:pt x="3" y="56"/>
                      <a:pt x="6" y="50"/>
                      <a:pt x="9" y="4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8" name="Freeform 72"/>
              <p:cNvSpPr>
                <a:spLocks/>
              </p:cNvSpPr>
              <p:nvPr/>
            </p:nvSpPr>
            <p:spPr bwMode="auto">
              <a:xfrm>
                <a:off x="5349875" y="3770313"/>
                <a:ext cx="230188" cy="26035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35" y="21"/>
                  </a:cxn>
                  <a:cxn ang="0">
                    <a:pos x="48" y="15"/>
                  </a:cxn>
                  <a:cxn ang="0">
                    <a:pos x="45" y="29"/>
                  </a:cxn>
                  <a:cxn ang="0">
                    <a:pos x="61" y="0"/>
                  </a:cxn>
                </a:cxnLst>
                <a:rect l="0" t="0" r="r" b="b"/>
                <a:pathLst>
                  <a:path w="61" h="69">
                    <a:moveTo>
                      <a:pt x="61" y="0"/>
                    </a:moveTo>
                    <a:cubicBezTo>
                      <a:pt x="52" y="10"/>
                      <a:pt x="42" y="17"/>
                      <a:pt x="35" y="21"/>
                    </a:cubicBezTo>
                    <a:cubicBezTo>
                      <a:pt x="7" y="49"/>
                      <a:pt x="1" y="69"/>
                      <a:pt x="48" y="15"/>
                    </a:cubicBezTo>
                    <a:cubicBezTo>
                      <a:pt x="0" y="69"/>
                      <a:pt x="19" y="60"/>
                      <a:pt x="45" y="29"/>
                    </a:cubicBezTo>
                    <a:cubicBezTo>
                      <a:pt x="47" y="21"/>
                      <a:pt x="52" y="11"/>
                      <a:pt x="6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9" name="Freeform 73"/>
              <p:cNvSpPr>
                <a:spLocks/>
              </p:cNvSpPr>
              <p:nvPr/>
            </p:nvSpPr>
            <p:spPr bwMode="auto">
              <a:xfrm>
                <a:off x="5730875" y="3476625"/>
                <a:ext cx="269875" cy="161925"/>
              </a:xfrm>
              <a:custGeom>
                <a:avLst/>
                <a:gdLst/>
                <a:ahLst/>
                <a:cxnLst>
                  <a:cxn ang="0">
                    <a:pos x="31" y="27"/>
                  </a:cxn>
                  <a:cxn ang="0">
                    <a:pos x="19" y="27"/>
                  </a:cxn>
                  <a:cxn ang="0">
                    <a:pos x="0" y="43"/>
                  </a:cxn>
                  <a:cxn ang="0">
                    <a:pos x="31" y="27"/>
                  </a:cxn>
                </a:cxnLst>
                <a:rect l="0" t="0" r="r" b="b"/>
                <a:pathLst>
                  <a:path w="72" h="43">
                    <a:moveTo>
                      <a:pt x="31" y="27"/>
                    </a:moveTo>
                    <a:cubicBezTo>
                      <a:pt x="72" y="0"/>
                      <a:pt x="50" y="6"/>
                      <a:pt x="19" y="27"/>
                    </a:cubicBezTo>
                    <a:cubicBezTo>
                      <a:pt x="15" y="31"/>
                      <a:pt x="9" y="37"/>
                      <a:pt x="0" y="43"/>
                    </a:cubicBezTo>
                    <a:cubicBezTo>
                      <a:pt x="17" y="30"/>
                      <a:pt x="27" y="26"/>
                      <a:pt x="31" y="2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0" name="Freeform 74"/>
              <p:cNvSpPr>
                <a:spLocks/>
              </p:cNvSpPr>
              <p:nvPr/>
            </p:nvSpPr>
            <p:spPr bwMode="auto">
              <a:xfrm>
                <a:off x="5722938" y="3781425"/>
                <a:ext cx="228600" cy="200025"/>
              </a:xfrm>
              <a:custGeom>
                <a:avLst/>
                <a:gdLst/>
                <a:ahLst/>
                <a:cxnLst>
                  <a:cxn ang="0">
                    <a:pos x="22" y="28"/>
                  </a:cxn>
                  <a:cxn ang="0">
                    <a:pos x="16" y="13"/>
                  </a:cxn>
                  <a:cxn ang="0">
                    <a:pos x="0" y="0"/>
                  </a:cxn>
                  <a:cxn ang="0">
                    <a:pos x="22" y="28"/>
                  </a:cxn>
                </a:cxnLst>
                <a:rect l="0" t="0" r="r" b="b"/>
                <a:pathLst>
                  <a:path w="61" h="53">
                    <a:moveTo>
                      <a:pt x="22" y="28"/>
                    </a:moveTo>
                    <a:cubicBezTo>
                      <a:pt x="47" y="50"/>
                      <a:pt x="61" y="53"/>
                      <a:pt x="16" y="13"/>
                    </a:cubicBezTo>
                    <a:cubicBezTo>
                      <a:pt x="12" y="10"/>
                      <a:pt x="6" y="6"/>
                      <a:pt x="0" y="0"/>
                    </a:cubicBezTo>
                    <a:cubicBezTo>
                      <a:pt x="16" y="15"/>
                      <a:pt x="23" y="24"/>
                      <a:pt x="22" y="2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1" name="Freeform 75"/>
              <p:cNvSpPr>
                <a:spLocks/>
              </p:cNvSpPr>
              <p:nvPr/>
            </p:nvSpPr>
            <p:spPr bwMode="auto">
              <a:xfrm>
                <a:off x="5470525" y="3811588"/>
                <a:ext cx="128588" cy="27940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8"/>
                  </a:cxn>
                  <a:cxn ang="0">
                    <a:pos x="30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9"/>
                      <a:pt x="15" y="34"/>
                      <a:pt x="13" y="28"/>
                    </a:cubicBezTo>
                    <a:cubicBezTo>
                      <a:pt x="0" y="59"/>
                      <a:pt x="5" y="74"/>
                      <a:pt x="30" y="12"/>
                    </a:cubicBezTo>
                    <a:cubicBezTo>
                      <a:pt x="5" y="74"/>
                      <a:pt x="15" y="66"/>
                      <a:pt x="28" y="35"/>
                    </a:cubicBezTo>
                    <a:cubicBezTo>
                      <a:pt x="25" y="33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2" name="Freeform 76"/>
              <p:cNvSpPr>
                <a:spLocks/>
              </p:cNvSpPr>
              <p:nvPr/>
            </p:nvSpPr>
            <p:spPr bwMode="auto">
              <a:xfrm>
                <a:off x="5500688" y="3306763"/>
                <a:ext cx="98425" cy="293688"/>
              </a:xfrm>
              <a:custGeom>
                <a:avLst/>
                <a:gdLst/>
                <a:ahLst/>
                <a:cxnLst>
                  <a:cxn ang="0">
                    <a:pos x="14" y="49"/>
                  </a:cxn>
                  <a:cxn ang="0">
                    <a:pos x="26" y="78"/>
                  </a:cxn>
                  <a:cxn ang="0">
                    <a:pos x="21" y="59"/>
                  </a:cxn>
                  <a:cxn ang="0">
                    <a:pos x="14" y="49"/>
                  </a:cxn>
                </a:cxnLst>
                <a:rect l="0" t="0" r="r" b="b"/>
                <a:pathLst>
                  <a:path w="26" h="78">
                    <a:moveTo>
                      <a:pt x="14" y="49"/>
                    </a:moveTo>
                    <a:cubicBezTo>
                      <a:pt x="17" y="54"/>
                      <a:pt x="21" y="63"/>
                      <a:pt x="26" y="78"/>
                    </a:cubicBezTo>
                    <a:cubicBezTo>
                      <a:pt x="24" y="70"/>
                      <a:pt x="22" y="64"/>
                      <a:pt x="21" y="59"/>
                    </a:cubicBezTo>
                    <a:cubicBezTo>
                      <a:pt x="0" y="0"/>
                      <a:pt x="2" y="15"/>
                      <a:pt x="14" y="4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3" name="Freeform 77"/>
              <p:cNvSpPr>
                <a:spLocks/>
              </p:cNvSpPr>
              <p:nvPr/>
            </p:nvSpPr>
            <p:spPr bwMode="auto">
              <a:xfrm>
                <a:off x="5294313" y="3767138"/>
                <a:ext cx="247650" cy="153988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48" y="11"/>
                  </a:cxn>
                  <a:cxn ang="0">
                    <a:pos x="66" y="0"/>
                  </a:cxn>
                  <a:cxn ang="0">
                    <a:pos x="33" y="13"/>
                  </a:cxn>
                </a:cxnLst>
                <a:rect l="0" t="0" r="r" b="b"/>
                <a:pathLst>
                  <a:path w="66" h="41">
                    <a:moveTo>
                      <a:pt x="33" y="13"/>
                    </a:moveTo>
                    <a:cubicBezTo>
                      <a:pt x="6" y="30"/>
                      <a:pt x="0" y="41"/>
                      <a:pt x="48" y="11"/>
                    </a:cubicBezTo>
                    <a:cubicBezTo>
                      <a:pt x="52" y="8"/>
                      <a:pt x="58" y="4"/>
                      <a:pt x="66" y="0"/>
                    </a:cubicBezTo>
                    <a:cubicBezTo>
                      <a:pt x="41" y="15"/>
                      <a:pt x="31" y="17"/>
                      <a:pt x="33" y="1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4" name="Freeform 78"/>
              <p:cNvSpPr>
                <a:spLocks/>
              </p:cNvSpPr>
              <p:nvPr/>
            </p:nvSpPr>
            <p:spPr bwMode="auto">
              <a:xfrm>
                <a:off x="5676900" y="3317875"/>
                <a:ext cx="117475" cy="282575"/>
              </a:xfrm>
              <a:custGeom>
                <a:avLst/>
                <a:gdLst/>
                <a:ahLst/>
                <a:cxnLst>
                  <a:cxn ang="0">
                    <a:pos x="12" y="49"/>
                  </a:cxn>
                  <a:cxn ang="0">
                    <a:pos x="8" y="42"/>
                  </a:cxn>
                  <a:cxn ang="0">
                    <a:pos x="0" y="75"/>
                  </a:cxn>
                  <a:cxn ang="0">
                    <a:pos x="12" y="49"/>
                  </a:cxn>
                </a:cxnLst>
                <a:rect l="0" t="0" r="r" b="b"/>
                <a:pathLst>
                  <a:path w="31" h="75">
                    <a:moveTo>
                      <a:pt x="12" y="49"/>
                    </a:moveTo>
                    <a:cubicBezTo>
                      <a:pt x="31" y="0"/>
                      <a:pt x="19" y="11"/>
                      <a:pt x="8" y="42"/>
                    </a:cubicBezTo>
                    <a:cubicBezTo>
                      <a:pt x="8" y="47"/>
                      <a:pt x="6" y="58"/>
                      <a:pt x="0" y="75"/>
                    </a:cubicBezTo>
                    <a:cubicBezTo>
                      <a:pt x="5" y="62"/>
                      <a:pt x="9" y="53"/>
                      <a:pt x="12" y="4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5" name="Freeform 79"/>
              <p:cNvSpPr>
                <a:spLocks/>
              </p:cNvSpPr>
              <p:nvPr/>
            </p:nvSpPr>
            <p:spPr bwMode="auto">
              <a:xfrm>
                <a:off x="5580063" y="3792538"/>
                <a:ext cx="79375" cy="3429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0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1">
                    <a:moveTo>
                      <a:pt x="14" y="0"/>
                    </a:moveTo>
                    <a:cubicBezTo>
                      <a:pt x="13" y="17"/>
                      <a:pt x="9" y="31"/>
                      <a:pt x="4" y="37"/>
                    </a:cubicBezTo>
                    <a:cubicBezTo>
                      <a:pt x="0" y="73"/>
                      <a:pt x="6" y="89"/>
                      <a:pt x="13" y="20"/>
                    </a:cubicBezTo>
                    <a:cubicBezTo>
                      <a:pt x="6" y="91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6" name="Freeform 80"/>
              <p:cNvSpPr>
                <a:spLocks/>
              </p:cNvSpPr>
              <p:nvPr/>
            </p:nvSpPr>
            <p:spPr bwMode="auto">
              <a:xfrm>
                <a:off x="5726113" y="3322638"/>
                <a:ext cx="76200" cy="176213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0" y="47"/>
                  </a:cxn>
                  <a:cxn ang="0">
                    <a:pos x="7" y="46"/>
                  </a:cxn>
                </a:cxnLst>
                <a:rect l="0" t="0" r="r" b="b"/>
                <a:pathLst>
                  <a:path w="20" h="47">
                    <a:moveTo>
                      <a:pt x="7" y="46"/>
                    </a:moveTo>
                    <a:cubicBezTo>
                      <a:pt x="20" y="16"/>
                      <a:pt x="20" y="0"/>
                      <a:pt x="0" y="47"/>
                    </a:cubicBezTo>
                    <a:cubicBezTo>
                      <a:pt x="4" y="41"/>
                      <a:pt x="7" y="42"/>
                      <a:pt x="7" y="4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7" name="Freeform 81"/>
              <p:cNvSpPr>
                <a:spLocks/>
              </p:cNvSpPr>
              <p:nvPr/>
            </p:nvSpPr>
            <p:spPr bwMode="auto">
              <a:xfrm>
                <a:off x="5681663" y="3781425"/>
                <a:ext cx="187325" cy="2905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3"/>
                  </a:cxn>
                  <a:cxn ang="0">
                    <a:pos x="13" y="17"/>
                  </a:cxn>
                  <a:cxn ang="0">
                    <a:pos x="28" y="28"/>
                  </a:cxn>
                  <a:cxn ang="0">
                    <a:pos x="0" y="0"/>
                  </a:cxn>
                </a:cxnLst>
                <a:rect l="0" t="0" r="r" b="b"/>
                <a:pathLst>
                  <a:path w="50" h="77">
                    <a:moveTo>
                      <a:pt x="0" y="0"/>
                    </a:moveTo>
                    <a:cubicBezTo>
                      <a:pt x="9" y="14"/>
                      <a:pt x="14" y="26"/>
                      <a:pt x="16" y="33"/>
                    </a:cubicBezTo>
                    <a:cubicBezTo>
                      <a:pt x="35" y="66"/>
                      <a:pt x="50" y="77"/>
                      <a:pt x="13" y="17"/>
                    </a:cubicBezTo>
                    <a:cubicBezTo>
                      <a:pt x="50" y="75"/>
                      <a:pt x="48" y="59"/>
                      <a:pt x="28" y="28"/>
                    </a:cubicBezTo>
                    <a:cubicBezTo>
                      <a:pt x="22" y="25"/>
                      <a:pt x="10" y="16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8" name="Freeform 82"/>
              <p:cNvSpPr>
                <a:spLocks/>
              </p:cNvSpPr>
              <p:nvPr/>
            </p:nvSpPr>
            <p:spPr bwMode="auto">
              <a:xfrm>
                <a:off x="5387975" y="3457575"/>
                <a:ext cx="504825" cy="493713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31" y="19"/>
                  </a:cxn>
                  <a:cxn ang="0">
                    <a:pos x="32" y="33"/>
                  </a:cxn>
                  <a:cxn ang="0">
                    <a:pos x="44" y="46"/>
                  </a:cxn>
                  <a:cxn ang="0">
                    <a:pos x="16" y="38"/>
                  </a:cxn>
                  <a:cxn ang="0">
                    <a:pos x="16" y="52"/>
                  </a:cxn>
                  <a:cxn ang="0">
                    <a:pos x="8" y="60"/>
                  </a:cxn>
                  <a:cxn ang="0">
                    <a:pos x="36" y="64"/>
                  </a:cxn>
                  <a:cxn ang="0">
                    <a:pos x="8" y="76"/>
                  </a:cxn>
                  <a:cxn ang="0">
                    <a:pos x="17" y="87"/>
                  </a:cxn>
                  <a:cxn ang="0">
                    <a:pos x="41" y="82"/>
                  </a:cxn>
                  <a:cxn ang="0">
                    <a:pos x="23" y="94"/>
                  </a:cxn>
                  <a:cxn ang="0">
                    <a:pos x="25" y="104"/>
                  </a:cxn>
                  <a:cxn ang="0">
                    <a:pos x="35" y="112"/>
                  </a:cxn>
                  <a:cxn ang="0">
                    <a:pos x="56" y="94"/>
                  </a:cxn>
                  <a:cxn ang="0">
                    <a:pos x="55" y="126"/>
                  </a:cxn>
                  <a:cxn ang="0">
                    <a:pos x="72" y="124"/>
                  </a:cxn>
                  <a:cxn ang="0">
                    <a:pos x="76" y="94"/>
                  </a:cxn>
                  <a:cxn ang="0">
                    <a:pos x="87" y="118"/>
                  </a:cxn>
                  <a:cxn ang="0">
                    <a:pos x="94" y="119"/>
                  </a:cxn>
                  <a:cxn ang="0">
                    <a:pos x="106" y="114"/>
                  </a:cxn>
                  <a:cxn ang="0">
                    <a:pos x="89" y="86"/>
                  </a:cxn>
                  <a:cxn ang="0">
                    <a:pos x="105" y="99"/>
                  </a:cxn>
                  <a:cxn ang="0">
                    <a:pos x="120" y="97"/>
                  </a:cxn>
                  <a:cxn ang="0">
                    <a:pos x="121" y="80"/>
                  </a:cxn>
                  <a:cxn ang="0">
                    <a:pos x="121" y="71"/>
                  </a:cxn>
                  <a:cxn ang="0">
                    <a:pos x="96" y="68"/>
                  </a:cxn>
                  <a:cxn ang="0">
                    <a:pos x="126" y="56"/>
                  </a:cxn>
                  <a:cxn ang="0">
                    <a:pos x="110" y="47"/>
                  </a:cxn>
                  <a:cxn ang="0">
                    <a:pos x="123" y="32"/>
                  </a:cxn>
                  <a:cxn ang="0">
                    <a:pos x="91" y="48"/>
                  </a:cxn>
                  <a:cxn ang="0">
                    <a:pos x="115" y="21"/>
                  </a:cxn>
                  <a:cxn ang="0">
                    <a:pos x="95" y="21"/>
                  </a:cxn>
                  <a:cxn ang="0">
                    <a:pos x="90" y="11"/>
                  </a:cxn>
                  <a:cxn ang="0">
                    <a:pos x="77" y="38"/>
                  </a:cxn>
                  <a:cxn ang="0">
                    <a:pos x="81" y="3"/>
                  </a:cxn>
                  <a:cxn ang="0">
                    <a:pos x="72" y="19"/>
                  </a:cxn>
                  <a:cxn ang="0">
                    <a:pos x="63" y="12"/>
                  </a:cxn>
                  <a:cxn ang="0">
                    <a:pos x="51" y="19"/>
                  </a:cxn>
                  <a:cxn ang="0">
                    <a:pos x="56" y="38"/>
                  </a:cxn>
                </a:cxnLst>
                <a:rect l="0" t="0" r="r" b="b"/>
                <a:pathLst>
                  <a:path w="134" h="131">
                    <a:moveTo>
                      <a:pt x="44" y="9"/>
                    </a:moveTo>
                    <a:cubicBezTo>
                      <a:pt x="41" y="4"/>
                      <a:pt x="40" y="4"/>
                      <a:pt x="40" y="7"/>
                    </a:cubicBezTo>
                    <a:cubicBezTo>
                      <a:pt x="40" y="13"/>
                      <a:pt x="44" y="28"/>
                      <a:pt x="55" y="47"/>
                    </a:cubicBezTo>
                    <a:cubicBezTo>
                      <a:pt x="47" y="33"/>
                      <a:pt x="38" y="24"/>
                      <a:pt x="31" y="19"/>
                    </a:cubicBezTo>
                    <a:cubicBezTo>
                      <a:pt x="28" y="17"/>
                      <a:pt x="25" y="16"/>
                      <a:pt x="23" y="17"/>
                    </a:cubicBezTo>
                    <a:cubicBezTo>
                      <a:pt x="21" y="18"/>
                      <a:pt x="23" y="23"/>
                      <a:pt x="32" y="33"/>
                    </a:cubicBezTo>
                    <a:cubicBezTo>
                      <a:pt x="32" y="33"/>
                      <a:pt x="32" y="34"/>
                      <a:pt x="32" y="34"/>
                    </a:cubicBezTo>
                    <a:cubicBezTo>
                      <a:pt x="35" y="37"/>
                      <a:pt x="39" y="41"/>
                      <a:pt x="44" y="46"/>
                    </a:cubicBezTo>
                    <a:cubicBezTo>
                      <a:pt x="24" y="27"/>
                      <a:pt x="14" y="25"/>
                      <a:pt x="13" y="29"/>
                    </a:cubicBezTo>
                    <a:cubicBezTo>
                      <a:pt x="12" y="31"/>
                      <a:pt x="13" y="34"/>
                      <a:pt x="16" y="38"/>
                    </a:cubicBezTo>
                    <a:cubicBezTo>
                      <a:pt x="21" y="44"/>
                      <a:pt x="30" y="53"/>
                      <a:pt x="45" y="58"/>
                    </a:cubicBezTo>
                    <a:cubicBezTo>
                      <a:pt x="34" y="54"/>
                      <a:pt x="24" y="52"/>
                      <a:pt x="16" y="52"/>
                    </a:cubicBezTo>
                    <a:cubicBezTo>
                      <a:pt x="11" y="52"/>
                      <a:pt x="7" y="52"/>
                      <a:pt x="5" y="53"/>
                    </a:cubicBezTo>
                    <a:cubicBezTo>
                      <a:pt x="0" y="54"/>
                      <a:pt x="0" y="57"/>
                      <a:pt x="8" y="60"/>
                    </a:cubicBezTo>
                    <a:cubicBezTo>
                      <a:pt x="8" y="60"/>
                      <a:pt x="9" y="60"/>
                      <a:pt x="9" y="60"/>
                    </a:cubicBezTo>
                    <a:cubicBezTo>
                      <a:pt x="15" y="62"/>
                      <a:pt x="24" y="64"/>
                      <a:pt x="36" y="64"/>
                    </a:cubicBezTo>
                    <a:cubicBezTo>
                      <a:pt x="14" y="63"/>
                      <a:pt x="4" y="66"/>
                      <a:pt x="2" y="70"/>
                    </a:cubicBezTo>
                    <a:cubicBezTo>
                      <a:pt x="1" y="72"/>
                      <a:pt x="3" y="74"/>
                      <a:pt x="8" y="76"/>
                    </a:cubicBezTo>
                    <a:cubicBezTo>
                      <a:pt x="15" y="79"/>
                      <a:pt x="29" y="80"/>
                      <a:pt x="45" y="74"/>
                    </a:cubicBezTo>
                    <a:cubicBezTo>
                      <a:pt x="33" y="78"/>
                      <a:pt x="23" y="83"/>
                      <a:pt x="17" y="87"/>
                    </a:cubicBezTo>
                    <a:cubicBezTo>
                      <a:pt x="12" y="91"/>
                      <a:pt x="9" y="93"/>
                      <a:pt x="8" y="95"/>
                    </a:cubicBezTo>
                    <a:cubicBezTo>
                      <a:pt x="6" y="99"/>
                      <a:pt x="16" y="97"/>
                      <a:pt x="41" y="82"/>
                    </a:cubicBezTo>
                    <a:cubicBezTo>
                      <a:pt x="33" y="86"/>
                      <a:pt x="27" y="90"/>
                      <a:pt x="23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13" y="101"/>
                      <a:pt x="12" y="106"/>
                      <a:pt x="15" y="106"/>
                    </a:cubicBezTo>
                    <a:cubicBezTo>
                      <a:pt x="17" y="107"/>
                      <a:pt x="21" y="106"/>
                      <a:pt x="25" y="104"/>
                    </a:cubicBezTo>
                    <a:cubicBezTo>
                      <a:pt x="32" y="100"/>
                      <a:pt x="42" y="93"/>
                      <a:pt x="51" y="83"/>
                    </a:cubicBezTo>
                    <a:cubicBezTo>
                      <a:pt x="42" y="94"/>
                      <a:pt x="37" y="104"/>
                      <a:pt x="35" y="112"/>
                    </a:cubicBezTo>
                    <a:cubicBezTo>
                      <a:pt x="34" y="116"/>
                      <a:pt x="34" y="120"/>
                      <a:pt x="35" y="122"/>
                    </a:cubicBezTo>
                    <a:cubicBezTo>
                      <a:pt x="37" y="128"/>
                      <a:pt x="46" y="123"/>
                      <a:pt x="56" y="94"/>
                    </a:cubicBezTo>
                    <a:cubicBezTo>
                      <a:pt x="48" y="116"/>
                      <a:pt x="47" y="127"/>
                      <a:pt x="50" y="129"/>
                    </a:cubicBezTo>
                    <a:cubicBezTo>
                      <a:pt x="51" y="131"/>
                      <a:pt x="53" y="129"/>
                      <a:pt x="55" y="126"/>
                    </a:cubicBezTo>
                    <a:cubicBezTo>
                      <a:pt x="60" y="120"/>
                      <a:pt x="64" y="106"/>
                      <a:pt x="65" y="89"/>
                    </a:cubicBezTo>
                    <a:cubicBezTo>
                      <a:pt x="64" y="105"/>
                      <a:pt x="68" y="117"/>
                      <a:pt x="72" y="124"/>
                    </a:cubicBezTo>
                    <a:cubicBezTo>
                      <a:pt x="75" y="128"/>
                      <a:pt x="78" y="130"/>
                      <a:pt x="80" y="130"/>
                    </a:cubicBezTo>
                    <a:cubicBezTo>
                      <a:pt x="84" y="130"/>
                      <a:pt x="86" y="119"/>
                      <a:pt x="76" y="94"/>
                    </a:cubicBezTo>
                    <a:cubicBezTo>
                      <a:pt x="80" y="105"/>
                      <a:pt x="83" y="112"/>
                      <a:pt x="86" y="117"/>
                    </a:cubicBezTo>
                    <a:cubicBezTo>
                      <a:pt x="86" y="117"/>
                      <a:pt x="86" y="118"/>
                      <a:pt x="87" y="118"/>
                    </a:cubicBezTo>
                    <a:cubicBezTo>
                      <a:pt x="90" y="124"/>
                      <a:pt x="92" y="127"/>
                      <a:pt x="93" y="127"/>
                    </a:cubicBezTo>
                    <a:cubicBezTo>
                      <a:pt x="94" y="127"/>
                      <a:pt x="95" y="124"/>
                      <a:pt x="94" y="119"/>
                    </a:cubicBezTo>
                    <a:cubicBezTo>
                      <a:pt x="92" y="112"/>
                      <a:pt x="87" y="100"/>
                      <a:pt x="78" y="86"/>
                    </a:cubicBezTo>
                    <a:cubicBezTo>
                      <a:pt x="88" y="102"/>
                      <a:pt x="100" y="111"/>
                      <a:pt x="106" y="114"/>
                    </a:cubicBezTo>
                    <a:cubicBezTo>
                      <a:pt x="109" y="116"/>
                      <a:pt x="111" y="116"/>
                      <a:pt x="111" y="114"/>
                    </a:cubicBezTo>
                    <a:cubicBezTo>
                      <a:pt x="112" y="110"/>
                      <a:pt x="105" y="101"/>
                      <a:pt x="89" y="86"/>
                    </a:cubicBezTo>
                    <a:cubicBezTo>
                      <a:pt x="95" y="92"/>
                      <a:pt x="101" y="96"/>
                      <a:pt x="105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13" y="104"/>
                      <a:pt x="118" y="105"/>
                      <a:pt x="120" y="104"/>
                    </a:cubicBezTo>
                    <a:cubicBezTo>
                      <a:pt x="122" y="103"/>
                      <a:pt x="122" y="100"/>
                      <a:pt x="120" y="97"/>
                    </a:cubicBezTo>
                    <a:cubicBezTo>
                      <a:pt x="116" y="90"/>
                      <a:pt x="106" y="80"/>
                      <a:pt x="88" y="74"/>
                    </a:cubicBezTo>
                    <a:cubicBezTo>
                      <a:pt x="101" y="79"/>
                      <a:pt x="113" y="80"/>
                      <a:pt x="121" y="80"/>
                    </a:cubicBezTo>
                    <a:cubicBezTo>
                      <a:pt x="125" y="80"/>
                      <a:pt x="128" y="79"/>
                      <a:pt x="130" y="78"/>
                    </a:cubicBezTo>
                    <a:cubicBezTo>
                      <a:pt x="134" y="76"/>
                      <a:pt x="132" y="73"/>
                      <a:pt x="121" y="71"/>
                    </a:cubicBezTo>
                    <a:cubicBezTo>
                      <a:pt x="121" y="71"/>
                      <a:pt x="120" y="71"/>
                      <a:pt x="120" y="71"/>
                    </a:cubicBezTo>
                    <a:cubicBezTo>
                      <a:pt x="114" y="69"/>
                      <a:pt x="107" y="68"/>
                      <a:pt x="96" y="68"/>
                    </a:cubicBezTo>
                    <a:cubicBezTo>
                      <a:pt x="120" y="69"/>
                      <a:pt x="131" y="65"/>
                      <a:pt x="132" y="62"/>
                    </a:cubicBezTo>
                    <a:cubicBezTo>
                      <a:pt x="132" y="59"/>
                      <a:pt x="130" y="57"/>
                      <a:pt x="126" y="56"/>
                    </a:cubicBezTo>
                    <a:cubicBezTo>
                      <a:pt x="118" y="53"/>
                      <a:pt x="104" y="53"/>
                      <a:pt x="88" y="59"/>
                    </a:cubicBezTo>
                    <a:cubicBezTo>
                      <a:pt x="97" y="55"/>
                      <a:pt x="104" y="51"/>
                      <a:pt x="110" y="47"/>
                    </a:cubicBezTo>
                    <a:cubicBezTo>
                      <a:pt x="112" y="46"/>
                      <a:pt x="114" y="45"/>
                      <a:pt x="116" y="43"/>
                    </a:cubicBezTo>
                    <a:cubicBezTo>
                      <a:pt x="123" y="38"/>
                      <a:pt x="125" y="33"/>
                      <a:pt x="123" y="32"/>
                    </a:cubicBezTo>
                    <a:cubicBezTo>
                      <a:pt x="123" y="32"/>
                      <a:pt x="122" y="32"/>
                      <a:pt x="122" y="32"/>
                    </a:cubicBezTo>
                    <a:cubicBezTo>
                      <a:pt x="118" y="31"/>
                      <a:pt x="108" y="35"/>
                      <a:pt x="91" y="48"/>
                    </a:cubicBezTo>
                    <a:cubicBezTo>
                      <a:pt x="100" y="42"/>
                      <a:pt x="106" y="36"/>
                      <a:pt x="110" y="32"/>
                    </a:cubicBezTo>
                    <a:cubicBezTo>
                      <a:pt x="116" y="26"/>
                      <a:pt x="117" y="22"/>
                      <a:pt x="115" y="21"/>
                    </a:cubicBezTo>
                    <a:cubicBezTo>
                      <a:pt x="111" y="20"/>
                      <a:pt x="95" y="28"/>
                      <a:pt x="80" y="48"/>
                    </a:cubicBezTo>
                    <a:cubicBezTo>
                      <a:pt x="88" y="38"/>
                      <a:pt x="93" y="28"/>
                      <a:pt x="95" y="21"/>
                    </a:cubicBezTo>
                    <a:cubicBezTo>
                      <a:pt x="96" y="16"/>
                      <a:pt x="97" y="13"/>
                      <a:pt x="97" y="10"/>
                    </a:cubicBezTo>
                    <a:cubicBezTo>
                      <a:pt x="97" y="6"/>
                      <a:pt x="94" y="5"/>
                      <a:pt x="90" y="11"/>
                    </a:cubicBezTo>
                    <a:cubicBezTo>
                      <a:pt x="90" y="11"/>
                      <a:pt x="89" y="11"/>
                      <a:pt x="89" y="12"/>
                    </a:cubicBezTo>
                    <a:cubicBezTo>
                      <a:pt x="86" y="16"/>
                      <a:pt x="82" y="25"/>
                      <a:pt x="77" y="38"/>
                    </a:cubicBezTo>
                    <a:cubicBezTo>
                      <a:pt x="83" y="21"/>
                      <a:pt x="85" y="10"/>
                      <a:pt x="85" y="5"/>
                    </a:cubicBezTo>
                    <a:cubicBezTo>
                      <a:pt x="84" y="2"/>
                      <a:pt x="83" y="1"/>
                      <a:pt x="81" y="3"/>
                    </a:cubicBezTo>
                    <a:cubicBezTo>
                      <a:pt x="78" y="5"/>
                      <a:pt x="75" y="11"/>
                      <a:pt x="72" y="18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0" y="25"/>
                      <a:pt x="68" y="34"/>
                      <a:pt x="68" y="44"/>
                    </a:cubicBezTo>
                    <a:cubicBezTo>
                      <a:pt x="69" y="30"/>
                      <a:pt x="66" y="20"/>
                      <a:pt x="63" y="12"/>
                    </a:cubicBezTo>
                    <a:cubicBezTo>
                      <a:pt x="61" y="7"/>
                      <a:pt x="59" y="4"/>
                      <a:pt x="56" y="3"/>
                    </a:cubicBezTo>
                    <a:cubicBezTo>
                      <a:pt x="52" y="0"/>
                      <a:pt x="48" y="4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2" y="24"/>
                      <a:pt x="54" y="30"/>
                      <a:pt x="56" y="38"/>
                    </a:cubicBezTo>
                    <a:cubicBezTo>
                      <a:pt x="51" y="23"/>
                      <a:pt x="47" y="14"/>
                      <a:pt x="44" y="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0" hangingPunct="1"/>
                <a:endPara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4" name="Freeform 83"/>
            <p:cNvSpPr>
              <a:spLocks/>
            </p:cNvSpPr>
            <p:nvPr/>
          </p:nvSpPr>
          <p:spPr bwMode="auto">
            <a:xfrm rot="1639090">
              <a:off x="8277894" y="1349267"/>
              <a:ext cx="208610" cy="197210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4" y="10"/>
                </a:cxn>
                <a:cxn ang="0">
                  <a:pos x="15" y="20"/>
                </a:cxn>
                <a:cxn ang="0">
                  <a:pos x="4" y="21"/>
                </a:cxn>
                <a:cxn ang="0">
                  <a:pos x="9" y="30"/>
                </a:cxn>
                <a:cxn ang="0">
                  <a:pos x="0" y="35"/>
                </a:cxn>
                <a:cxn ang="0">
                  <a:pos x="8" y="41"/>
                </a:cxn>
                <a:cxn ang="0">
                  <a:pos x="2" y="50"/>
                </a:cxn>
                <a:cxn ang="0">
                  <a:pos x="12" y="52"/>
                </a:cxn>
                <a:cxn ang="0">
                  <a:pos x="10" y="62"/>
                </a:cxn>
                <a:cxn ang="0">
                  <a:pos x="20" y="60"/>
                </a:cxn>
                <a:cxn ang="0">
                  <a:pos x="22" y="70"/>
                </a:cxn>
                <a:cxn ang="0">
                  <a:pos x="31" y="64"/>
                </a:cxn>
                <a:cxn ang="0">
                  <a:pos x="36" y="73"/>
                </a:cxn>
                <a:cxn ang="0">
                  <a:pos x="42" y="64"/>
                </a:cxn>
                <a:cxn ang="0">
                  <a:pos x="51" y="71"/>
                </a:cxn>
                <a:cxn ang="0">
                  <a:pos x="53" y="60"/>
                </a:cxn>
                <a:cxn ang="0">
                  <a:pos x="63" y="64"/>
                </a:cxn>
                <a:cxn ang="0">
                  <a:pos x="62" y="53"/>
                </a:cxn>
                <a:cxn ang="0">
                  <a:pos x="73" y="52"/>
                </a:cxn>
                <a:cxn ang="0">
                  <a:pos x="68" y="43"/>
                </a:cxn>
                <a:cxn ang="0">
                  <a:pos x="77" y="38"/>
                </a:cxn>
                <a:cxn ang="0">
                  <a:pos x="69" y="32"/>
                </a:cxn>
                <a:cxn ang="0">
                  <a:pos x="75" y="23"/>
                </a:cxn>
                <a:cxn ang="0">
                  <a:pos x="65" y="21"/>
                </a:cxn>
                <a:cxn ang="0">
                  <a:pos x="67" y="11"/>
                </a:cxn>
                <a:cxn ang="0">
                  <a:pos x="57" y="13"/>
                </a:cxn>
                <a:cxn ang="0">
                  <a:pos x="55" y="3"/>
                </a:cxn>
                <a:cxn ang="0">
                  <a:pos x="46" y="9"/>
                </a:cxn>
                <a:cxn ang="0">
                  <a:pos x="41" y="0"/>
                </a:cxn>
                <a:cxn ang="0">
                  <a:pos x="35" y="9"/>
                </a:cxn>
                <a:cxn ang="0">
                  <a:pos x="26" y="2"/>
                </a:cxn>
                <a:cxn ang="0">
                  <a:pos x="24" y="13"/>
                </a:cxn>
              </a:cxnLst>
              <a:rect l="0" t="0" r="r" b="b"/>
              <a:pathLst>
                <a:path w="77" h="73">
                  <a:moveTo>
                    <a:pt x="24" y="13"/>
                  </a:moveTo>
                  <a:cubicBezTo>
                    <a:pt x="22" y="14"/>
                    <a:pt x="15" y="8"/>
                    <a:pt x="14" y="10"/>
                  </a:cubicBezTo>
                  <a:cubicBezTo>
                    <a:pt x="12" y="11"/>
                    <a:pt x="16" y="19"/>
                    <a:pt x="15" y="20"/>
                  </a:cubicBezTo>
                  <a:cubicBezTo>
                    <a:pt x="14" y="22"/>
                    <a:pt x="5" y="19"/>
                    <a:pt x="4" y="21"/>
                  </a:cubicBezTo>
                  <a:cubicBezTo>
                    <a:pt x="3" y="23"/>
                    <a:pt x="10" y="28"/>
                    <a:pt x="9" y="30"/>
                  </a:cubicBezTo>
                  <a:cubicBezTo>
                    <a:pt x="9" y="32"/>
                    <a:pt x="0" y="33"/>
                    <a:pt x="0" y="35"/>
                  </a:cubicBezTo>
                  <a:cubicBezTo>
                    <a:pt x="0" y="37"/>
                    <a:pt x="8" y="39"/>
                    <a:pt x="8" y="41"/>
                  </a:cubicBezTo>
                  <a:cubicBezTo>
                    <a:pt x="9" y="44"/>
                    <a:pt x="1" y="48"/>
                    <a:pt x="2" y="50"/>
                  </a:cubicBezTo>
                  <a:cubicBezTo>
                    <a:pt x="3" y="52"/>
                    <a:pt x="11" y="50"/>
                    <a:pt x="12" y="52"/>
                  </a:cubicBezTo>
                  <a:cubicBezTo>
                    <a:pt x="13" y="54"/>
                    <a:pt x="8" y="61"/>
                    <a:pt x="10" y="62"/>
                  </a:cubicBezTo>
                  <a:cubicBezTo>
                    <a:pt x="11" y="64"/>
                    <a:pt x="18" y="59"/>
                    <a:pt x="20" y="60"/>
                  </a:cubicBezTo>
                  <a:cubicBezTo>
                    <a:pt x="22" y="61"/>
                    <a:pt x="20" y="70"/>
                    <a:pt x="22" y="70"/>
                  </a:cubicBezTo>
                  <a:cubicBezTo>
                    <a:pt x="24" y="71"/>
                    <a:pt x="29" y="64"/>
                    <a:pt x="31" y="64"/>
                  </a:cubicBezTo>
                  <a:cubicBezTo>
                    <a:pt x="33" y="65"/>
                    <a:pt x="34" y="73"/>
                    <a:pt x="36" y="73"/>
                  </a:cubicBezTo>
                  <a:cubicBezTo>
                    <a:pt x="39" y="73"/>
                    <a:pt x="40" y="65"/>
                    <a:pt x="42" y="64"/>
                  </a:cubicBezTo>
                  <a:cubicBezTo>
                    <a:pt x="44" y="64"/>
                    <a:pt x="49" y="72"/>
                    <a:pt x="51" y="71"/>
                  </a:cubicBezTo>
                  <a:cubicBezTo>
                    <a:pt x="53" y="70"/>
                    <a:pt x="51" y="62"/>
                    <a:pt x="53" y="60"/>
                  </a:cubicBezTo>
                  <a:cubicBezTo>
                    <a:pt x="55" y="59"/>
                    <a:pt x="62" y="65"/>
                    <a:pt x="63" y="64"/>
                  </a:cubicBezTo>
                  <a:cubicBezTo>
                    <a:pt x="65" y="62"/>
                    <a:pt x="61" y="55"/>
                    <a:pt x="62" y="53"/>
                  </a:cubicBezTo>
                  <a:cubicBezTo>
                    <a:pt x="64" y="51"/>
                    <a:pt x="72" y="54"/>
                    <a:pt x="73" y="52"/>
                  </a:cubicBezTo>
                  <a:cubicBezTo>
                    <a:pt x="74" y="50"/>
                    <a:pt x="67" y="45"/>
                    <a:pt x="68" y="43"/>
                  </a:cubicBezTo>
                  <a:cubicBezTo>
                    <a:pt x="68" y="41"/>
                    <a:pt x="77" y="40"/>
                    <a:pt x="77" y="38"/>
                  </a:cubicBezTo>
                  <a:cubicBezTo>
                    <a:pt x="77" y="36"/>
                    <a:pt x="69" y="34"/>
                    <a:pt x="69" y="32"/>
                  </a:cubicBezTo>
                  <a:cubicBezTo>
                    <a:pt x="68" y="30"/>
                    <a:pt x="76" y="26"/>
                    <a:pt x="75" y="23"/>
                  </a:cubicBezTo>
                  <a:cubicBezTo>
                    <a:pt x="74" y="21"/>
                    <a:pt x="66" y="23"/>
                    <a:pt x="65" y="21"/>
                  </a:cubicBezTo>
                  <a:cubicBezTo>
                    <a:pt x="64" y="19"/>
                    <a:pt x="69" y="12"/>
                    <a:pt x="67" y="11"/>
                  </a:cubicBezTo>
                  <a:cubicBezTo>
                    <a:pt x="66" y="9"/>
                    <a:pt x="59" y="14"/>
                    <a:pt x="57" y="13"/>
                  </a:cubicBezTo>
                  <a:cubicBezTo>
                    <a:pt x="55" y="12"/>
                    <a:pt x="57" y="4"/>
                    <a:pt x="55" y="3"/>
                  </a:cubicBezTo>
                  <a:cubicBezTo>
                    <a:pt x="53" y="2"/>
                    <a:pt x="49" y="9"/>
                    <a:pt x="46" y="9"/>
                  </a:cubicBezTo>
                  <a:cubicBezTo>
                    <a:pt x="44" y="9"/>
                    <a:pt x="43" y="0"/>
                    <a:pt x="41" y="0"/>
                  </a:cubicBezTo>
                  <a:cubicBezTo>
                    <a:pt x="38" y="0"/>
                    <a:pt x="37" y="8"/>
                    <a:pt x="35" y="9"/>
                  </a:cubicBezTo>
                  <a:cubicBezTo>
                    <a:pt x="33" y="9"/>
                    <a:pt x="28" y="2"/>
                    <a:pt x="26" y="2"/>
                  </a:cubicBezTo>
                  <a:cubicBezTo>
                    <a:pt x="24" y="3"/>
                    <a:pt x="26" y="12"/>
                    <a:pt x="24" y="1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5" name="Freeform 84"/>
            <p:cNvSpPr>
              <a:spLocks/>
            </p:cNvSpPr>
            <p:nvPr/>
          </p:nvSpPr>
          <p:spPr bwMode="auto">
            <a:xfrm rot="1639090">
              <a:off x="8162861" y="2249348"/>
              <a:ext cx="53578" cy="1162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10"/>
                </a:cxn>
                <a:cxn ang="0">
                  <a:pos x="0" y="14"/>
                </a:cxn>
                <a:cxn ang="0">
                  <a:pos x="8" y="21"/>
                </a:cxn>
                <a:cxn ang="0">
                  <a:pos x="2" y="29"/>
                </a:cxn>
                <a:cxn ang="0">
                  <a:pos x="12" y="31"/>
                </a:cxn>
                <a:cxn ang="0">
                  <a:pos x="10" y="42"/>
                </a:cxn>
                <a:cxn ang="0">
                  <a:pos x="20" y="39"/>
                </a:cxn>
                <a:cxn ang="0">
                  <a:pos x="20" y="40"/>
                </a:cxn>
                <a:cxn ang="0">
                  <a:pos x="12" y="6"/>
                </a:cxn>
                <a:cxn ang="0">
                  <a:pos x="7" y="0"/>
                </a:cxn>
                <a:cxn ang="0">
                  <a:pos x="4" y="0"/>
                </a:cxn>
              </a:cxnLst>
              <a:rect l="0" t="0" r="r" b="b"/>
              <a:pathLst>
                <a:path w="20" h="43">
                  <a:moveTo>
                    <a:pt x="4" y="0"/>
                  </a:moveTo>
                  <a:cubicBezTo>
                    <a:pt x="3" y="2"/>
                    <a:pt x="10" y="8"/>
                    <a:pt x="9" y="10"/>
                  </a:cubicBezTo>
                  <a:cubicBezTo>
                    <a:pt x="9" y="12"/>
                    <a:pt x="0" y="12"/>
                    <a:pt x="0" y="14"/>
                  </a:cubicBezTo>
                  <a:cubicBezTo>
                    <a:pt x="0" y="17"/>
                    <a:pt x="8" y="19"/>
                    <a:pt x="8" y="21"/>
                  </a:cubicBezTo>
                  <a:cubicBezTo>
                    <a:pt x="9" y="23"/>
                    <a:pt x="1" y="27"/>
                    <a:pt x="2" y="29"/>
                  </a:cubicBezTo>
                  <a:cubicBezTo>
                    <a:pt x="2" y="31"/>
                    <a:pt x="11" y="30"/>
                    <a:pt x="12" y="31"/>
                  </a:cubicBezTo>
                  <a:cubicBezTo>
                    <a:pt x="13" y="33"/>
                    <a:pt x="8" y="40"/>
                    <a:pt x="10" y="42"/>
                  </a:cubicBezTo>
                  <a:cubicBezTo>
                    <a:pt x="11" y="43"/>
                    <a:pt x="18" y="38"/>
                    <a:pt x="20" y="39"/>
                  </a:cubicBezTo>
                  <a:cubicBezTo>
                    <a:pt x="20" y="39"/>
                    <a:pt x="20" y="40"/>
                    <a:pt x="20" y="40"/>
                  </a:cubicBezTo>
                  <a:cubicBezTo>
                    <a:pt x="17" y="21"/>
                    <a:pt x="12" y="6"/>
                    <a:pt x="12" y="6"/>
                  </a:cubicBezTo>
                  <a:cubicBezTo>
                    <a:pt x="10" y="4"/>
                    <a:pt x="8" y="2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85"/>
            <p:cNvSpPr>
              <a:spLocks/>
            </p:cNvSpPr>
            <p:nvPr/>
          </p:nvSpPr>
          <p:spPr bwMode="auto">
            <a:xfrm rot="1639090">
              <a:off x="8183239" y="2379385"/>
              <a:ext cx="1140" cy="79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5EB1E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3" name="Group 69"/>
            <p:cNvGrpSpPr/>
            <p:nvPr/>
          </p:nvGrpSpPr>
          <p:grpSpPr>
            <a:xfrm rot="1639090">
              <a:off x="8545294" y="1385194"/>
              <a:ext cx="197210" cy="373902"/>
              <a:chOff x="7513638" y="568325"/>
              <a:chExt cx="274637" cy="520701"/>
            </a:xfrm>
          </p:grpSpPr>
          <p:sp>
            <p:nvSpPr>
              <p:cNvPr id="535" name="Freeform 86"/>
              <p:cNvSpPr>
                <a:spLocks/>
              </p:cNvSpPr>
              <p:nvPr/>
            </p:nvSpPr>
            <p:spPr bwMode="auto">
              <a:xfrm>
                <a:off x="7596188" y="900113"/>
                <a:ext cx="134938" cy="161925"/>
              </a:xfrm>
              <a:custGeom>
                <a:avLst/>
                <a:gdLst/>
                <a:ahLst/>
                <a:cxnLst>
                  <a:cxn ang="0">
                    <a:pos x="4" y="40"/>
                  </a:cxn>
                  <a:cxn ang="0">
                    <a:pos x="26" y="20"/>
                  </a:cxn>
                  <a:cxn ang="0">
                    <a:pos x="27" y="19"/>
                  </a:cxn>
                  <a:cxn ang="0">
                    <a:pos x="36" y="0"/>
                  </a:cxn>
                  <a:cxn ang="0">
                    <a:pos x="31" y="3"/>
                  </a:cxn>
                  <a:cxn ang="0">
                    <a:pos x="4" y="40"/>
                  </a:cxn>
                </a:cxnLst>
                <a:rect l="0" t="0" r="r" b="b"/>
                <a:pathLst>
                  <a:path w="36" h="43">
                    <a:moveTo>
                      <a:pt x="4" y="40"/>
                    </a:moveTo>
                    <a:cubicBezTo>
                      <a:pt x="6" y="43"/>
                      <a:pt x="16" y="31"/>
                      <a:pt x="26" y="20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30" y="11"/>
                      <a:pt x="36" y="0"/>
                    </a:cubicBezTo>
                    <a:cubicBezTo>
                      <a:pt x="34" y="1"/>
                      <a:pt x="33" y="2"/>
                      <a:pt x="31" y="3"/>
                    </a:cubicBezTo>
                    <a:cubicBezTo>
                      <a:pt x="19" y="17"/>
                      <a:pt x="0" y="37"/>
                      <a:pt x="4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6" name="Freeform 87"/>
              <p:cNvSpPr>
                <a:spLocks/>
              </p:cNvSpPr>
              <p:nvPr/>
            </p:nvSpPr>
            <p:spPr bwMode="auto">
              <a:xfrm>
                <a:off x="7513638" y="776288"/>
                <a:ext cx="206375" cy="60325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1" y="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</a:cxnLst>
                <a:rect l="0" t="0" r="r" b="b"/>
                <a:pathLst>
                  <a:path w="55" h="16">
                    <a:moveTo>
                      <a:pt x="44" y="8"/>
                    </a:moveTo>
                    <a:cubicBezTo>
                      <a:pt x="26" y="5"/>
                      <a:pt x="2" y="0"/>
                      <a:pt x="1" y="5"/>
                    </a:cubicBezTo>
                    <a:cubicBezTo>
                      <a:pt x="0" y="10"/>
                      <a:pt x="25" y="12"/>
                      <a:pt x="43" y="16"/>
                    </a:cubicBezTo>
                    <a:cubicBezTo>
                      <a:pt x="48" y="15"/>
                      <a:pt x="52" y="15"/>
                      <a:pt x="55" y="14"/>
                    </a:cubicBezTo>
                    <a:cubicBezTo>
                      <a:pt x="52" y="12"/>
                      <a:pt x="49" y="10"/>
                      <a:pt x="4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7" name="Freeform 88"/>
              <p:cNvSpPr>
                <a:spLocks/>
              </p:cNvSpPr>
              <p:nvPr/>
            </p:nvSpPr>
            <p:spPr bwMode="auto">
              <a:xfrm>
                <a:off x="7675563" y="573088"/>
                <a:ext cx="90488" cy="206375"/>
              </a:xfrm>
              <a:custGeom>
                <a:avLst/>
                <a:gdLst/>
                <a:ahLst/>
                <a:cxnLst>
                  <a:cxn ang="0">
                    <a:pos x="23" y="42"/>
                  </a:cxn>
                  <a:cxn ang="0">
                    <a:pos x="5" y="2"/>
                  </a:cxn>
                  <a:cxn ang="0">
                    <a:pos x="17" y="47"/>
                  </a:cxn>
                  <a:cxn ang="0">
                    <a:pos x="23" y="55"/>
                  </a:cxn>
                  <a:cxn ang="0">
                    <a:pos x="23" y="42"/>
                  </a:cxn>
                </a:cxnLst>
                <a:rect l="0" t="0" r="r" b="b"/>
                <a:pathLst>
                  <a:path w="24" h="55">
                    <a:moveTo>
                      <a:pt x="23" y="42"/>
                    </a:move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11" y="29"/>
                      <a:pt x="17" y="47"/>
                    </a:cubicBezTo>
                    <a:cubicBezTo>
                      <a:pt x="19" y="50"/>
                      <a:pt x="21" y="53"/>
                      <a:pt x="23" y="55"/>
                    </a:cubicBezTo>
                    <a:cubicBezTo>
                      <a:pt x="24" y="51"/>
                      <a:pt x="23" y="47"/>
                      <a:pt x="23" y="4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8" name="Freeform 89"/>
              <p:cNvSpPr>
                <a:spLocks/>
              </p:cNvSpPr>
              <p:nvPr/>
            </p:nvSpPr>
            <p:spPr bwMode="auto">
              <a:xfrm>
                <a:off x="7708900" y="708025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9" name="Freeform 90"/>
              <p:cNvSpPr>
                <a:spLocks/>
              </p:cNvSpPr>
              <p:nvPr/>
            </p:nvSpPr>
            <p:spPr bwMode="auto">
              <a:xfrm>
                <a:off x="7629525" y="606425"/>
                <a:ext cx="79375" cy="98425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0" y="2"/>
                  </a:cxn>
                  <a:cxn ang="0">
                    <a:pos x="21" y="26"/>
                  </a:cxn>
                </a:cxnLst>
                <a:rect l="0" t="0" r="r" b="b"/>
                <a:pathLst>
                  <a:path w="21" h="26">
                    <a:moveTo>
                      <a:pt x="21" y="26"/>
                    </a:moveTo>
                    <a:cubicBezTo>
                      <a:pt x="12" y="13"/>
                      <a:pt x="3" y="0"/>
                      <a:pt x="0" y="2"/>
                    </a:cubicBezTo>
                    <a:cubicBezTo>
                      <a:pt x="3" y="0"/>
                      <a:pt x="12" y="13"/>
                      <a:pt x="21" y="2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0" name="Freeform 91"/>
              <p:cNvSpPr>
                <a:spLocks/>
              </p:cNvSpPr>
              <p:nvPr/>
            </p:nvSpPr>
            <p:spPr bwMode="auto">
              <a:xfrm>
                <a:off x="7664450" y="1036638"/>
                <a:ext cx="17463" cy="52388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5" y="0"/>
                  </a:cxn>
                  <a:cxn ang="0">
                    <a:pos x="1" y="14"/>
                  </a:cxn>
                </a:cxnLst>
                <a:rect l="0" t="0" r="r" b="b"/>
                <a:pathLst>
                  <a:path w="5" h="14">
                    <a:moveTo>
                      <a:pt x="1" y="14"/>
                    </a:moveTo>
                    <a:cubicBezTo>
                      <a:pt x="2" y="9"/>
                      <a:pt x="4" y="4"/>
                      <a:pt x="5" y="0"/>
                    </a:cubicBezTo>
                    <a:cubicBezTo>
                      <a:pt x="2" y="7"/>
                      <a:pt x="0" y="12"/>
                      <a:pt x="1" y="1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1" name="Freeform 92"/>
              <p:cNvSpPr>
                <a:spLocks/>
              </p:cNvSpPr>
              <p:nvPr/>
            </p:nvSpPr>
            <p:spPr bwMode="auto">
              <a:xfrm>
                <a:off x="7610475" y="606425"/>
                <a:ext cx="150813" cy="188913"/>
              </a:xfrm>
              <a:custGeom>
                <a:avLst/>
                <a:gdLst/>
                <a:ahLst/>
                <a:cxnLst>
                  <a:cxn ang="0">
                    <a:pos x="40" y="50"/>
                  </a:cxn>
                  <a:cxn ang="0">
                    <a:pos x="40" y="46"/>
                  </a:cxn>
                  <a:cxn ang="0">
                    <a:pos x="34" y="38"/>
                  </a:cxn>
                  <a:cxn ang="0">
                    <a:pos x="29" y="30"/>
                  </a:cxn>
                  <a:cxn ang="0">
                    <a:pos x="26" y="27"/>
                  </a:cxn>
                  <a:cxn ang="0">
                    <a:pos x="26" y="26"/>
                  </a:cxn>
                  <a:cxn ang="0">
                    <a:pos x="5" y="2"/>
                  </a:cxn>
                  <a:cxn ang="0">
                    <a:pos x="28" y="42"/>
                  </a:cxn>
                  <a:cxn ang="0">
                    <a:pos x="40" y="50"/>
                  </a:cxn>
                </a:cxnLst>
                <a:rect l="0" t="0" r="r" b="b"/>
                <a:pathLst>
                  <a:path w="40" h="50">
                    <a:moveTo>
                      <a:pt x="40" y="50"/>
                    </a:moveTo>
                    <a:cubicBezTo>
                      <a:pt x="40" y="49"/>
                      <a:pt x="40" y="47"/>
                      <a:pt x="40" y="46"/>
                    </a:cubicBezTo>
                    <a:cubicBezTo>
                      <a:pt x="38" y="44"/>
                      <a:pt x="36" y="41"/>
                      <a:pt x="34" y="38"/>
                    </a:cubicBezTo>
                    <a:cubicBezTo>
                      <a:pt x="32" y="35"/>
                      <a:pt x="30" y="33"/>
                      <a:pt x="29" y="30"/>
                    </a:cubicBezTo>
                    <a:cubicBezTo>
                      <a:pt x="28" y="29"/>
                      <a:pt x="27" y="28"/>
                      <a:pt x="26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17" y="13"/>
                      <a:pt x="8" y="0"/>
                      <a:pt x="5" y="2"/>
                    </a:cubicBezTo>
                    <a:cubicBezTo>
                      <a:pt x="0" y="5"/>
                      <a:pt x="18" y="27"/>
                      <a:pt x="28" y="42"/>
                    </a:cubicBezTo>
                    <a:cubicBezTo>
                      <a:pt x="33" y="46"/>
                      <a:pt x="37" y="49"/>
                      <a:pt x="40" y="5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2" name="Freeform 93"/>
              <p:cNvSpPr>
                <a:spLocks/>
              </p:cNvSpPr>
              <p:nvPr/>
            </p:nvSpPr>
            <p:spPr bwMode="auto">
              <a:xfrm>
                <a:off x="7513638" y="828675"/>
                <a:ext cx="217488" cy="57150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5" y="0"/>
                  </a:cxn>
                  <a:cxn ang="0">
                    <a:pos x="43" y="2"/>
                  </a:cxn>
                  <a:cxn ang="0">
                    <a:pos x="0" y="10"/>
                  </a:cxn>
                  <a:cxn ang="0">
                    <a:pos x="44" y="9"/>
                  </a:cxn>
                  <a:cxn ang="0">
                    <a:pos x="58" y="2"/>
                  </a:cxn>
                </a:cxnLst>
                <a:rect l="0" t="0" r="r" b="b"/>
                <a:pathLst>
                  <a:path w="58" h="15">
                    <a:moveTo>
                      <a:pt x="58" y="2"/>
                    </a:moveTo>
                    <a:cubicBezTo>
                      <a:pt x="57" y="2"/>
                      <a:pt x="56" y="1"/>
                      <a:pt x="55" y="0"/>
                    </a:cubicBezTo>
                    <a:cubicBezTo>
                      <a:pt x="52" y="1"/>
                      <a:pt x="48" y="1"/>
                      <a:pt x="43" y="2"/>
                    </a:cubicBezTo>
                    <a:cubicBezTo>
                      <a:pt x="25" y="4"/>
                      <a:pt x="0" y="5"/>
                      <a:pt x="0" y="10"/>
                    </a:cubicBezTo>
                    <a:cubicBezTo>
                      <a:pt x="1" y="15"/>
                      <a:pt x="26" y="11"/>
                      <a:pt x="44" y="9"/>
                    </a:cubicBezTo>
                    <a:cubicBezTo>
                      <a:pt x="50" y="7"/>
                      <a:pt x="56" y="4"/>
                      <a:pt x="58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3" name="Freeform 94"/>
              <p:cNvSpPr>
                <a:spLocks/>
              </p:cNvSpPr>
              <p:nvPr/>
            </p:nvSpPr>
            <p:spPr bwMode="auto">
              <a:xfrm>
                <a:off x="7521575" y="836613"/>
                <a:ext cx="209550" cy="984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2" y="7"/>
                  </a:cxn>
                  <a:cxn ang="0">
                    <a:pos x="2" y="26"/>
                  </a:cxn>
                  <a:cxn ang="0">
                    <a:pos x="56" y="0"/>
                  </a:cxn>
                </a:cxnLst>
                <a:rect l="0" t="0" r="r" b="b"/>
                <a:pathLst>
                  <a:path w="56" h="26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4" y="2"/>
                      <a:pt x="48" y="5"/>
                      <a:pt x="42" y="7"/>
                    </a:cubicBezTo>
                    <a:cubicBezTo>
                      <a:pt x="25" y="14"/>
                      <a:pt x="0" y="22"/>
                      <a:pt x="2" y="26"/>
                    </a:cubicBezTo>
                    <a:cubicBezTo>
                      <a:pt x="0" y="20"/>
                      <a:pt x="48" y="8"/>
                      <a:pt x="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4" name="Freeform 95"/>
              <p:cNvSpPr>
                <a:spLocks/>
              </p:cNvSpPr>
              <p:nvPr/>
            </p:nvSpPr>
            <p:spPr bwMode="auto">
              <a:xfrm>
                <a:off x="7562850" y="647700"/>
                <a:ext cx="198438" cy="158750"/>
              </a:xfrm>
              <a:custGeom>
                <a:avLst/>
                <a:gdLst/>
                <a:ahLst/>
                <a:cxnLst>
                  <a:cxn ang="0">
                    <a:pos x="51" y="41"/>
                  </a:cxn>
                  <a:cxn ang="0">
                    <a:pos x="53" y="39"/>
                  </a:cxn>
                  <a:cxn ang="0">
                    <a:pos x="41" y="31"/>
                  </a:cxn>
                  <a:cxn ang="0">
                    <a:pos x="4" y="4"/>
                  </a:cxn>
                  <a:cxn ang="0">
                    <a:pos x="36" y="36"/>
                  </a:cxn>
                  <a:cxn ang="0">
                    <a:pos x="51" y="41"/>
                  </a:cxn>
                </a:cxnLst>
                <a:rect l="0" t="0" r="r" b="b"/>
                <a:pathLst>
                  <a:path w="53" h="42">
                    <a:moveTo>
                      <a:pt x="51" y="41"/>
                    </a:moveTo>
                    <a:cubicBezTo>
                      <a:pt x="52" y="40"/>
                      <a:pt x="52" y="40"/>
                      <a:pt x="53" y="39"/>
                    </a:cubicBezTo>
                    <a:cubicBezTo>
                      <a:pt x="50" y="38"/>
                      <a:pt x="46" y="35"/>
                      <a:pt x="41" y="31"/>
                    </a:cubicBezTo>
                    <a:cubicBezTo>
                      <a:pt x="27" y="19"/>
                      <a:pt x="7" y="0"/>
                      <a:pt x="4" y="4"/>
                    </a:cubicBezTo>
                    <a:cubicBezTo>
                      <a:pt x="0" y="8"/>
                      <a:pt x="23" y="24"/>
                      <a:pt x="36" y="36"/>
                    </a:cubicBezTo>
                    <a:cubicBezTo>
                      <a:pt x="44" y="40"/>
                      <a:pt x="50" y="42"/>
                      <a:pt x="51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5" name="Freeform 96"/>
              <p:cNvSpPr>
                <a:spLocks/>
              </p:cNvSpPr>
              <p:nvPr/>
            </p:nvSpPr>
            <p:spPr bwMode="auto">
              <a:xfrm>
                <a:off x="7521575" y="836613"/>
                <a:ext cx="214313" cy="115888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6" y="0"/>
                  </a:cxn>
                  <a:cxn ang="0">
                    <a:pos x="2" y="26"/>
                  </a:cxn>
                  <a:cxn ang="0">
                    <a:pos x="44" y="15"/>
                  </a:cxn>
                  <a:cxn ang="0">
                    <a:pos x="57" y="2"/>
                  </a:cxn>
                </a:cxnLst>
                <a:rect l="0" t="0" r="r" b="b"/>
                <a:pathLst>
                  <a:path w="57" h="31">
                    <a:moveTo>
                      <a:pt x="57" y="2"/>
                    </a:moveTo>
                    <a:cubicBezTo>
                      <a:pt x="57" y="2"/>
                      <a:pt x="57" y="1"/>
                      <a:pt x="56" y="0"/>
                    </a:cubicBezTo>
                    <a:cubicBezTo>
                      <a:pt x="48" y="8"/>
                      <a:pt x="0" y="20"/>
                      <a:pt x="2" y="26"/>
                    </a:cubicBezTo>
                    <a:cubicBezTo>
                      <a:pt x="4" y="31"/>
                      <a:pt x="27" y="21"/>
                      <a:pt x="44" y="15"/>
                    </a:cubicBezTo>
                    <a:cubicBezTo>
                      <a:pt x="52" y="9"/>
                      <a:pt x="57" y="5"/>
                      <a:pt x="57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6" name="Freeform 97"/>
              <p:cNvSpPr>
                <a:spLocks/>
              </p:cNvSpPr>
              <p:nvPr/>
            </p:nvSpPr>
            <p:spPr bwMode="auto">
              <a:xfrm>
                <a:off x="7527925" y="568325"/>
                <a:ext cx="260350" cy="44450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2" y="43"/>
                  </a:cxn>
                  <a:cxn ang="0">
                    <a:pos x="62" y="56"/>
                  </a:cxn>
                  <a:cxn ang="0">
                    <a:pos x="62" y="60"/>
                  </a:cxn>
                  <a:cxn ang="0">
                    <a:pos x="60" y="62"/>
                  </a:cxn>
                  <a:cxn ang="0">
                    <a:pos x="45" y="57"/>
                  </a:cxn>
                  <a:cxn ang="0">
                    <a:pos x="2" y="41"/>
                  </a:cxn>
                  <a:cxn ang="0">
                    <a:pos x="40" y="63"/>
                  </a:cxn>
                  <a:cxn ang="0">
                    <a:pos x="51" y="69"/>
                  </a:cxn>
                  <a:cxn ang="0">
                    <a:pos x="54" y="71"/>
                  </a:cxn>
                  <a:cxn ang="0">
                    <a:pos x="54" y="71"/>
                  </a:cxn>
                  <a:cxn ang="0">
                    <a:pos x="55" y="73"/>
                  </a:cxn>
                  <a:cxn ang="0">
                    <a:pos x="42" y="86"/>
                  </a:cxn>
                  <a:cxn ang="0">
                    <a:pos x="9" y="114"/>
                  </a:cxn>
                  <a:cxn ang="0">
                    <a:pos x="49" y="91"/>
                  </a:cxn>
                  <a:cxn ang="0">
                    <a:pos x="54" y="88"/>
                  </a:cxn>
                  <a:cxn ang="0">
                    <a:pos x="60" y="74"/>
                  </a:cxn>
                  <a:cxn ang="0">
                    <a:pos x="65" y="1"/>
                  </a:cxn>
                  <a:cxn ang="0">
                    <a:pos x="63" y="0"/>
                  </a:cxn>
                </a:cxnLst>
                <a:rect l="0" t="0" r="r" b="b"/>
                <a:pathLst>
                  <a:path w="69" h="118">
                    <a:moveTo>
                      <a:pt x="63" y="0"/>
                    </a:moveTo>
                    <a:cubicBezTo>
                      <a:pt x="58" y="0"/>
                      <a:pt x="61" y="25"/>
                      <a:pt x="62" y="43"/>
                    </a:cubicBezTo>
                    <a:cubicBezTo>
                      <a:pt x="62" y="48"/>
                      <a:pt x="63" y="52"/>
                      <a:pt x="62" y="56"/>
                    </a:cubicBezTo>
                    <a:cubicBezTo>
                      <a:pt x="62" y="57"/>
                      <a:pt x="62" y="59"/>
                      <a:pt x="62" y="60"/>
                    </a:cubicBezTo>
                    <a:cubicBezTo>
                      <a:pt x="61" y="61"/>
                      <a:pt x="61" y="61"/>
                      <a:pt x="60" y="62"/>
                    </a:cubicBezTo>
                    <a:cubicBezTo>
                      <a:pt x="59" y="63"/>
                      <a:pt x="53" y="61"/>
                      <a:pt x="45" y="57"/>
                    </a:cubicBezTo>
                    <a:cubicBezTo>
                      <a:pt x="29" y="50"/>
                      <a:pt x="4" y="36"/>
                      <a:pt x="2" y="41"/>
                    </a:cubicBezTo>
                    <a:cubicBezTo>
                      <a:pt x="0" y="46"/>
                      <a:pt x="24" y="55"/>
                      <a:pt x="40" y="63"/>
                    </a:cubicBezTo>
                    <a:cubicBezTo>
                      <a:pt x="45" y="65"/>
                      <a:pt x="48" y="67"/>
                      <a:pt x="51" y="69"/>
                    </a:cubicBezTo>
                    <a:cubicBezTo>
                      <a:pt x="52" y="70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5" y="72"/>
                      <a:pt x="55" y="73"/>
                      <a:pt x="55" y="73"/>
                    </a:cubicBezTo>
                    <a:cubicBezTo>
                      <a:pt x="55" y="76"/>
                      <a:pt x="50" y="80"/>
                      <a:pt x="42" y="86"/>
                    </a:cubicBezTo>
                    <a:cubicBezTo>
                      <a:pt x="28" y="97"/>
                      <a:pt x="6" y="110"/>
                      <a:pt x="9" y="114"/>
                    </a:cubicBezTo>
                    <a:cubicBezTo>
                      <a:pt x="12" y="118"/>
                      <a:pt x="34" y="101"/>
                      <a:pt x="49" y="91"/>
                    </a:cubicBezTo>
                    <a:cubicBezTo>
                      <a:pt x="51" y="90"/>
                      <a:pt x="52" y="89"/>
                      <a:pt x="54" y="88"/>
                    </a:cubicBezTo>
                    <a:cubicBezTo>
                      <a:pt x="55" y="84"/>
                      <a:pt x="58" y="79"/>
                      <a:pt x="60" y="74"/>
                    </a:cubicBezTo>
                    <a:cubicBezTo>
                      <a:pt x="69" y="56"/>
                      <a:pt x="63" y="55"/>
                      <a:pt x="65" y="1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4" name="Group 82"/>
            <p:cNvGrpSpPr/>
            <p:nvPr/>
          </p:nvGrpSpPr>
          <p:grpSpPr>
            <a:xfrm rot="1639090">
              <a:off x="7864020" y="1638894"/>
              <a:ext cx="530074" cy="394421"/>
              <a:chOff x="6813550" y="1209675"/>
              <a:chExt cx="738188" cy="549275"/>
            </a:xfrm>
          </p:grpSpPr>
          <p:sp>
            <p:nvSpPr>
              <p:cNvPr id="483" name="Freeform 17"/>
              <p:cNvSpPr>
                <a:spLocks/>
              </p:cNvSpPr>
              <p:nvPr/>
            </p:nvSpPr>
            <p:spPr bwMode="auto">
              <a:xfrm>
                <a:off x="7392988" y="1522413"/>
                <a:ext cx="63500" cy="22225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7" y="3"/>
                  </a:cxn>
                  <a:cxn ang="0">
                    <a:pos x="0" y="0"/>
                  </a:cxn>
                  <a:cxn ang="0">
                    <a:pos x="13" y="6"/>
                  </a:cxn>
                </a:cxnLst>
                <a:rect l="0" t="0" r="r" b="b"/>
                <a:pathLst>
                  <a:path w="17" h="6">
                    <a:moveTo>
                      <a:pt x="13" y="6"/>
                    </a:moveTo>
                    <a:cubicBezTo>
                      <a:pt x="14" y="5"/>
                      <a:pt x="16" y="4"/>
                      <a:pt x="17" y="3"/>
                    </a:cubicBezTo>
                    <a:cubicBezTo>
                      <a:pt x="11" y="2"/>
                      <a:pt x="5" y="1"/>
                      <a:pt x="0" y="0"/>
                    </a:cubicBezTo>
                    <a:cubicBezTo>
                      <a:pt x="4" y="2"/>
                      <a:pt x="9" y="4"/>
                      <a:pt x="13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4" name="Freeform 18"/>
              <p:cNvSpPr>
                <a:spLocks/>
              </p:cNvSpPr>
              <p:nvPr/>
            </p:nvSpPr>
            <p:spPr bwMode="auto">
              <a:xfrm>
                <a:off x="7373938" y="1544638"/>
                <a:ext cx="46038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7"/>
                  </a:cxn>
                  <a:cxn ang="0">
                    <a:pos x="12" y="5"/>
                  </a:cxn>
                  <a:cxn ang="0">
                    <a:pos x="0" y="0"/>
                  </a:cxn>
                </a:cxnLst>
                <a:rect l="0" t="0" r="r" b="b"/>
                <a:pathLst>
                  <a:path w="12" h="7">
                    <a:moveTo>
                      <a:pt x="0" y="0"/>
                    </a:moveTo>
                    <a:cubicBezTo>
                      <a:pt x="3" y="2"/>
                      <a:pt x="6" y="5"/>
                      <a:pt x="9" y="7"/>
                    </a:cubicBezTo>
                    <a:cubicBezTo>
                      <a:pt x="10" y="6"/>
                      <a:pt x="11" y="6"/>
                      <a:pt x="12" y="5"/>
                    </a:cubicBezTo>
                    <a:cubicBezTo>
                      <a:pt x="8" y="3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5" name="Freeform 21"/>
              <p:cNvSpPr>
                <a:spLocks/>
              </p:cNvSpPr>
              <p:nvPr/>
            </p:nvSpPr>
            <p:spPr bwMode="auto">
              <a:xfrm>
                <a:off x="7354888" y="1563688"/>
                <a:ext cx="30163" cy="30163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6" y="8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6" y="7"/>
                      <a:pt x="7" y="7"/>
                      <a:pt x="8" y="7"/>
                    </a:cubicBezTo>
                    <a:cubicBezTo>
                      <a:pt x="5" y="4"/>
                      <a:pt x="3" y="2"/>
                      <a:pt x="0" y="0"/>
                    </a:cubicBezTo>
                    <a:cubicBezTo>
                      <a:pt x="2" y="3"/>
                      <a:pt x="4" y="5"/>
                      <a:pt x="6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6" name="Freeform 22"/>
              <p:cNvSpPr>
                <a:spLocks/>
              </p:cNvSpPr>
              <p:nvPr/>
            </p:nvSpPr>
            <p:spPr bwMode="auto">
              <a:xfrm>
                <a:off x="7396163" y="1481138"/>
                <a:ext cx="106363" cy="25400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8" y="0"/>
                  </a:cxn>
                  <a:cxn ang="0">
                    <a:pos x="0" y="3"/>
                  </a:cxn>
                  <a:cxn ang="0">
                    <a:pos x="22" y="7"/>
                  </a:cxn>
                </a:cxnLst>
                <a:rect l="0" t="0" r="r" b="b"/>
                <a:pathLst>
                  <a:path w="28" h="7">
                    <a:moveTo>
                      <a:pt x="22" y="7"/>
                    </a:moveTo>
                    <a:cubicBezTo>
                      <a:pt x="25" y="5"/>
                      <a:pt x="26" y="3"/>
                      <a:pt x="28" y="0"/>
                    </a:cubicBezTo>
                    <a:cubicBezTo>
                      <a:pt x="20" y="1"/>
                      <a:pt x="9" y="2"/>
                      <a:pt x="0" y="3"/>
                    </a:cubicBezTo>
                    <a:cubicBezTo>
                      <a:pt x="7" y="5"/>
                      <a:pt x="15" y="6"/>
                      <a:pt x="22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7" name="Freeform 24"/>
              <p:cNvSpPr>
                <a:spLocks/>
              </p:cNvSpPr>
              <p:nvPr/>
            </p:nvSpPr>
            <p:spPr bwMode="auto">
              <a:xfrm>
                <a:off x="7332663" y="1577975"/>
                <a:ext cx="22225" cy="34925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3" y="9"/>
                  </a:cxn>
                </a:cxnLst>
                <a:rect l="0" t="0" r="r" b="b"/>
                <a:pathLst>
                  <a:path w="6" h="9">
                    <a:moveTo>
                      <a:pt x="3" y="9"/>
                    </a:moveTo>
                    <a:cubicBezTo>
                      <a:pt x="4" y="9"/>
                      <a:pt x="5" y="8"/>
                      <a:pt x="6" y="8"/>
                    </a:cubicBezTo>
                    <a:cubicBezTo>
                      <a:pt x="4" y="5"/>
                      <a:pt x="2" y="3"/>
                      <a:pt x="0" y="0"/>
                    </a:cubicBezTo>
                    <a:cubicBezTo>
                      <a:pt x="1" y="3"/>
                      <a:pt x="2" y="6"/>
                      <a:pt x="3" y="9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8" name="Freeform 31"/>
              <p:cNvSpPr>
                <a:spLocks/>
              </p:cNvSpPr>
              <p:nvPr/>
            </p:nvSpPr>
            <p:spPr bwMode="auto">
              <a:xfrm>
                <a:off x="7272338" y="1597025"/>
                <a:ext cx="11113" cy="571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3" y="13"/>
                  </a:cxn>
                  <a:cxn ang="0">
                    <a:pos x="2" y="0"/>
                  </a:cxn>
                  <a:cxn ang="0">
                    <a:pos x="0" y="15"/>
                  </a:cxn>
                </a:cxnLst>
                <a:rect l="0" t="0" r="r" b="b"/>
                <a:pathLst>
                  <a:path w="3" h="15">
                    <a:moveTo>
                      <a:pt x="0" y="15"/>
                    </a:moveTo>
                    <a:cubicBezTo>
                      <a:pt x="1" y="14"/>
                      <a:pt x="2" y="13"/>
                      <a:pt x="3" y="13"/>
                    </a:cubicBezTo>
                    <a:cubicBezTo>
                      <a:pt x="3" y="8"/>
                      <a:pt x="3" y="4"/>
                      <a:pt x="2" y="0"/>
                    </a:cubicBezTo>
                    <a:cubicBezTo>
                      <a:pt x="2" y="5"/>
                      <a:pt x="1" y="10"/>
                      <a:pt x="0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9" name="Freeform 32"/>
              <p:cNvSpPr>
                <a:spLocks/>
              </p:cNvSpPr>
              <p:nvPr/>
            </p:nvSpPr>
            <p:spPr bwMode="auto">
              <a:xfrm>
                <a:off x="7310438" y="1597025"/>
                <a:ext cx="11113" cy="34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0" y="0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cubicBezTo>
                      <a:pt x="0" y="3"/>
                      <a:pt x="1" y="6"/>
                      <a:pt x="1" y="9"/>
                    </a:cubicBezTo>
                    <a:cubicBezTo>
                      <a:pt x="2" y="9"/>
                      <a:pt x="2" y="8"/>
                      <a:pt x="3" y="8"/>
                    </a:cubicBezTo>
                    <a:cubicBezTo>
                      <a:pt x="2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0" name="Freeform 41"/>
              <p:cNvSpPr>
                <a:spLocks/>
              </p:cNvSpPr>
              <p:nvPr/>
            </p:nvSpPr>
            <p:spPr bwMode="auto">
              <a:xfrm>
                <a:off x="7102475" y="1476375"/>
                <a:ext cx="71438" cy="7938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4" y="0"/>
                  </a:cxn>
                  <a:cxn ang="0">
                    <a:pos x="0" y="2"/>
                  </a:cxn>
                  <a:cxn ang="0">
                    <a:pos x="19" y="1"/>
                  </a:cxn>
                </a:cxnLst>
                <a:rect l="0" t="0" r="r" b="b"/>
                <a:pathLst>
                  <a:path w="19" h="2">
                    <a:moveTo>
                      <a:pt x="19" y="1"/>
                    </a:moveTo>
                    <a:cubicBezTo>
                      <a:pt x="17" y="0"/>
                      <a:pt x="16" y="0"/>
                      <a:pt x="14" y="0"/>
                    </a:cubicBezTo>
                    <a:cubicBezTo>
                      <a:pt x="10" y="1"/>
                      <a:pt x="4" y="2"/>
                      <a:pt x="0" y="2"/>
                    </a:cubicBezTo>
                    <a:cubicBezTo>
                      <a:pt x="6" y="2"/>
                      <a:pt x="13" y="1"/>
                      <a:pt x="19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1" name="Freeform 42"/>
              <p:cNvSpPr>
                <a:spLocks/>
              </p:cNvSpPr>
              <p:nvPr/>
            </p:nvSpPr>
            <p:spPr bwMode="auto">
              <a:xfrm>
                <a:off x="7077075" y="1487488"/>
                <a:ext cx="190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2" name="Freeform 43"/>
              <p:cNvSpPr>
                <a:spLocks/>
              </p:cNvSpPr>
              <p:nvPr/>
            </p:nvSpPr>
            <p:spPr bwMode="auto">
              <a:xfrm>
                <a:off x="7054850" y="1349375"/>
                <a:ext cx="142875" cy="77788"/>
              </a:xfrm>
              <a:custGeom>
                <a:avLst/>
                <a:gdLst/>
                <a:ahLst/>
                <a:cxnLst>
                  <a:cxn ang="0">
                    <a:pos x="38" y="21"/>
                  </a:cxn>
                  <a:cxn ang="0">
                    <a:pos x="34" y="18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38" y="21"/>
                  </a:cxn>
                </a:cxnLst>
                <a:rect l="0" t="0" r="r" b="b"/>
                <a:pathLst>
                  <a:path w="38" h="21">
                    <a:moveTo>
                      <a:pt x="38" y="21"/>
                    </a:moveTo>
                    <a:cubicBezTo>
                      <a:pt x="37" y="20"/>
                      <a:pt x="35" y="19"/>
                      <a:pt x="34" y="18"/>
                    </a:cubicBezTo>
                    <a:cubicBezTo>
                      <a:pt x="27" y="12"/>
                      <a:pt x="19" y="6"/>
                      <a:pt x="13" y="0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6" y="0"/>
                      <a:pt x="2" y="2"/>
                      <a:pt x="0" y="4"/>
                    </a:cubicBezTo>
                    <a:cubicBezTo>
                      <a:pt x="9" y="7"/>
                      <a:pt x="26" y="16"/>
                      <a:pt x="38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3" name="Freeform 44"/>
              <p:cNvSpPr>
                <a:spLocks/>
              </p:cNvSpPr>
              <p:nvPr/>
            </p:nvSpPr>
            <p:spPr bwMode="auto">
              <a:xfrm>
                <a:off x="7219950" y="1360488"/>
                <a:ext cx="19050" cy="333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2"/>
                  </a:cxn>
                  <a:cxn ang="0">
                    <a:pos x="5" y="9"/>
                  </a:cxn>
                  <a:cxn ang="0">
                    <a:pos x="2" y="1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2" y="4"/>
                      <a:pt x="3" y="7"/>
                      <a:pt x="5" y="9"/>
                    </a:cubicBezTo>
                    <a:cubicBezTo>
                      <a:pt x="4" y="6"/>
                      <a:pt x="3" y="4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4" name="Freeform 45"/>
              <p:cNvSpPr>
                <a:spLocks/>
              </p:cNvSpPr>
              <p:nvPr/>
            </p:nvSpPr>
            <p:spPr bwMode="auto">
              <a:xfrm>
                <a:off x="7197725" y="1555750"/>
                <a:ext cx="11113" cy="79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5" name="Freeform 46"/>
              <p:cNvSpPr>
                <a:spLocks/>
              </p:cNvSpPr>
              <p:nvPr/>
            </p:nvSpPr>
            <p:spPr bwMode="auto">
              <a:xfrm>
                <a:off x="7058025" y="1536700"/>
                <a:ext cx="128588" cy="492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12"/>
                  </a:cxn>
                  <a:cxn ang="0">
                    <a:pos x="18" y="11"/>
                  </a:cxn>
                  <a:cxn ang="0">
                    <a:pos x="34" y="0"/>
                  </a:cxn>
                  <a:cxn ang="0">
                    <a:pos x="0" y="12"/>
                  </a:cxn>
                </a:cxnLst>
                <a:rect l="0" t="0" r="r" b="b"/>
                <a:pathLst>
                  <a:path w="34" h="13">
                    <a:moveTo>
                      <a:pt x="0" y="12"/>
                    </a:moveTo>
                    <a:cubicBezTo>
                      <a:pt x="1" y="12"/>
                      <a:pt x="2" y="12"/>
                      <a:pt x="3" y="12"/>
                    </a:cubicBezTo>
                    <a:cubicBezTo>
                      <a:pt x="9" y="13"/>
                      <a:pt x="16" y="11"/>
                      <a:pt x="18" y="11"/>
                    </a:cubicBezTo>
                    <a:cubicBezTo>
                      <a:pt x="24" y="7"/>
                      <a:pt x="29" y="3"/>
                      <a:pt x="34" y="0"/>
                    </a:cubicBezTo>
                    <a:cubicBezTo>
                      <a:pt x="22" y="4"/>
                      <a:pt x="8" y="9"/>
                      <a:pt x="0" y="1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6" name="Freeform 47"/>
              <p:cNvSpPr>
                <a:spLocks/>
              </p:cNvSpPr>
              <p:nvPr/>
            </p:nvSpPr>
            <p:spPr bwMode="auto">
              <a:xfrm>
                <a:off x="7162800" y="1363663"/>
                <a:ext cx="53975" cy="460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0"/>
                  </a:cxn>
                  <a:cxn ang="0">
                    <a:pos x="14" y="12"/>
                  </a:cxn>
                  <a:cxn ang="0">
                    <a:pos x="7" y="2"/>
                  </a:cxn>
                </a:cxnLst>
                <a:rect l="0" t="0" r="r" b="b"/>
                <a:pathLst>
                  <a:path w="14" h="12">
                    <a:moveTo>
                      <a:pt x="7" y="2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5" y="4"/>
                      <a:pt x="9" y="8"/>
                      <a:pt x="14" y="12"/>
                    </a:cubicBezTo>
                    <a:cubicBezTo>
                      <a:pt x="12" y="9"/>
                      <a:pt x="9" y="5"/>
                      <a:pt x="7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7" name="Freeform 48"/>
              <p:cNvSpPr>
                <a:spLocks/>
              </p:cNvSpPr>
              <p:nvPr/>
            </p:nvSpPr>
            <p:spPr bwMode="auto">
              <a:xfrm>
                <a:off x="6813550" y="1385888"/>
                <a:ext cx="365125" cy="200025"/>
              </a:xfrm>
              <a:custGeom>
                <a:avLst/>
                <a:gdLst/>
                <a:ahLst/>
                <a:cxnLst>
                  <a:cxn ang="0">
                    <a:pos x="53" y="33"/>
                  </a:cxn>
                  <a:cxn ang="0">
                    <a:pos x="53" y="33"/>
                  </a:cxn>
                  <a:cxn ang="0">
                    <a:pos x="53" y="33"/>
                  </a:cxn>
                  <a:cxn ang="0">
                    <a:pos x="53" y="32"/>
                  </a:cxn>
                  <a:cxn ang="0">
                    <a:pos x="39" y="33"/>
                  </a:cxn>
                  <a:cxn ang="0">
                    <a:pos x="7" y="26"/>
                  </a:cxn>
                  <a:cxn ang="0">
                    <a:pos x="42" y="32"/>
                  </a:cxn>
                  <a:cxn ang="0">
                    <a:pos x="74" y="25"/>
                  </a:cxn>
                  <a:cxn ang="0">
                    <a:pos x="87" y="23"/>
                  </a:cxn>
                  <a:cxn ang="0">
                    <a:pos x="54" y="14"/>
                  </a:cxn>
                  <a:cxn ang="0">
                    <a:pos x="97" y="17"/>
                  </a:cxn>
                  <a:cxn ang="0">
                    <a:pos x="62" y="0"/>
                  </a:cxn>
                  <a:cxn ang="0">
                    <a:pos x="62" y="0"/>
                  </a:cxn>
                  <a:cxn ang="0">
                    <a:pos x="56" y="5"/>
                  </a:cxn>
                  <a:cxn ang="0">
                    <a:pos x="37" y="7"/>
                  </a:cxn>
                  <a:cxn ang="0">
                    <a:pos x="21" y="16"/>
                  </a:cxn>
                  <a:cxn ang="0">
                    <a:pos x="9" y="24"/>
                  </a:cxn>
                  <a:cxn ang="0">
                    <a:pos x="0" y="24"/>
                  </a:cxn>
                  <a:cxn ang="0">
                    <a:pos x="13" y="33"/>
                  </a:cxn>
                  <a:cxn ang="0">
                    <a:pos x="25" y="44"/>
                  </a:cxn>
                  <a:cxn ang="0">
                    <a:pos x="46" y="49"/>
                  </a:cxn>
                  <a:cxn ang="0">
                    <a:pos x="55" y="46"/>
                  </a:cxn>
                  <a:cxn ang="0">
                    <a:pos x="58" y="49"/>
                  </a:cxn>
                  <a:cxn ang="0">
                    <a:pos x="96" y="32"/>
                  </a:cxn>
                  <a:cxn ang="0">
                    <a:pos x="53" y="33"/>
                  </a:cxn>
                </a:cxnLst>
                <a:rect l="0" t="0" r="r" b="b"/>
                <a:pathLst>
                  <a:path w="97" h="53">
                    <a:moveTo>
                      <a:pt x="53" y="33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47" y="33"/>
                      <a:pt x="42" y="34"/>
                      <a:pt x="39" y="33"/>
                    </a:cubicBezTo>
                    <a:cubicBezTo>
                      <a:pt x="31" y="31"/>
                      <a:pt x="7" y="26"/>
                      <a:pt x="7" y="26"/>
                    </a:cubicBezTo>
                    <a:cubicBezTo>
                      <a:pt x="7" y="26"/>
                      <a:pt x="39" y="32"/>
                      <a:pt x="42" y="32"/>
                    </a:cubicBezTo>
                    <a:cubicBezTo>
                      <a:pt x="46" y="31"/>
                      <a:pt x="70" y="25"/>
                      <a:pt x="74" y="25"/>
                    </a:cubicBezTo>
                    <a:cubicBezTo>
                      <a:pt x="75" y="25"/>
                      <a:pt x="81" y="24"/>
                      <a:pt x="87" y="23"/>
                    </a:cubicBezTo>
                    <a:cubicBezTo>
                      <a:pt x="71" y="20"/>
                      <a:pt x="53" y="18"/>
                      <a:pt x="54" y="14"/>
                    </a:cubicBezTo>
                    <a:cubicBezTo>
                      <a:pt x="54" y="9"/>
                      <a:pt x="79" y="14"/>
                      <a:pt x="97" y="17"/>
                    </a:cubicBezTo>
                    <a:cubicBezTo>
                      <a:pt x="85" y="11"/>
                      <a:pt x="69" y="5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4"/>
                      <a:pt x="62" y="4"/>
                      <a:pt x="56" y="5"/>
                    </a:cubicBezTo>
                    <a:cubicBezTo>
                      <a:pt x="49" y="6"/>
                      <a:pt x="43" y="6"/>
                      <a:pt x="37" y="7"/>
                    </a:cubicBezTo>
                    <a:cubicBezTo>
                      <a:pt x="31" y="9"/>
                      <a:pt x="26" y="15"/>
                      <a:pt x="21" y="16"/>
                    </a:cubicBezTo>
                    <a:cubicBezTo>
                      <a:pt x="16" y="17"/>
                      <a:pt x="15" y="22"/>
                      <a:pt x="9" y="24"/>
                    </a:cubicBezTo>
                    <a:cubicBezTo>
                      <a:pt x="3" y="25"/>
                      <a:pt x="0" y="24"/>
                      <a:pt x="0" y="24"/>
                    </a:cubicBezTo>
                    <a:cubicBezTo>
                      <a:pt x="0" y="24"/>
                      <a:pt x="6" y="31"/>
                      <a:pt x="13" y="33"/>
                    </a:cubicBezTo>
                    <a:cubicBezTo>
                      <a:pt x="19" y="34"/>
                      <a:pt x="23" y="42"/>
                      <a:pt x="25" y="44"/>
                    </a:cubicBezTo>
                    <a:cubicBezTo>
                      <a:pt x="33" y="53"/>
                      <a:pt x="46" y="49"/>
                      <a:pt x="46" y="49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6" y="47"/>
                      <a:pt x="58" y="49"/>
                    </a:cubicBezTo>
                    <a:cubicBezTo>
                      <a:pt x="63" y="44"/>
                      <a:pt x="82" y="38"/>
                      <a:pt x="96" y="32"/>
                    </a:cubicBezTo>
                    <a:cubicBezTo>
                      <a:pt x="78" y="34"/>
                      <a:pt x="53" y="38"/>
                      <a:pt x="53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8" name="Freeform 49"/>
              <p:cNvSpPr>
                <a:spLocks/>
              </p:cNvSpPr>
              <p:nvPr/>
            </p:nvSpPr>
            <p:spPr bwMode="auto">
              <a:xfrm>
                <a:off x="6840538" y="1473200"/>
                <a:ext cx="315913" cy="41275"/>
              </a:xfrm>
              <a:custGeom>
                <a:avLst/>
                <a:gdLst/>
                <a:ahLst/>
                <a:cxnLst>
                  <a:cxn ang="0">
                    <a:pos x="63" y="4"/>
                  </a:cxn>
                  <a:cxn ang="0">
                    <a:pos x="64" y="4"/>
                  </a:cxn>
                  <a:cxn ang="0">
                    <a:pos x="68" y="4"/>
                  </a:cxn>
                  <a:cxn ang="0">
                    <a:pos x="70" y="3"/>
                  </a:cxn>
                  <a:cxn ang="0">
                    <a:pos x="84" y="1"/>
                  </a:cxn>
                  <a:cxn ang="0">
                    <a:pos x="80" y="0"/>
                  </a:cxn>
                  <a:cxn ang="0">
                    <a:pos x="67" y="2"/>
                  </a:cxn>
                  <a:cxn ang="0">
                    <a:pos x="35" y="9"/>
                  </a:cxn>
                  <a:cxn ang="0">
                    <a:pos x="0" y="3"/>
                  </a:cxn>
                  <a:cxn ang="0">
                    <a:pos x="32" y="10"/>
                  </a:cxn>
                  <a:cxn ang="0">
                    <a:pos x="46" y="9"/>
                  </a:cxn>
                  <a:cxn ang="0">
                    <a:pos x="63" y="4"/>
                  </a:cxn>
                </a:cxnLst>
                <a:rect l="0" t="0" r="r" b="b"/>
                <a:pathLst>
                  <a:path w="84" h="11">
                    <a:moveTo>
                      <a:pt x="63" y="4"/>
                    </a:moveTo>
                    <a:cubicBezTo>
                      <a:pt x="64" y="4"/>
                      <a:pt x="64" y="4"/>
                      <a:pt x="64" y="4"/>
                    </a:cubicBezTo>
                    <a:cubicBezTo>
                      <a:pt x="65" y="4"/>
                      <a:pt x="66" y="4"/>
                      <a:pt x="68" y="4"/>
                    </a:cubicBezTo>
                    <a:cubicBezTo>
                      <a:pt x="68" y="4"/>
                      <a:pt x="69" y="4"/>
                      <a:pt x="70" y="3"/>
                    </a:cubicBezTo>
                    <a:cubicBezTo>
                      <a:pt x="74" y="3"/>
                      <a:pt x="80" y="2"/>
                      <a:pt x="84" y="1"/>
                    </a:cubicBezTo>
                    <a:cubicBezTo>
                      <a:pt x="83" y="1"/>
                      <a:pt x="82" y="0"/>
                      <a:pt x="80" y="0"/>
                    </a:cubicBezTo>
                    <a:cubicBezTo>
                      <a:pt x="74" y="1"/>
                      <a:pt x="68" y="2"/>
                      <a:pt x="67" y="2"/>
                    </a:cubicBezTo>
                    <a:cubicBezTo>
                      <a:pt x="63" y="2"/>
                      <a:pt x="39" y="8"/>
                      <a:pt x="35" y="9"/>
                    </a:cubicBezTo>
                    <a:cubicBezTo>
                      <a:pt x="32" y="9"/>
                      <a:pt x="0" y="3"/>
                      <a:pt x="0" y="3"/>
                    </a:cubicBezTo>
                    <a:cubicBezTo>
                      <a:pt x="0" y="3"/>
                      <a:pt x="24" y="8"/>
                      <a:pt x="32" y="10"/>
                    </a:cubicBezTo>
                    <a:cubicBezTo>
                      <a:pt x="35" y="11"/>
                      <a:pt x="40" y="10"/>
                      <a:pt x="46" y="9"/>
                    </a:cubicBezTo>
                    <a:cubicBezTo>
                      <a:pt x="47" y="7"/>
                      <a:pt x="54" y="5"/>
                      <a:pt x="63" y="4"/>
                    </a:cubicBezTo>
                    <a:close/>
                  </a:path>
                </a:pathLst>
              </a:custGeom>
              <a:solidFill>
                <a:srgbClr val="61B5CC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9" name="Freeform 98"/>
              <p:cNvSpPr>
                <a:spLocks/>
              </p:cNvSpPr>
              <p:nvPr/>
            </p:nvSpPr>
            <p:spPr bwMode="auto">
              <a:xfrm>
                <a:off x="7091363" y="1533525"/>
                <a:ext cx="155575" cy="173038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4" y="43"/>
                  </a:cxn>
                  <a:cxn ang="0">
                    <a:pos x="36" y="13"/>
                  </a:cxn>
                  <a:cxn ang="0">
                    <a:pos x="41" y="0"/>
                  </a:cxn>
                  <a:cxn ang="0">
                    <a:pos x="32" y="6"/>
                  </a:cxn>
                </a:cxnLst>
                <a:rect l="0" t="0" r="r" b="b"/>
                <a:pathLst>
                  <a:path w="41" h="46">
                    <a:moveTo>
                      <a:pt x="32" y="6"/>
                    </a:moveTo>
                    <a:cubicBezTo>
                      <a:pt x="20" y="20"/>
                      <a:pt x="0" y="40"/>
                      <a:pt x="4" y="43"/>
                    </a:cubicBezTo>
                    <a:cubicBezTo>
                      <a:pt x="8" y="46"/>
                      <a:pt x="24" y="26"/>
                      <a:pt x="36" y="13"/>
                    </a:cubicBezTo>
                    <a:cubicBezTo>
                      <a:pt x="38" y="8"/>
                      <a:pt x="40" y="4"/>
                      <a:pt x="41" y="0"/>
                    </a:cubicBezTo>
                    <a:cubicBezTo>
                      <a:pt x="38" y="1"/>
                      <a:pt x="35" y="3"/>
                      <a:pt x="32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0" name="Freeform 99"/>
              <p:cNvSpPr>
                <a:spLocks/>
              </p:cNvSpPr>
              <p:nvPr/>
            </p:nvSpPr>
            <p:spPr bwMode="auto">
              <a:xfrm>
                <a:off x="7351713" y="1492250"/>
                <a:ext cx="127000" cy="4127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1" y="8"/>
                  </a:cxn>
                  <a:cxn ang="0">
                    <a:pos x="28" y="11"/>
                  </a:cxn>
                  <a:cxn ang="0">
                    <a:pos x="34" y="4"/>
                  </a:cxn>
                  <a:cxn ang="0">
                    <a:pos x="12" y="0"/>
                  </a:cxn>
                  <a:cxn ang="0">
                    <a:pos x="0" y="2"/>
                  </a:cxn>
                </a:cxnLst>
                <a:rect l="0" t="0" r="r" b="b"/>
                <a:pathLst>
                  <a:path w="34" h="11">
                    <a:moveTo>
                      <a:pt x="0" y="2"/>
                    </a:moveTo>
                    <a:cubicBezTo>
                      <a:pt x="3" y="4"/>
                      <a:pt x="7" y="6"/>
                      <a:pt x="11" y="8"/>
                    </a:cubicBezTo>
                    <a:cubicBezTo>
                      <a:pt x="16" y="9"/>
                      <a:pt x="22" y="10"/>
                      <a:pt x="28" y="11"/>
                    </a:cubicBezTo>
                    <a:cubicBezTo>
                      <a:pt x="30" y="9"/>
                      <a:pt x="32" y="6"/>
                      <a:pt x="34" y="4"/>
                    </a:cubicBezTo>
                    <a:cubicBezTo>
                      <a:pt x="27" y="3"/>
                      <a:pt x="19" y="2"/>
                      <a:pt x="12" y="0"/>
                    </a:cubicBezTo>
                    <a:cubicBezTo>
                      <a:pt x="7" y="1"/>
                      <a:pt x="3" y="1"/>
                      <a:pt x="0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1" name="Freeform 100"/>
              <p:cNvSpPr>
                <a:spLocks/>
              </p:cNvSpPr>
              <p:nvPr/>
            </p:nvSpPr>
            <p:spPr bwMode="auto">
              <a:xfrm>
                <a:off x="7324725" y="1262063"/>
                <a:ext cx="153988" cy="177800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37" y="4"/>
                  </a:cxn>
                  <a:cxn ang="0">
                    <a:pos x="5" y="34"/>
                  </a:cxn>
                  <a:cxn ang="0">
                    <a:pos x="0" y="47"/>
                  </a:cxn>
                  <a:cxn ang="0">
                    <a:pos x="9" y="41"/>
                  </a:cxn>
                </a:cxnLst>
                <a:rect l="0" t="0" r="r" b="b"/>
                <a:pathLst>
                  <a:path w="41" h="47">
                    <a:moveTo>
                      <a:pt x="9" y="41"/>
                    </a:moveTo>
                    <a:cubicBezTo>
                      <a:pt x="21" y="27"/>
                      <a:pt x="41" y="7"/>
                      <a:pt x="37" y="4"/>
                    </a:cubicBezTo>
                    <a:cubicBezTo>
                      <a:pt x="33" y="0"/>
                      <a:pt x="17" y="21"/>
                      <a:pt x="5" y="34"/>
                    </a:cubicBezTo>
                    <a:cubicBezTo>
                      <a:pt x="3" y="39"/>
                      <a:pt x="1" y="43"/>
                      <a:pt x="0" y="47"/>
                    </a:cubicBezTo>
                    <a:cubicBezTo>
                      <a:pt x="3" y="45"/>
                      <a:pt x="6" y="44"/>
                      <a:pt x="9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2" name="Freeform 101"/>
              <p:cNvSpPr>
                <a:spLocks/>
              </p:cNvSpPr>
              <p:nvPr/>
            </p:nvSpPr>
            <p:spPr bwMode="auto">
              <a:xfrm>
                <a:off x="7310438" y="1547813"/>
                <a:ext cx="33338" cy="79375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3" y="21"/>
                  </a:cxn>
                  <a:cxn ang="0">
                    <a:pos x="9" y="17"/>
                  </a:cxn>
                  <a:cxn ang="0">
                    <a:pos x="6" y="8"/>
                  </a:cxn>
                </a:cxnLst>
                <a:rect l="0" t="0" r="r" b="b"/>
                <a:pathLst>
                  <a:path w="9" h="21">
                    <a:moveTo>
                      <a:pt x="6" y="8"/>
                    </a:moveTo>
                    <a:cubicBezTo>
                      <a:pt x="4" y="5"/>
                      <a:pt x="2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ubicBezTo>
                      <a:pt x="1" y="15"/>
                      <a:pt x="2" y="18"/>
                      <a:pt x="3" y="21"/>
                    </a:cubicBezTo>
                    <a:cubicBezTo>
                      <a:pt x="5" y="20"/>
                      <a:pt x="7" y="18"/>
                      <a:pt x="9" y="17"/>
                    </a:cubicBezTo>
                    <a:cubicBezTo>
                      <a:pt x="8" y="14"/>
                      <a:pt x="7" y="11"/>
                      <a:pt x="6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3" name="Freeform 102"/>
              <p:cNvSpPr>
                <a:spLocks/>
              </p:cNvSpPr>
              <p:nvPr/>
            </p:nvSpPr>
            <p:spPr bwMode="auto">
              <a:xfrm>
                <a:off x="7173913" y="1217613"/>
                <a:ext cx="87313" cy="203200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23" y="54"/>
                  </a:cxn>
                  <a:cxn ang="0">
                    <a:pos x="23" y="42"/>
                  </a:cxn>
                  <a:cxn ang="0">
                    <a:pos x="5" y="2"/>
                  </a:cxn>
                  <a:cxn ang="0">
                    <a:pos x="14" y="39"/>
                  </a:cxn>
                  <a:cxn ang="0">
                    <a:pos x="17" y="47"/>
                  </a:cxn>
                </a:cxnLst>
                <a:rect l="0" t="0" r="r" b="b"/>
                <a:pathLst>
                  <a:path w="23" h="54">
                    <a:moveTo>
                      <a:pt x="17" y="47"/>
                    </a:moveTo>
                    <a:cubicBezTo>
                      <a:pt x="19" y="50"/>
                      <a:pt x="21" y="52"/>
                      <a:pt x="23" y="54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8" y="23"/>
                      <a:pt x="14" y="39"/>
                    </a:cubicBezTo>
                    <a:cubicBezTo>
                      <a:pt x="15" y="42"/>
                      <a:pt x="16" y="44"/>
                      <a:pt x="17" y="47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4" name="Freeform 103"/>
              <p:cNvSpPr>
                <a:spLocks/>
              </p:cNvSpPr>
              <p:nvPr/>
            </p:nvSpPr>
            <p:spPr bwMode="auto">
              <a:xfrm>
                <a:off x="7013575" y="1420813"/>
                <a:ext cx="206375" cy="60325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34" y="14"/>
                  </a:cxn>
                  <a:cxn ang="0">
                    <a:pos x="38" y="1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  <a:cxn ang="0">
                    <a:pos x="1" y="5"/>
                  </a:cxn>
                </a:cxnLst>
                <a:rect l="0" t="0" r="r" b="b"/>
                <a:pathLst>
                  <a:path w="55" h="16">
                    <a:moveTo>
                      <a:pt x="1" y="5"/>
                    </a:moveTo>
                    <a:cubicBezTo>
                      <a:pt x="0" y="9"/>
                      <a:pt x="18" y="11"/>
                      <a:pt x="34" y="14"/>
                    </a:cubicBezTo>
                    <a:cubicBezTo>
                      <a:pt x="36" y="14"/>
                      <a:pt x="37" y="15"/>
                      <a:pt x="38" y="15"/>
                    </a:cubicBezTo>
                    <a:cubicBezTo>
                      <a:pt x="40" y="15"/>
                      <a:pt x="41" y="15"/>
                      <a:pt x="43" y="16"/>
                    </a:cubicBezTo>
                    <a:cubicBezTo>
                      <a:pt x="47" y="15"/>
                      <a:pt x="52" y="14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ubicBezTo>
                      <a:pt x="26" y="5"/>
                      <a:pt x="1" y="0"/>
                      <a:pt x="1" y="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5" name="Freeform 104"/>
              <p:cNvSpPr>
                <a:spLocks/>
              </p:cNvSpPr>
              <p:nvPr/>
            </p:nvSpPr>
            <p:spPr bwMode="auto">
              <a:xfrm>
                <a:off x="7396163" y="1454150"/>
                <a:ext cx="128588" cy="111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0" y="3"/>
                  </a:cxn>
                </a:cxnLst>
                <a:rect l="0" t="0" r="r" b="b"/>
                <a:pathLst>
                  <a:path w="34" h="3">
                    <a:moveTo>
                      <a:pt x="0" y="3"/>
                    </a:moveTo>
                    <a:cubicBezTo>
                      <a:pt x="11" y="2"/>
                      <a:pt x="2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11" y="2"/>
                      <a:pt x="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6" name="Freeform 105"/>
              <p:cNvSpPr>
                <a:spLocks/>
              </p:cNvSpPr>
              <p:nvPr/>
            </p:nvSpPr>
            <p:spPr bwMode="auto">
              <a:xfrm>
                <a:off x="7129463" y="1281113"/>
                <a:ext cx="7938" cy="1428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1" y="1"/>
                      <a:pt x="0" y="0"/>
                    </a:cubicBezTo>
                    <a:cubicBezTo>
                      <a:pt x="1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7" name="Freeform 106"/>
              <p:cNvSpPr>
                <a:spLocks/>
              </p:cNvSpPr>
              <p:nvPr/>
            </p:nvSpPr>
            <p:spPr bwMode="auto">
              <a:xfrm>
                <a:off x="7126288" y="1270000"/>
                <a:ext cx="1588" cy="317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8" name="Freeform 107"/>
              <p:cNvSpPr>
                <a:spLocks/>
              </p:cNvSpPr>
              <p:nvPr/>
            </p:nvSpPr>
            <p:spPr bwMode="auto">
              <a:xfrm>
                <a:off x="7148513" y="1311275"/>
                <a:ext cx="7938" cy="1111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9" name="Freeform 108"/>
              <p:cNvSpPr>
                <a:spLocks/>
              </p:cNvSpPr>
              <p:nvPr/>
            </p:nvSpPr>
            <p:spPr bwMode="auto">
              <a:xfrm>
                <a:off x="7167563" y="1709738"/>
                <a:ext cx="25400" cy="269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0" y="6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4" y="4"/>
                      <a:pt x="7" y="0"/>
                    </a:cubicBezTo>
                    <a:cubicBezTo>
                      <a:pt x="4" y="4"/>
                      <a:pt x="2" y="7"/>
                      <a:pt x="0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0" name="Freeform 109"/>
              <p:cNvSpPr>
                <a:spLocks/>
              </p:cNvSpPr>
              <p:nvPr/>
            </p:nvSpPr>
            <p:spPr bwMode="auto">
              <a:xfrm>
                <a:off x="7359650" y="1277938"/>
                <a:ext cx="11113" cy="1428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1" y="3"/>
                      <a:pt x="2" y="1"/>
                      <a:pt x="3" y="0"/>
                    </a:cubicBezTo>
                    <a:cubicBezTo>
                      <a:pt x="2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1" name="Freeform 110"/>
              <p:cNvSpPr>
                <a:spLocks/>
              </p:cNvSpPr>
              <p:nvPr/>
            </p:nvSpPr>
            <p:spPr bwMode="auto">
              <a:xfrm>
                <a:off x="7377113" y="125095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2" name="Freeform 111"/>
              <p:cNvSpPr>
                <a:spLocks/>
              </p:cNvSpPr>
              <p:nvPr/>
            </p:nvSpPr>
            <p:spPr bwMode="auto">
              <a:xfrm>
                <a:off x="7318375" y="1292225"/>
                <a:ext cx="41275" cy="873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11" y="0"/>
                  </a:cxn>
                </a:cxnLst>
                <a:rect l="0" t="0" r="r" b="b"/>
                <a:pathLst>
                  <a:path w="11" h="23">
                    <a:moveTo>
                      <a:pt x="11" y="0"/>
                    </a:moveTo>
                    <a:cubicBezTo>
                      <a:pt x="8" y="8"/>
                      <a:pt x="4" y="16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16"/>
                      <a:pt x="8" y="8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3" name="Freeform 112"/>
              <p:cNvSpPr>
                <a:spLocks/>
              </p:cNvSpPr>
              <p:nvPr/>
            </p:nvSpPr>
            <p:spPr bwMode="auto">
              <a:xfrm>
                <a:off x="7178675" y="1352550"/>
                <a:ext cx="38100" cy="57150"/>
              </a:xfrm>
              <a:custGeom>
                <a:avLst/>
                <a:gdLst/>
                <a:ahLst/>
                <a:cxnLst>
                  <a:cxn ang="0">
                    <a:pos x="10" y="15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10" y="15"/>
                  </a:cxn>
                </a:cxnLst>
                <a:rect l="0" t="0" r="r" b="b"/>
                <a:pathLst>
                  <a:path w="10" h="15">
                    <a:moveTo>
                      <a:pt x="10" y="15"/>
                    </a:moveTo>
                    <a:cubicBezTo>
                      <a:pt x="7" y="10"/>
                      <a:pt x="3" y="5"/>
                      <a:pt x="0" y="0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5" y="8"/>
                      <a:pt x="8" y="12"/>
                      <a:pt x="10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4" name="Freeform 113"/>
              <p:cNvSpPr>
                <a:spLocks/>
              </p:cNvSpPr>
              <p:nvPr/>
            </p:nvSpPr>
            <p:spPr bwMode="auto">
              <a:xfrm>
                <a:off x="7008813" y="1473200"/>
                <a:ext cx="211138" cy="38100"/>
              </a:xfrm>
              <a:custGeom>
                <a:avLst/>
                <a:gdLst/>
                <a:ahLst/>
                <a:cxnLst>
                  <a:cxn ang="0">
                    <a:pos x="25" y="3"/>
                  </a:cxn>
                  <a:cxn ang="0">
                    <a:pos x="23" y="4"/>
                  </a:cxn>
                  <a:cxn ang="0">
                    <a:pos x="18" y="4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25" y="3"/>
                  </a:cxn>
                </a:cxnLst>
                <a:rect l="0" t="0" r="r" b="b"/>
                <a:pathLst>
                  <a:path w="56" h="10">
                    <a:moveTo>
                      <a:pt x="25" y="3"/>
                    </a:moveTo>
                    <a:cubicBezTo>
                      <a:pt x="24" y="4"/>
                      <a:pt x="23" y="4"/>
                      <a:pt x="23" y="4"/>
                    </a:cubicBezTo>
                    <a:cubicBezTo>
                      <a:pt x="21" y="4"/>
                      <a:pt x="20" y="4"/>
                      <a:pt x="18" y="4"/>
                    </a:cubicBezTo>
                    <a:cubicBezTo>
                      <a:pt x="9" y="5"/>
                      <a:pt x="2" y="7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3"/>
                      <a:pt x="40" y="3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3" y="0"/>
                      <a:pt x="48" y="1"/>
                      <a:pt x="44" y="2"/>
                    </a:cubicBezTo>
                    <a:cubicBezTo>
                      <a:pt x="38" y="2"/>
                      <a:pt x="31" y="3"/>
                      <a:pt x="25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5" name="Freeform 114"/>
              <p:cNvSpPr>
                <a:spLocks/>
              </p:cNvSpPr>
              <p:nvPr/>
            </p:nvSpPr>
            <p:spPr bwMode="auto">
              <a:xfrm>
                <a:off x="7227888" y="1533525"/>
                <a:ext cx="19050" cy="492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5" y="0"/>
                  </a:cxn>
                </a:cxnLst>
                <a:rect l="0" t="0" r="r" b="b"/>
                <a:pathLst>
                  <a:path w="5" h="1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8"/>
                      <a:pt x="4" y="4"/>
                      <a:pt x="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6" name="Freeform 115"/>
              <p:cNvSpPr>
                <a:spLocks/>
              </p:cNvSpPr>
              <p:nvPr/>
            </p:nvSpPr>
            <p:spPr bwMode="auto">
              <a:xfrm>
                <a:off x="7310438" y="1533525"/>
                <a:ext cx="66675" cy="746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6" y="12"/>
                  </a:cxn>
                  <a:cxn ang="0">
                    <a:pos x="12" y="20"/>
                  </a:cxn>
                  <a:cxn ang="0">
                    <a:pos x="18" y="16"/>
                  </a:cxn>
                  <a:cxn ang="0">
                    <a:pos x="12" y="8"/>
                  </a:cxn>
                  <a:cxn ang="0">
                    <a:pos x="1" y="0"/>
                  </a:cxn>
                </a:cxnLst>
                <a:rect l="0" t="0" r="r" b="b"/>
                <a:pathLst>
                  <a:path w="18" h="20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" y="6"/>
                      <a:pt x="4" y="9"/>
                      <a:pt x="6" y="12"/>
                    </a:cubicBezTo>
                    <a:cubicBezTo>
                      <a:pt x="8" y="15"/>
                      <a:pt x="10" y="17"/>
                      <a:pt x="12" y="20"/>
                    </a:cubicBezTo>
                    <a:cubicBezTo>
                      <a:pt x="14" y="19"/>
                      <a:pt x="16" y="17"/>
                      <a:pt x="18" y="16"/>
                    </a:cubicBezTo>
                    <a:cubicBezTo>
                      <a:pt x="16" y="13"/>
                      <a:pt x="14" y="11"/>
                      <a:pt x="12" y="8"/>
                    </a:cubicBezTo>
                    <a:cubicBezTo>
                      <a:pt x="7" y="4"/>
                      <a:pt x="3" y="1"/>
                      <a:pt x="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7" name="Freeform 116"/>
              <p:cNvSpPr>
                <a:spLocks/>
              </p:cNvSpPr>
              <p:nvPr/>
            </p:nvSpPr>
            <p:spPr bwMode="auto">
              <a:xfrm>
                <a:off x="7310438" y="1235075"/>
                <a:ext cx="109538" cy="207963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4" y="54"/>
                  </a:cxn>
                  <a:cxn ang="0">
                    <a:pos x="9" y="41"/>
                  </a:cxn>
                  <a:cxn ang="0">
                    <a:pos x="25" y="0"/>
                  </a:cxn>
                  <a:cxn ang="0">
                    <a:pos x="20" y="4"/>
                  </a:cxn>
                  <a:cxn ang="0">
                    <a:pos x="18" y="7"/>
                  </a:cxn>
                  <a:cxn ang="0">
                    <a:pos x="16" y="11"/>
                  </a:cxn>
                  <a:cxn ang="0">
                    <a:pos x="13" y="15"/>
                  </a:cxn>
                  <a:cxn ang="0">
                    <a:pos x="2" y="38"/>
                  </a:cxn>
                  <a:cxn ang="0">
                    <a:pos x="1" y="55"/>
                  </a:cxn>
                </a:cxnLst>
                <a:rect l="0" t="0" r="r" b="b"/>
                <a:pathLst>
                  <a:path w="29" h="55">
                    <a:moveTo>
                      <a:pt x="1" y="55"/>
                    </a:moveTo>
                    <a:cubicBezTo>
                      <a:pt x="2" y="55"/>
                      <a:pt x="3" y="54"/>
                      <a:pt x="4" y="54"/>
                    </a:cubicBezTo>
                    <a:cubicBezTo>
                      <a:pt x="5" y="50"/>
                      <a:pt x="7" y="46"/>
                      <a:pt x="9" y="41"/>
                    </a:cubicBezTo>
                    <a:cubicBezTo>
                      <a:pt x="17" y="25"/>
                      <a:pt x="29" y="3"/>
                      <a:pt x="25" y="0"/>
                    </a:cubicBezTo>
                    <a:cubicBezTo>
                      <a:pt x="24" y="0"/>
                      <a:pt x="22" y="1"/>
                      <a:pt x="20" y="4"/>
                    </a:cubicBezTo>
                    <a:cubicBezTo>
                      <a:pt x="19" y="5"/>
                      <a:pt x="19" y="6"/>
                      <a:pt x="18" y="7"/>
                    </a:cubicBezTo>
                    <a:cubicBezTo>
                      <a:pt x="17" y="8"/>
                      <a:pt x="16" y="10"/>
                      <a:pt x="16" y="11"/>
                    </a:cubicBezTo>
                    <a:cubicBezTo>
                      <a:pt x="15" y="12"/>
                      <a:pt x="14" y="14"/>
                      <a:pt x="13" y="15"/>
                    </a:cubicBezTo>
                    <a:cubicBezTo>
                      <a:pt x="10" y="23"/>
                      <a:pt x="6" y="31"/>
                      <a:pt x="2" y="38"/>
                    </a:cubicBezTo>
                    <a:cubicBezTo>
                      <a:pt x="1" y="45"/>
                      <a:pt x="0" y="52"/>
                      <a:pt x="1" y="5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8" name="Freeform 117"/>
              <p:cNvSpPr>
                <a:spLocks/>
              </p:cNvSpPr>
              <p:nvPr/>
            </p:nvSpPr>
            <p:spPr bwMode="auto">
              <a:xfrm>
                <a:off x="7156450" y="1530350"/>
                <a:ext cx="104775" cy="2063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4" y="1"/>
                  </a:cxn>
                  <a:cxn ang="0">
                    <a:pos x="19" y="14"/>
                  </a:cxn>
                  <a:cxn ang="0">
                    <a:pos x="3" y="54"/>
                  </a:cxn>
                  <a:cxn ang="0">
                    <a:pos x="3" y="54"/>
                  </a:cxn>
                  <a:cxn ang="0">
                    <a:pos x="10" y="48"/>
                  </a:cxn>
                  <a:cxn ang="0">
                    <a:pos x="26" y="17"/>
                  </a:cxn>
                  <a:cxn ang="0">
                    <a:pos x="27" y="0"/>
                  </a:cxn>
                </a:cxnLst>
                <a:rect l="0" t="0" r="r" b="b"/>
                <a:pathLst>
                  <a:path w="28" h="55">
                    <a:moveTo>
                      <a:pt x="27" y="0"/>
                    </a:moveTo>
                    <a:cubicBezTo>
                      <a:pt x="26" y="0"/>
                      <a:pt x="25" y="1"/>
                      <a:pt x="24" y="1"/>
                    </a:cubicBezTo>
                    <a:cubicBezTo>
                      <a:pt x="23" y="5"/>
                      <a:pt x="21" y="9"/>
                      <a:pt x="19" y="14"/>
                    </a:cubicBezTo>
                    <a:cubicBezTo>
                      <a:pt x="12" y="30"/>
                      <a:pt x="0" y="50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5" y="55"/>
                      <a:pt x="7" y="52"/>
                      <a:pt x="10" y="48"/>
                    </a:cubicBezTo>
                    <a:cubicBezTo>
                      <a:pt x="15" y="40"/>
                      <a:pt x="21" y="27"/>
                      <a:pt x="26" y="17"/>
                    </a:cubicBezTo>
                    <a:cubicBezTo>
                      <a:pt x="27" y="9"/>
                      <a:pt x="28" y="3"/>
                      <a:pt x="2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9" name="Freeform 118"/>
              <p:cNvSpPr>
                <a:spLocks/>
              </p:cNvSpPr>
              <p:nvPr/>
            </p:nvSpPr>
            <p:spPr bwMode="auto">
              <a:xfrm>
                <a:off x="7340600" y="1454150"/>
                <a:ext cx="184150" cy="4603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" y="12"/>
                  </a:cxn>
                  <a:cxn ang="0">
                    <a:pos x="15" y="10"/>
                  </a:cxn>
                  <a:cxn ang="0">
                    <a:pos x="43" y="7"/>
                  </a:cxn>
                  <a:cxn ang="0">
                    <a:pos x="49" y="0"/>
                  </a:cxn>
                  <a:cxn ang="0">
                    <a:pos x="15" y="3"/>
                  </a:cxn>
                  <a:cxn ang="0">
                    <a:pos x="0" y="10"/>
                  </a:cxn>
                </a:cxnLst>
                <a:rect l="0" t="0" r="r" b="b"/>
                <a:pathLst>
                  <a:path w="49" h="12">
                    <a:moveTo>
                      <a:pt x="0" y="10"/>
                    </a:moveTo>
                    <a:cubicBezTo>
                      <a:pt x="1" y="10"/>
                      <a:pt x="2" y="11"/>
                      <a:pt x="3" y="12"/>
                    </a:cubicBezTo>
                    <a:cubicBezTo>
                      <a:pt x="6" y="11"/>
                      <a:pt x="10" y="11"/>
                      <a:pt x="15" y="10"/>
                    </a:cubicBezTo>
                    <a:cubicBezTo>
                      <a:pt x="24" y="9"/>
                      <a:pt x="35" y="8"/>
                      <a:pt x="43" y="7"/>
                    </a:cubicBezTo>
                    <a:cubicBezTo>
                      <a:pt x="45" y="5"/>
                      <a:pt x="47" y="2"/>
                      <a:pt x="49" y="0"/>
                    </a:cubicBezTo>
                    <a:cubicBezTo>
                      <a:pt x="40" y="0"/>
                      <a:pt x="26" y="2"/>
                      <a:pt x="15" y="3"/>
                    </a:cubicBezTo>
                    <a:cubicBezTo>
                      <a:pt x="8" y="5"/>
                      <a:pt x="3" y="8"/>
                      <a:pt x="0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0" name="Freeform 119"/>
              <p:cNvSpPr>
                <a:spLocks/>
              </p:cNvSpPr>
              <p:nvPr/>
            </p:nvSpPr>
            <p:spPr bwMode="auto">
              <a:xfrm>
                <a:off x="7126288" y="1254125"/>
                <a:ext cx="134938" cy="180975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35" y="48"/>
                  </a:cxn>
                  <a:cxn ang="0">
                    <a:pos x="36" y="44"/>
                  </a:cxn>
                  <a:cxn ang="0">
                    <a:pos x="30" y="37"/>
                  </a:cxn>
                  <a:cxn ang="0">
                    <a:pos x="25" y="30"/>
                  </a:cxn>
                  <a:cxn ang="0">
                    <a:pos x="4" y="2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11"/>
                  </a:cxn>
                  <a:cxn ang="0">
                    <a:pos x="6" y="15"/>
                  </a:cxn>
                  <a:cxn ang="0">
                    <a:pos x="8" y="18"/>
                  </a:cxn>
                  <a:cxn ang="0">
                    <a:pos x="14" y="26"/>
                  </a:cxn>
                  <a:cxn ang="0">
                    <a:pos x="24" y="41"/>
                  </a:cxn>
                </a:cxnLst>
                <a:rect l="0" t="0" r="r" b="b"/>
                <a:pathLst>
                  <a:path w="36" h="48">
                    <a:moveTo>
                      <a:pt x="24" y="41"/>
                    </a:moveTo>
                    <a:cubicBezTo>
                      <a:pt x="29" y="45"/>
                      <a:pt x="33" y="48"/>
                      <a:pt x="35" y="48"/>
                    </a:cubicBezTo>
                    <a:cubicBezTo>
                      <a:pt x="36" y="47"/>
                      <a:pt x="36" y="46"/>
                      <a:pt x="36" y="44"/>
                    </a:cubicBezTo>
                    <a:cubicBezTo>
                      <a:pt x="34" y="42"/>
                      <a:pt x="32" y="40"/>
                      <a:pt x="30" y="37"/>
                    </a:cubicBezTo>
                    <a:cubicBezTo>
                      <a:pt x="28" y="35"/>
                      <a:pt x="27" y="32"/>
                      <a:pt x="25" y="30"/>
                    </a:cubicBezTo>
                    <a:cubicBezTo>
                      <a:pt x="18" y="19"/>
                      <a:pt x="9" y="5"/>
                      <a:pt x="4" y="2"/>
                    </a:cubicBezTo>
                    <a:cubicBezTo>
                      <a:pt x="2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2" y="8"/>
                      <a:pt x="2" y="10"/>
                      <a:pt x="3" y="11"/>
                    </a:cubicBezTo>
                    <a:cubicBezTo>
                      <a:pt x="4" y="12"/>
                      <a:pt x="5" y="14"/>
                      <a:pt x="6" y="15"/>
                    </a:cubicBezTo>
                    <a:cubicBezTo>
                      <a:pt x="7" y="16"/>
                      <a:pt x="7" y="17"/>
                      <a:pt x="8" y="18"/>
                    </a:cubicBezTo>
                    <a:cubicBezTo>
                      <a:pt x="10" y="21"/>
                      <a:pt x="12" y="24"/>
                      <a:pt x="14" y="26"/>
                    </a:cubicBezTo>
                    <a:cubicBezTo>
                      <a:pt x="17" y="31"/>
                      <a:pt x="21" y="36"/>
                      <a:pt x="24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1" name="Freeform 120"/>
              <p:cNvSpPr>
                <a:spLocks/>
              </p:cNvSpPr>
              <p:nvPr/>
            </p:nvSpPr>
            <p:spPr bwMode="auto">
              <a:xfrm>
                <a:off x="7008813" y="1473200"/>
                <a:ext cx="222250" cy="57150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0"/>
                  </a:cxn>
                  <a:cxn ang="0">
                    <a:pos x="44" y="9"/>
                  </a:cxn>
                  <a:cxn ang="0">
                    <a:pos x="59" y="2"/>
                  </a:cxn>
                  <a:cxn ang="0">
                    <a:pos x="56" y="0"/>
                  </a:cxn>
                  <a:cxn ang="0">
                    <a:pos x="1" y="10"/>
                  </a:cxn>
                </a:cxnLst>
                <a:rect l="0" t="0" r="r" b="b"/>
                <a:pathLst>
                  <a:path w="59" h="15">
                    <a:moveTo>
                      <a:pt x="1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5"/>
                      <a:pt x="26" y="11"/>
                      <a:pt x="44" y="9"/>
                    </a:cubicBezTo>
                    <a:cubicBezTo>
                      <a:pt x="51" y="7"/>
                      <a:pt x="56" y="4"/>
                      <a:pt x="59" y="2"/>
                    </a:cubicBezTo>
                    <a:cubicBezTo>
                      <a:pt x="58" y="1"/>
                      <a:pt x="57" y="1"/>
                      <a:pt x="56" y="0"/>
                    </a:cubicBezTo>
                    <a:cubicBezTo>
                      <a:pt x="40" y="3"/>
                      <a:pt x="0" y="3"/>
                      <a:pt x="1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2" name="Freeform 121"/>
              <p:cNvSpPr>
                <a:spLocks/>
              </p:cNvSpPr>
              <p:nvPr/>
            </p:nvSpPr>
            <p:spPr bwMode="auto">
              <a:xfrm>
                <a:off x="7291388" y="1363663"/>
                <a:ext cx="158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3" name="Freeform 122"/>
              <p:cNvSpPr>
                <a:spLocks/>
              </p:cNvSpPr>
              <p:nvPr/>
            </p:nvSpPr>
            <p:spPr bwMode="auto">
              <a:xfrm>
                <a:off x="7291388" y="1217613"/>
                <a:ext cx="41275" cy="146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39"/>
                  </a:cxn>
                  <a:cxn ang="0">
                    <a:pos x="11" y="0"/>
                  </a:cxn>
                </a:cxnLst>
                <a:rect l="0" t="0" r="r" b="b"/>
                <a:pathLst>
                  <a:path w="11" h="39">
                    <a:moveTo>
                      <a:pt x="11" y="0"/>
                    </a:moveTo>
                    <a:cubicBezTo>
                      <a:pt x="7" y="1"/>
                      <a:pt x="4" y="22"/>
                      <a:pt x="0" y="39"/>
                    </a:cubicBezTo>
                    <a:cubicBezTo>
                      <a:pt x="4" y="22"/>
                      <a:pt x="7" y="1"/>
                      <a:pt x="11" y="0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4" name="Freeform 123"/>
              <p:cNvSpPr>
                <a:spLocks/>
              </p:cNvSpPr>
              <p:nvPr/>
            </p:nvSpPr>
            <p:spPr bwMode="auto">
              <a:xfrm>
                <a:off x="7181850" y="1416050"/>
                <a:ext cx="15875" cy="11113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1" y="1"/>
                      <a:pt x="3" y="2"/>
                      <a:pt x="4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5" name="Freeform 124"/>
              <p:cNvSpPr>
                <a:spLocks/>
              </p:cNvSpPr>
              <p:nvPr/>
            </p:nvSpPr>
            <p:spPr bwMode="auto">
              <a:xfrm>
                <a:off x="7031038" y="1481138"/>
                <a:ext cx="200025" cy="9048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38" y="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53" y="0"/>
                  </a:cxn>
                </a:cxnLst>
                <a:rect l="0" t="0" r="r" b="b"/>
                <a:pathLst>
                  <a:path w="53" h="24"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0" y="2"/>
                      <a:pt x="45" y="5"/>
                      <a:pt x="38" y="7"/>
                    </a:cubicBezTo>
                    <a:cubicBezTo>
                      <a:pt x="24" y="13"/>
                      <a:pt x="5" y="19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6" y="17"/>
                      <a:pt x="45" y="7"/>
                      <a:pt x="5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6" name="Freeform 125"/>
              <p:cNvSpPr>
                <a:spLocks/>
              </p:cNvSpPr>
              <p:nvPr/>
            </p:nvSpPr>
            <p:spPr bwMode="auto">
              <a:xfrm>
                <a:off x="7219950" y="1530350"/>
                <a:ext cx="44450" cy="2222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9" y="17"/>
                  </a:cxn>
                  <a:cxn ang="0">
                    <a:pos x="3" y="59"/>
                  </a:cxn>
                  <a:cxn ang="0">
                    <a:pos x="10" y="0"/>
                  </a:cxn>
                </a:cxnLst>
                <a:rect l="0" t="0" r="r" b="b"/>
                <a:pathLst>
                  <a:path w="12" h="59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1" y="3"/>
                      <a:pt x="10" y="9"/>
                      <a:pt x="9" y="17"/>
                    </a:cubicBezTo>
                    <a:cubicBezTo>
                      <a:pt x="6" y="32"/>
                      <a:pt x="1" y="53"/>
                      <a:pt x="3" y="59"/>
                    </a:cubicBezTo>
                    <a:cubicBezTo>
                      <a:pt x="0" y="50"/>
                      <a:pt x="12" y="10"/>
                      <a:pt x="1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7" name="Freeform 126"/>
              <p:cNvSpPr>
                <a:spLocks/>
              </p:cNvSpPr>
              <p:nvPr/>
            </p:nvSpPr>
            <p:spPr bwMode="auto">
              <a:xfrm>
                <a:off x="7219950" y="1530350"/>
                <a:ext cx="60325" cy="2254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0"/>
                  </a:cxn>
                  <a:cxn ang="0">
                    <a:pos x="3" y="59"/>
                  </a:cxn>
                  <a:cxn ang="0">
                    <a:pos x="4" y="60"/>
                  </a:cxn>
                  <a:cxn ang="0">
                    <a:pos x="6" y="60"/>
                  </a:cxn>
                  <a:cxn ang="0">
                    <a:pos x="13" y="35"/>
                  </a:cxn>
                  <a:cxn ang="0">
                    <a:pos x="12" y="34"/>
                  </a:cxn>
                  <a:cxn ang="0">
                    <a:pos x="14" y="33"/>
                  </a:cxn>
                  <a:cxn ang="0">
                    <a:pos x="16" y="18"/>
                  </a:cxn>
                  <a:cxn ang="0">
                    <a:pos x="12" y="0"/>
                  </a:cxn>
                </a:cxnLst>
                <a:rect l="0" t="0" r="r" b="b"/>
                <a:pathLst>
                  <a:path w="16" h="60">
                    <a:moveTo>
                      <a:pt x="12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2" y="10"/>
                      <a:pt x="0" y="50"/>
                      <a:pt x="3" y="59"/>
                    </a:cubicBezTo>
                    <a:cubicBezTo>
                      <a:pt x="3" y="60"/>
                      <a:pt x="4" y="60"/>
                      <a:pt x="4" y="60"/>
                    </a:cubicBezTo>
                    <a:cubicBezTo>
                      <a:pt x="5" y="60"/>
                      <a:pt x="5" y="60"/>
                      <a:pt x="6" y="60"/>
                    </a:cubicBezTo>
                    <a:cubicBezTo>
                      <a:pt x="9" y="58"/>
                      <a:pt x="11" y="47"/>
                      <a:pt x="13" y="35"/>
                    </a:cubicBezTo>
                    <a:cubicBezTo>
                      <a:pt x="13" y="34"/>
                      <a:pt x="12" y="34"/>
                      <a:pt x="12" y="34"/>
                    </a:cubicBezTo>
                    <a:cubicBezTo>
                      <a:pt x="12" y="33"/>
                      <a:pt x="13" y="33"/>
                      <a:pt x="14" y="33"/>
                    </a:cubicBezTo>
                    <a:cubicBezTo>
                      <a:pt x="15" y="28"/>
                      <a:pt x="16" y="23"/>
                      <a:pt x="16" y="18"/>
                    </a:cubicBezTo>
                    <a:cubicBezTo>
                      <a:pt x="16" y="9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8" name="Freeform 127"/>
              <p:cNvSpPr>
                <a:spLocks/>
              </p:cNvSpPr>
              <p:nvPr/>
            </p:nvSpPr>
            <p:spPr bwMode="auto">
              <a:xfrm>
                <a:off x="7291388" y="1217613"/>
                <a:ext cx="60325" cy="225425"/>
              </a:xfrm>
              <a:custGeom>
                <a:avLst/>
                <a:gdLst/>
                <a:ahLst/>
                <a:cxnLst>
                  <a:cxn ang="0">
                    <a:pos x="4" y="60"/>
                  </a:cxn>
                  <a:cxn ang="0">
                    <a:pos x="6" y="60"/>
                  </a:cxn>
                  <a:cxn ang="0">
                    <a:pos x="7" y="43"/>
                  </a:cxn>
                  <a:cxn ang="0">
                    <a:pos x="7" y="43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0" y="39"/>
                  </a:cxn>
                  <a:cxn ang="0">
                    <a:pos x="0" y="42"/>
                  </a:cxn>
                  <a:cxn ang="0">
                    <a:pos x="4" y="60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5" y="60"/>
                      <a:pt x="5" y="60"/>
                      <a:pt x="6" y="60"/>
                    </a:cubicBezTo>
                    <a:cubicBezTo>
                      <a:pt x="5" y="57"/>
                      <a:pt x="6" y="50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0" y="25"/>
                      <a:pt x="16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1"/>
                      <a:pt x="4" y="22"/>
                      <a:pt x="0" y="39"/>
                    </a:cubicBezTo>
                    <a:cubicBezTo>
                      <a:pt x="0" y="40"/>
                      <a:pt x="0" y="41"/>
                      <a:pt x="0" y="42"/>
                    </a:cubicBezTo>
                    <a:cubicBezTo>
                      <a:pt x="0" y="51"/>
                      <a:pt x="2" y="58"/>
                      <a:pt x="4" y="60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9" name="Freeform 128"/>
              <p:cNvSpPr>
                <a:spLocks/>
              </p:cNvSpPr>
              <p:nvPr/>
            </p:nvSpPr>
            <p:spPr bwMode="auto">
              <a:xfrm>
                <a:off x="7313613" y="1522413"/>
                <a:ext cx="93663" cy="6826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11" y="11"/>
                  </a:cxn>
                  <a:cxn ang="0">
                    <a:pos x="19" y="18"/>
                  </a:cxn>
                  <a:cxn ang="0">
                    <a:pos x="25" y="13"/>
                  </a:cxn>
                  <a:cxn ang="0">
                    <a:pos x="16" y="6"/>
                  </a:cxn>
                  <a:cxn ang="0">
                    <a:pos x="1" y="1"/>
                  </a:cxn>
                </a:cxnLst>
                <a:rect l="0" t="0" r="r" b="b"/>
                <a:pathLst>
                  <a:path w="25" h="18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4"/>
                      <a:pt x="6" y="7"/>
                      <a:pt x="11" y="11"/>
                    </a:cubicBezTo>
                    <a:cubicBezTo>
                      <a:pt x="14" y="13"/>
                      <a:pt x="16" y="15"/>
                      <a:pt x="19" y="18"/>
                    </a:cubicBezTo>
                    <a:cubicBezTo>
                      <a:pt x="21" y="16"/>
                      <a:pt x="23" y="15"/>
                      <a:pt x="25" y="13"/>
                    </a:cubicBezTo>
                    <a:cubicBezTo>
                      <a:pt x="22" y="11"/>
                      <a:pt x="19" y="8"/>
                      <a:pt x="16" y="6"/>
                    </a:cubicBezTo>
                    <a:cubicBezTo>
                      <a:pt x="9" y="2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0" name="Freeform 129"/>
              <p:cNvSpPr>
                <a:spLocks/>
              </p:cNvSpPr>
              <p:nvPr/>
            </p:nvSpPr>
            <p:spPr bwMode="auto">
              <a:xfrm>
                <a:off x="7027863" y="1481138"/>
                <a:ext cx="206375" cy="104775"/>
              </a:xfrm>
              <a:custGeom>
                <a:avLst/>
                <a:gdLst/>
                <a:ahLst/>
                <a:cxnLst>
                  <a:cxn ang="0">
                    <a:pos x="42" y="15"/>
                  </a:cxn>
                  <a:cxn ang="0">
                    <a:pos x="55" y="2"/>
                  </a:cxn>
                  <a:cxn ang="0">
                    <a:pos x="54" y="0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8" y="27"/>
                  </a:cxn>
                  <a:cxn ang="0">
                    <a:pos x="42" y="15"/>
                  </a:cxn>
                </a:cxnLst>
                <a:rect l="0" t="0" r="r" b="b"/>
                <a:pathLst>
                  <a:path w="55" h="28">
                    <a:moveTo>
                      <a:pt x="42" y="15"/>
                    </a:moveTo>
                    <a:cubicBezTo>
                      <a:pt x="49" y="9"/>
                      <a:pt x="55" y="4"/>
                      <a:pt x="55" y="2"/>
                    </a:cubicBezTo>
                    <a:cubicBezTo>
                      <a:pt x="55" y="1"/>
                      <a:pt x="54" y="1"/>
                      <a:pt x="54" y="0"/>
                    </a:cubicBezTo>
                    <a:cubicBezTo>
                      <a:pt x="46" y="7"/>
                      <a:pt x="7" y="17"/>
                      <a:pt x="1" y="24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8"/>
                      <a:pt x="3" y="28"/>
                      <a:pt x="8" y="27"/>
                    </a:cubicBezTo>
                    <a:cubicBezTo>
                      <a:pt x="16" y="24"/>
                      <a:pt x="30" y="19"/>
                      <a:pt x="42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1" name="Freeform 130"/>
              <p:cNvSpPr>
                <a:spLocks/>
              </p:cNvSpPr>
              <p:nvPr/>
            </p:nvSpPr>
            <p:spPr bwMode="auto">
              <a:xfrm>
                <a:off x="7069138" y="1295400"/>
                <a:ext cx="188913" cy="155575"/>
              </a:xfrm>
              <a:custGeom>
                <a:avLst/>
                <a:gdLst/>
                <a:ahLst/>
                <a:cxnLst>
                  <a:cxn ang="0">
                    <a:pos x="34" y="35"/>
                  </a:cxn>
                  <a:cxn ang="0">
                    <a:pos x="49" y="39"/>
                  </a:cxn>
                  <a:cxn ang="0">
                    <a:pos x="50" y="37"/>
                  </a:cxn>
                  <a:cxn ang="0">
                    <a:pos x="39" y="30"/>
                  </a:cxn>
                  <a:cxn ang="0">
                    <a:pos x="39" y="30"/>
                  </a:cxn>
                  <a:cxn ang="0">
                    <a:pos x="25" y="18"/>
                  </a:cxn>
                  <a:cxn ang="0">
                    <a:pos x="1" y="3"/>
                  </a:cxn>
                  <a:cxn ang="0">
                    <a:pos x="9" y="14"/>
                  </a:cxn>
                  <a:cxn ang="0">
                    <a:pos x="30" y="32"/>
                  </a:cxn>
                  <a:cxn ang="0">
                    <a:pos x="34" y="35"/>
                  </a:cxn>
                </a:cxnLst>
                <a:rect l="0" t="0" r="r" b="b"/>
                <a:pathLst>
                  <a:path w="50" h="41">
                    <a:moveTo>
                      <a:pt x="34" y="35"/>
                    </a:moveTo>
                    <a:cubicBezTo>
                      <a:pt x="41" y="39"/>
                      <a:pt x="47" y="41"/>
                      <a:pt x="49" y="39"/>
                    </a:cubicBezTo>
                    <a:cubicBezTo>
                      <a:pt x="50" y="39"/>
                      <a:pt x="50" y="38"/>
                      <a:pt x="50" y="37"/>
                    </a:cubicBezTo>
                    <a:cubicBezTo>
                      <a:pt x="48" y="37"/>
                      <a:pt x="44" y="34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4" y="26"/>
                      <a:pt x="30" y="22"/>
                      <a:pt x="25" y="18"/>
                    </a:cubicBezTo>
                    <a:cubicBezTo>
                      <a:pt x="14" y="8"/>
                      <a:pt x="4" y="0"/>
                      <a:pt x="1" y="3"/>
                    </a:cubicBezTo>
                    <a:cubicBezTo>
                      <a:pt x="0" y="5"/>
                      <a:pt x="3" y="9"/>
                      <a:pt x="9" y="14"/>
                    </a:cubicBezTo>
                    <a:cubicBezTo>
                      <a:pt x="15" y="20"/>
                      <a:pt x="23" y="26"/>
                      <a:pt x="30" y="32"/>
                    </a:cubicBezTo>
                    <a:cubicBezTo>
                      <a:pt x="31" y="33"/>
                      <a:pt x="33" y="34"/>
                      <a:pt x="34" y="3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2" name="Freeform 131"/>
              <p:cNvSpPr>
                <a:spLocks/>
              </p:cNvSpPr>
              <p:nvPr/>
            </p:nvSpPr>
            <p:spPr bwMode="auto">
              <a:xfrm>
                <a:off x="7335838" y="1374775"/>
                <a:ext cx="215900" cy="11747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" y="31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55" y="5"/>
                  </a:cxn>
                  <a:cxn ang="0">
                    <a:pos x="13" y="16"/>
                  </a:cxn>
                  <a:cxn ang="0">
                    <a:pos x="0" y="29"/>
                  </a:cxn>
                </a:cxnLst>
                <a:rect l="0" t="0" r="r" b="b"/>
                <a:pathLst>
                  <a:path w="57" h="31">
                    <a:moveTo>
                      <a:pt x="0" y="29"/>
                    </a:moveTo>
                    <a:cubicBezTo>
                      <a:pt x="0" y="29"/>
                      <a:pt x="1" y="30"/>
                      <a:pt x="1" y="31"/>
                    </a:cubicBezTo>
                    <a:cubicBezTo>
                      <a:pt x="4" y="29"/>
                      <a:pt x="9" y="26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32" y="17"/>
                      <a:pt x="57" y="9"/>
                      <a:pt x="55" y="5"/>
                    </a:cubicBezTo>
                    <a:cubicBezTo>
                      <a:pt x="53" y="0"/>
                      <a:pt x="30" y="10"/>
                      <a:pt x="13" y="16"/>
                    </a:cubicBezTo>
                    <a:cubicBezTo>
                      <a:pt x="6" y="22"/>
                      <a:pt x="0" y="26"/>
                      <a:pt x="0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3" name="Freeform 132"/>
              <p:cNvSpPr>
                <a:spLocks/>
              </p:cNvSpPr>
              <p:nvPr/>
            </p:nvSpPr>
            <p:spPr bwMode="auto">
              <a:xfrm>
                <a:off x="7288213" y="1676400"/>
                <a:ext cx="30163" cy="82550"/>
              </a:xfrm>
              <a:custGeom>
                <a:avLst/>
                <a:gdLst/>
                <a:ahLst/>
                <a:cxnLst>
                  <a:cxn ang="0">
                    <a:pos x="5" y="22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5" y="22"/>
                  </a:cxn>
                </a:cxnLst>
                <a:rect l="0" t="0" r="r" b="b"/>
                <a:pathLst>
                  <a:path w="8" h="22">
                    <a:moveTo>
                      <a:pt x="5" y="22"/>
                    </a:moveTo>
                    <a:cubicBezTo>
                      <a:pt x="8" y="22"/>
                      <a:pt x="8" y="15"/>
                      <a:pt x="8" y="6"/>
                    </a:cubicBezTo>
                    <a:cubicBezTo>
                      <a:pt x="5" y="4"/>
                      <a:pt x="3" y="2"/>
                      <a:pt x="0" y="0"/>
                    </a:cubicBezTo>
                    <a:cubicBezTo>
                      <a:pt x="1" y="12"/>
                      <a:pt x="2" y="22"/>
                      <a:pt x="5" y="2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4" name="Freeform 133"/>
              <p:cNvSpPr>
                <a:spLocks/>
              </p:cNvSpPr>
              <p:nvPr/>
            </p:nvSpPr>
            <p:spPr bwMode="auto">
              <a:xfrm>
                <a:off x="7031038" y="1209675"/>
                <a:ext cx="490538" cy="447675"/>
              </a:xfrm>
              <a:custGeom>
                <a:avLst/>
                <a:gdLst/>
                <a:ahLst/>
                <a:cxnLst>
                  <a:cxn ang="0">
                    <a:pos x="96" y="83"/>
                  </a:cxn>
                  <a:cxn ang="0">
                    <a:pos x="85" y="77"/>
                  </a:cxn>
                  <a:cxn ang="0">
                    <a:pos x="82" y="75"/>
                  </a:cxn>
                  <a:cxn ang="0">
                    <a:pos x="81" y="73"/>
                  </a:cxn>
                  <a:cxn ang="0">
                    <a:pos x="94" y="60"/>
                  </a:cxn>
                  <a:cxn ang="0">
                    <a:pos x="127" y="32"/>
                  </a:cxn>
                  <a:cxn ang="0">
                    <a:pos x="87" y="55"/>
                  </a:cxn>
                  <a:cxn ang="0">
                    <a:pos x="78" y="61"/>
                  </a:cxn>
                  <a:cxn ang="0">
                    <a:pos x="75" y="62"/>
                  </a:cxn>
                  <a:cxn ang="0">
                    <a:pos x="73" y="62"/>
                  </a:cxn>
                  <a:cxn ang="0">
                    <a:pos x="69" y="44"/>
                  </a:cxn>
                  <a:cxn ang="0">
                    <a:pos x="69" y="44"/>
                  </a:cxn>
                  <a:cxn ang="0">
                    <a:pos x="62" y="1"/>
                  </a:cxn>
                  <a:cxn ang="0">
                    <a:pos x="61" y="44"/>
                  </a:cxn>
                  <a:cxn ang="0">
                    <a:pos x="61" y="56"/>
                  </a:cxn>
                  <a:cxn ang="0">
                    <a:pos x="60" y="60"/>
                  </a:cxn>
                  <a:cxn ang="0">
                    <a:pos x="59" y="62"/>
                  </a:cxn>
                  <a:cxn ang="0">
                    <a:pos x="44" y="58"/>
                  </a:cxn>
                  <a:cxn ang="0">
                    <a:pos x="44" y="58"/>
                  </a:cxn>
                  <a:cxn ang="0">
                    <a:pos x="6" y="41"/>
                  </a:cxn>
                  <a:cxn ang="0">
                    <a:pos x="1" y="42"/>
                  </a:cxn>
                  <a:cxn ang="0">
                    <a:pos x="4" y="47"/>
                  </a:cxn>
                  <a:cxn ang="0">
                    <a:pos x="39" y="64"/>
                  </a:cxn>
                  <a:cxn ang="0">
                    <a:pos x="50" y="70"/>
                  </a:cxn>
                  <a:cxn ang="0">
                    <a:pos x="50" y="70"/>
                  </a:cxn>
                  <a:cxn ang="0">
                    <a:pos x="53" y="72"/>
                  </a:cxn>
                  <a:cxn ang="0">
                    <a:pos x="53" y="72"/>
                  </a:cxn>
                  <a:cxn ang="0">
                    <a:pos x="54" y="74"/>
                  </a:cxn>
                  <a:cxn ang="0">
                    <a:pos x="41" y="87"/>
                  </a:cxn>
                  <a:cxn ang="0">
                    <a:pos x="25" y="98"/>
                  </a:cxn>
                  <a:cxn ang="0">
                    <a:pos x="8" y="115"/>
                  </a:cxn>
                  <a:cxn ang="0">
                    <a:pos x="44" y="94"/>
                  </a:cxn>
                  <a:cxn ang="0">
                    <a:pos x="47" y="92"/>
                  </a:cxn>
                  <a:cxn ang="0">
                    <a:pos x="48" y="92"/>
                  </a:cxn>
                  <a:cxn ang="0">
                    <a:pos x="57" y="86"/>
                  </a:cxn>
                  <a:cxn ang="0">
                    <a:pos x="57" y="86"/>
                  </a:cxn>
                  <a:cxn ang="0">
                    <a:pos x="60" y="85"/>
                  </a:cxn>
                  <a:cxn ang="0">
                    <a:pos x="60" y="85"/>
                  </a:cxn>
                  <a:cxn ang="0">
                    <a:pos x="62" y="85"/>
                  </a:cxn>
                  <a:cxn ang="0">
                    <a:pos x="66" y="103"/>
                  </a:cxn>
                  <a:cxn ang="0">
                    <a:pos x="67" y="116"/>
                  </a:cxn>
                  <a:cxn ang="0">
                    <a:pos x="75" y="112"/>
                  </a:cxn>
                  <a:cxn ang="0">
                    <a:pos x="74" y="103"/>
                  </a:cxn>
                  <a:cxn ang="0">
                    <a:pos x="74" y="90"/>
                  </a:cxn>
                  <a:cxn ang="0">
                    <a:pos x="75" y="86"/>
                  </a:cxn>
                  <a:cxn ang="0">
                    <a:pos x="76" y="84"/>
                  </a:cxn>
                  <a:cxn ang="0">
                    <a:pos x="91" y="89"/>
                  </a:cxn>
                  <a:cxn ang="0">
                    <a:pos x="103" y="94"/>
                  </a:cxn>
                  <a:cxn ang="0">
                    <a:pos x="109" y="89"/>
                  </a:cxn>
                  <a:cxn ang="0">
                    <a:pos x="96" y="83"/>
                  </a:cxn>
                </a:cxnLst>
                <a:rect l="0" t="0" r="r" b="b"/>
                <a:pathLst>
                  <a:path w="130" h="119">
                    <a:moveTo>
                      <a:pt x="96" y="83"/>
                    </a:moveTo>
                    <a:cubicBezTo>
                      <a:pt x="92" y="81"/>
                      <a:pt x="88" y="79"/>
                      <a:pt x="85" y="77"/>
                    </a:cubicBezTo>
                    <a:cubicBezTo>
                      <a:pt x="84" y="76"/>
                      <a:pt x="83" y="75"/>
                      <a:pt x="82" y="75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0"/>
                      <a:pt x="87" y="66"/>
                      <a:pt x="94" y="60"/>
                    </a:cubicBezTo>
                    <a:cubicBezTo>
                      <a:pt x="109" y="49"/>
                      <a:pt x="130" y="36"/>
                      <a:pt x="127" y="32"/>
                    </a:cubicBezTo>
                    <a:cubicBezTo>
                      <a:pt x="124" y="28"/>
                      <a:pt x="103" y="45"/>
                      <a:pt x="87" y="55"/>
                    </a:cubicBezTo>
                    <a:cubicBezTo>
                      <a:pt x="84" y="58"/>
                      <a:pt x="81" y="59"/>
                      <a:pt x="78" y="61"/>
                    </a:cubicBezTo>
                    <a:cubicBezTo>
                      <a:pt x="77" y="61"/>
                      <a:pt x="76" y="62"/>
                      <a:pt x="75" y="62"/>
                    </a:cubicBezTo>
                    <a:cubicBezTo>
                      <a:pt x="74" y="62"/>
                      <a:pt x="74" y="62"/>
                      <a:pt x="73" y="62"/>
                    </a:cubicBezTo>
                    <a:cubicBezTo>
                      <a:pt x="71" y="60"/>
                      <a:pt x="69" y="53"/>
                      <a:pt x="69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26"/>
                      <a:pt x="67" y="0"/>
                      <a:pt x="62" y="1"/>
                    </a:cubicBezTo>
                    <a:cubicBezTo>
                      <a:pt x="57" y="1"/>
                      <a:pt x="60" y="26"/>
                      <a:pt x="61" y="44"/>
                    </a:cubicBezTo>
                    <a:cubicBezTo>
                      <a:pt x="61" y="49"/>
                      <a:pt x="61" y="53"/>
                      <a:pt x="61" y="56"/>
                    </a:cubicBezTo>
                    <a:cubicBezTo>
                      <a:pt x="61" y="58"/>
                      <a:pt x="61" y="59"/>
                      <a:pt x="60" y="60"/>
                    </a:cubicBezTo>
                    <a:cubicBezTo>
                      <a:pt x="60" y="61"/>
                      <a:pt x="60" y="62"/>
                      <a:pt x="59" y="62"/>
                    </a:cubicBezTo>
                    <a:cubicBezTo>
                      <a:pt x="57" y="64"/>
                      <a:pt x="51" y="62"/>
                      <a:pt x="44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2" y="53"/>
                      <a:pt x="15" y="44"/>
                      <a:pt x="6" y="41"/>
                    </a:cubicBezTo>
                    <a:cubicBezTo>
                      <a:pt x="3" y="41"/>
                      <a:pt x="1" y="41"/>
                      <a:pt x="1" y="42"/>
                    </a:cubicBezTo>
                    <a:cubicBezTo>
                      <a:pt x="0" y="43"/>
                      <a:pt x="2" y="45"/>
                      <a:pt x="4" y="47"/>
                    </a:cubicBezTo>
                    <a:cubicBezTo>
                      <a:pt x="11" y="52"/>
                      <a:pt x="27" y="58"/>
                      <a:pt x="39" y="64"/>
                    </a:cubicBezTo>
                    <a:cubicBezTo>
                      <a:pt x="43" y="66"/>
                      <a:pt x="47" y="68"/>
                      <a:pt x="50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1" y="71"/>
                      <a:pt x="52" y="71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3"/>
                      <a:pt x="54" y="73"/>
                      <a:pt x="54" y="74"/>
                    </a:cubicBezTo>
                    <a:cubicBezTo>
                      <a:pt x="54" y="76"/>
                      <a:pt x="48" y="81"/>
                      <a:pt x="41" y="87"/>
                    </a:cubicBezTo>
                    <a:cubicBezTo>
                      <a:pt x="36" y="90"/>
                      <a:pt x="31" y="94"/>
                      <a:pt x="25" y="98"/>
                    </a:cubicBezTo>
                    <a:cubicBezTo>
                      <a:pt x="15" y="105"/>
                      <a:pt x="6" y="112"/>
                      <a:pt x="8" y="115"/>
                    </a:cubicBezTo>
                    <a:cubicBezTo>
                      <a:pt x="10" y="119"/>
                      <a:pt x="29" y="104"/>
                      <a:pt x="44" y="94"/>
                    </a:cubicBezTo>
                    <a:cubicBezTo>
                      <a:pt x="45" y="93"/>
                      <a:pt x="46" y="92"/>
                      <a:pt x="47" y="92"/>
                    </a:cubicBezTo>
                    <a:cubicBezTo>
                      <a:pt x="47" y="92"/>
                      <a:pt x="47" y="92"/>
                      <a:pt x="48" y="92"/>
                    </a:cubicBezTo>
                    <a:cubicBezTo>
                      <a:pt x="51" y="89"/>
                      <a:pt x="54" y="87"/>
                      <a:pt x="57" y="86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8" y="86"/>
                      <a:pt x="59" y="85"/>
                      <a:pt x="60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1" y="85"/>
                      <a:pt x="61" y="85"/>
                      <a:pt x="62" y="85"/>
                    </a:cubicBezTo>
                    <a:cubicBezTo>
                      <a:pt x="64" y="86"/>
                      <a:pt x="66" y="94"/>
                      <a:pt x="66" y="103"/>
                    </a:cubicBezTo>
                    <a:cubicBezTo>
                      <a:pt x="67" y="107"/>
                      <a:pt x="67" y="111"/>
                      <a:pt x="67" y="116"/>
                    </a:cubicBezTo>
                    <a:cubicBezTo>
                      <a:pt x="70" y="114"/>
                      <a:pt x="72" y="113"/>
                      <a:pt x="75" y="112"/>
                    </a:cubicBezTo>
                    <a:cubicBezTo>
                      <a:pt x="75" y="109"/>
                      <a:pt x="74" y="106"/>
                      <a:pt x="74" y="103"/>
                    </a:cubicBezTo>
                    <a:cubicBezTo>
                      <a:pt x="74" y="98"/>
                      <a:pt x="74" y="94"/>
                      <a:pt x="74" y="90"/>
                    </a:cubicBezTo>
                    <a:cubicBezTo>
                      <a:pt x="74" y="89"/>
                      <a:pt x="74" y="87"/>
                      <a:pt x="75" y="86"/>
                    </a:cubicBezTo>
                    <a:cubicBezTo>
                      <a:pt x="75" y="85"/>
                      <a:pt x="75" y="85"/>
                      <a:pt x="76" y="84"/>
                    </a:cubicBezTo>
                    <a:cubicBezTo>
                      <a:pt x="78" y="83"/>
                      <a:pt x="84" y="85"/>
                      <a:pt x="91" y="89"/>
                    </a:cubicBezTo>
                    <a:cubicBezTo>
                      <a:pt x="95" y="90"/>
                      <a:pt x="99" y="92"/>
                      <a:pt x="103" y="94"/>
                    </a:cubicBezTo>
                    <a:cubicBezTo>
                      <a:pt x="105" y="92"/>
                      <a:pt x="107" y="91"/>
                      <a:pt x="109" y="89"/>
                    </a:cubicBezTo>
                    <a:cubicBezTo>
                      <a:pt x="105" y="87"/>
                      <a:pt x="100" y="85"/>
                      <a:pt x="96" y="83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309" name="Freeform 143"/>
            <p:cNvSpPr>
              <a:spLocks noEditPoints="1"/>
            </p:cNvSpPr>
            <p:nvPr/>
          </p:nvSpPr>
          <p:spPr bwMode="auto">
            <a:xfrm rot="1639090">
              <a:off x="6813850" y="1631634"/>
              <a:ext cx="145913" cy="178972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38" y="19"/>
                </a:cxn>
                <a:cxn ang="0">
                  <a:pos x="33" y="18"/>
                </a:cxn>
                <a:cxn ang="0">
                  <a:pos x="28" y="10"/>
                </a:cxn>
                <a:cxn ang="0">
                  <a:pos x="19" y="7"/>
                </a:cxn>
                <a:cxn ang="0">
                  <a:pos x="11" y="4"/>
                </a:cxn>
                <a:cxn ang="0">
                  <a:pos x="9" y="0"/>
                </a:cxn>
                <a:cxn ang="0">
                  <a:pos x="7" y="11"/>
                </a:cxn>
                <a:cxn ang="0">
                  <a:pos x="3" y="23"/>
                </a:cxn>
                <a:cxn ang="0">
                  <a:pos x="6" y="36"/>
                </a:cxn>
                <a:cxn ang="0">
                  <a:pos x="10" y="38"/>
                </a:cxn>
                <a:cxn ang="0">
                  <a:pos x="9" y="48"/>
                </a:cxn>
                <a:cxn ang="0">
                  <a:pos x="14" y="55"/>
                </a:cxn>
                <a:cxn ang="0">
                  <a:pos x="20" y="58"/>
                </a:cxn>
                <a:cxn ang="0">
                  <a:pos x="18" y="61"/>
                </a:cxn>
                <a:cxn ang="0">
                  <a:pos x="45" y="66"/>
                </a:cxn>
                <a:cxn ang="0">
                  <a:pos x="53" y="41"/>
                </a:cxn>
                <a:cxn ang="0">
                  <a:pos x="49" y="40"/>
                </a:cxn>
                <a:cxn ang="0">
                  <a:pos x="46" y="20"/>
                </a:cxn>
                <a:cxn ang="0">
                  <a:pos x="36" y="50"/>
                </a:cxn>
                <a:cxn ang="0">
                  <a:pos x="25" y="37"/>
                </a:cxn>
                <a:cxn ang="0">
                  <a:pos x="13" y="24"/>
                </a:cxn>
                <a:cxn ang="0">
                  <a:pos x="9" y="5"/>
                </a:cxn>
                <a:cxn ang="0">
                  <a:pos x="15" y="25"/>
                </a:cxn>
                <a:cxn ang="0">
                  <a:pos x="26" y="37"/>
                </a:cxn>
                <a:cxn ang="0">
                  <a:pos x="36" y="50"/>
                </a:cxn>
              </a:cxnLst>
              <a:rect l="0" t="0" r="r" b="b"/>
              <a:pathLst>
                <a:path w="54" h="66">
                  <a:moveTo>
                    <a:pt x="46" y="20"/>
                  </a:moveTo>
                  <a:cubicBezTo>
                    <a:pt x="45" y="16"/>
                    <a:pt x="40" y="17"/>
                    <a:pt x="38" y="19"/>
                  </a:cubicBezTo>
                  <a:cubicBezTo>
                    <a:pt x="35" y="22"/>
                    <a:pt x="35" y="21"/>
                    <a:pt x="33" y="18"/>
                  </a:cubicBezTo>
                  <a:cubicBezTo>
                    <a:pt x="31" y="16"/>
                    <a:pt x="30" y="13"/>
                    <a:pt x="28" y="10"/>
                  </a:cubicBezTo>
                  <a:cubicBezTo>
                    <a:pt x="25" y="8"/>
                    <a:pt x="21" y="9"/>
                    <a:pt x="19" y="7"/>
                  </a:cubicBezTo>
                  <a:cubicBezTo>
                    <a:pt x="17" y="5"/>
                    <a:pt x="14" y="7"/>
                    <a:pt x="11" y="4"/>
                  </a:cubicBezTo>
                  <a:cubicBezTo>
                    <a:pt x="9" y="2"/>
                    <a:pt x="9" y="0"/>
                    <a:pt x="9" y="0"/>
                  </a:cubicBezTo>
                  <a:cubicBezTo>
                    <a:pt x="9" y="0"/>
                    <a:pt x="6" y="7"/>
                    <a:pt x="7" y="11"/>
                  </a:cubicBezTo>
                  <a:cubicBezTo>
                    <a:pt x="8" y="15"/>
                    <a:pt x="4" y="21"/>
                    <a:pt x="3" y="23"/>
                  </a:cubicBezTo>
                  <a:cubicBezTo>
                    <a:pt x="0" y="31"/>
                    <a:pt x="6" y="36"/>
                    <a:pt x="6" y="3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8" y="44"/>
                    <a:pt x="9" y="48"/>
                  </a:cubicBezTo>
                  <a:cubicBezTo>
                    <a:pt x="11" y="52"/>
                    <a:pt x="14" y="55"/>
                    <a:pt x="14" y="5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8"/>
                    <a:pt x="16" y="58"/>
                    <a:pt x="18" y="61"/>
                  </a:cubicBezTo>
                  <a:cubicBezTo>
                    <a:pt x="20" y="64"/>
                    <a:pt x="45" y="66"/>
                    <a:pt x="45" y="66"/>
                  </a:cubicBezTo>
                  <a:cubicBezTo>
                    <a:pt x="42" y="64"/>
                    <a:pt x="51" y="46"/>
                    <a:pt x="53" y="41"/>
                  </a:cubicBezTo>
                  <a:cubicBezTo>
                    <a:pt x="54" y="36"/>
                    <a:pt x="49" y="44"/>
                    <a:pt x="49" y="40"/>
                  </a:cubicBezTo>
                  <a:cubicBezTo>
                    <a:pt x="50" y="35"/>
                    <a:pt x="48" y="23"/>
                    <a:pt x="46" y="20"/>
                  </a:cubicBezTo>
                  <a:close/>
                  <a:moveTo>
                    <a:pt x="36" y="50"/>
                  </a:moveTo>
                  <a:cubicBezTo>
                    <a:pt x="36" y="50"/>
                    <a:pt x="26" y="41"/>
                    <a:pt x="25" y="37"/>
                  </a:cubicBezTo>
                  <a:cubicBezTo>
                    <a:pt x="25" y="37"/>
                    <a:pt x="14" y="29"/>
                    <a:pt x="13" y="24"/>
                  </a:cubicBezTo>
                  <a:cubicBezTo>
                    <a:pt x="12" y="19"/>
                    <a:pt x="9" y="5"/>
                    <a:pt x="9" y="5"/>
                  </a:cubicBezTo>
                  <a:cubicBezTo>
                    <a:pt x="9" y="5"/>
                    <a:pt x="14" y="23"/>
                    <a:pt x="15" y="25"/>
                  </a:cubicBezTo>
                  <a:cubicBezTo>
                    <a:pt x="16" y="27"/>
                    <a:pt x="25" y="36"/>
                    <a:pt x="26" y="37"/>
                  </a:cubicBezTo>
                  <a:cubicBezTo>
                    <a:pt x="27" y="39"/>
                    <a:pt x="31" y="44"/>
                    <a:pt x="36" y="5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144"/>
            <p:cNvSpPr>
              <a:spLocks/>
            </p:cNvSpPr>
            <p:nvPr/>
          </p:nvSpPr>
          <p:spPr bwMode="auto">
            <a:xfrm rot="1639090">
              <a:off x="6845989" y="1641212"/>
              <a:ext cx="72956" cy="1219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16" y="32"/>
                </a:cxn>
                <a:cxn ang="0">
                  <a:pos x="27" y="45"/>
                </a:cxn>
                <a:cxn ang="0">
                  <a:pos x="17" y="32"/>
                </a:cxn>
                <a:cxn ang="0">
                  <a:pos x="6" y="20"/>
                </a:cxn>
                <a:cxn ang="0">
                  <a:pos x="0" y="0"/>
                </a:cxn>
              </a:cxnLst>
              <a:rect l="0" t="0" r="r" b="b"/>
              <a:pathLst>
                <a:path w="27" h="45">
                  <a:moveTo>
                    <a:pt x="0" y="0"/>
                  </a:moveTo>
                  <a:cubicBezTo>
                    <a:pt x="0" y="0"/>
                    <a:pt x="3" y="14"/>
                    <a:pt x="4" y="19"/>
                  </a:cubicBezTo>
                  <a:cubicBezTo>
                    <a:pt x="5" y="24"/>
                    <a:pt x="16" y="32"/>
                    <a:pt x="16" y="32"/>
                  </a:cubicBezTo>
                  <a:cubicBezTo>
                    <a:pt x="17" y="36"/>
                    <a:pt x="27" y="45"/>
                    <a:pt x="27" y="45"/>
                  </a:cubicBezTo>
                  <a:cubicBezTo>
                    <a:pt x="22" y="39"/>
                    <a:pt x="18" y="34"/>
                    <a:pt x="17" y="32"/>
                  </a:cubicBezTo>
                  <a:cubicBezTo>
                    <a:pt x="16" y="31"/>
                    <a:pt x="7" y="22"/>
                    <a:pt x="6" y="20"/>
                  </a:cubicBezTo>
                  <a:cubicBezTo>
                    <a:pt x="5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1B5CC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" name="Group 296"/>
            <p:cNvGrpSpPr/>
            <p:nvPr/>
          </p:nvGrpSpPr>
          <p:grpSpPr>
            <a:xfrm rot="1639090">
              <a:off x="7091669" y="1042245"/>
              <a:ext cx="589351" cy="598471"/>
              <a:chOff x="5902325" y="2266950"/>
              <a:chExt cx="820738" cy="833438"/>
            </a:xfrm>
            <a:solidFill>
              <a:schemeClr val="accent4">
                <a:alpha val="20000"/>
              </a:schemeClr>
            </a:solidFill>
          </p:grpSpPr>
          <p:sp>
            <p:nvSpPr>
              <p:cNvPr id="44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45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2" name="Freeform 177"/>
                <p:cNvSpPr>
                  <a:spLocks/>
                </p:cNvSpPr>
                <p:nvPr/>
              </p:nvSpPr>
              <p:spPr bwMode="auto">
                <a:xfrm>
                  <a:off x="4270375" y="2417763"/>
                  <a:ext cx="458788" cy="493713"/>
                </a:xfrm>
                <a:custGeom>
                  <a:avLst/>
                  <a:gdLst/>
                  <a:ahLst/>
                  <a:cxnLst>
                    <a:cxn ang="0">
                      <a:pos x="63" y="13"/>
                    </a:cxn>
                    <a:cxn ang="0">
                      <a:pos x="56" y="3"/>
                    </a:cxn>
                    <a:cxn ang="0">
                      <a:pos x="51" y="19"/>
                    </a:cxn>
                    <a:cxn ang="0">
                      <a:pos x="44" y="10"/>
                    </a:cxn>
                    <a:cxn ang="0">
                      <a:pos x="55" y="47"/>
                    </a:cxn>
                    <a:cxn ang="0">
                      <a:pos x="23" y="17"/>
                    </a:cxn>
                    <a:cxn ang="0">
                      <a:pos x="32" y="34"/>
                    </a:cxn>
                    <a:cxn ang="0">
                      <a:pos x="13" y="30"/>
                    </a:cxn>
                    <a:cxn ang="0">
                      <a:pos x="45" y="59"/>
                    </a:cxn>
                    <a:cxn ang="0">
                      <a:pos x="5" y="53"/>
                    </a:cxn>
                    <a:cxn ang="0">
                      <a:pos x="9" y="61"/>
                    </a:cxn>
                    <a:cxn ang="0">
                      <a:pos x="2" y="70"/>
                    </a:cxn>
                    <a:cxn ang="0">
                      <a:pos x="45" y="74"/>
                    </a:cxn>
                    <a:cxn ang="0">
                      <a:pos x="8" y="95"/>
                    </a:cxn>
                    <a:cxn ang="0">
                      <a:pos x="23" y="94"/>
                    </a:cxn>
                    <a:cxn ang="0">
                      <a:pos x="15" y="107"/>
                    </a:cxn>
                    <a:cxn ang="0">
                      <a:pos x="51" y="83"/>
                    </a:cxn>
                    <a:cxn ang="0">
                      <a:pos x="35" y="122"/>
                    </a:cxn>
                    <a:cxn ang="0">
                      <a:pos x="50" y="130"/>
                    </a:cxn>
                    <a:cxn ang="0">
                      <a:pos x="65" y="89"/>
                    </a:cxn>
                    <a:cxn ang="0">
                      <a:pos x="80" y="130"/>
                    </a:cxn>
                    <a:cxn ang="0">
                      <a:pos x="86" y="117"/>
                    </a:cxn>
                    <a:cxn ang="0">
                      <a:pos x="93" y="127"/>
                    </a:cxn>
                    <a:cxn ang="0">
                      <a:pos x="78" y="86"/>
                    </a:cxn>
                    <a:cxn ang="0">
                      <a:pos x="111" y="114"/>
                    </a:cxn>
                    <a:cxn ang="0">
                      <a:pos x="105" y="99"/>
                    </a:cxn>
                    <a:cxn ang="0">
                      <a:pos x="120" y="104"/>
                    </a:cxn>
                    <a:cxn ang="0">
                      <a:pos x="99" y="79"/>
                    </a:cxn>
                    <a:cxn ang="0">
                      <a:pos x="93" y="76"/>
                    </a:cxn>
                    <a:cxn ang="0">
                      <a:pos x="93" y="76"/>
                    </a:cxn>
                    <a:cxn ang="0">
                      <a:pos x="80" y="48"/>
                    </a:cxn>
                    <a:cxn ang="0">
                      <a:pos x="77" y="36"/>
                    </a:cxn>
                    <a:cxn ang="0">
                      <a:pos x="77" y="36"/>
                    </a:cxn>
                    <a:cxn ang="0">
                      <a:pos x="68" y="44"/>
                    </a:cxn>
                  </a:cxnLst>
                  <a:rect l="0" t="0" r="r" b="b"/>
                  <a:pathLst>
                    <a:path w="122" h="131">
                      <a:moveTo>
                        <a:pt x="68" y="44"/>
                      </a:moveTo>
                      <a:cubicBezTo>
                        <a:pt x="68" y="31"/>
                        <a:pt x="66" y="20"/>
                        <a:pt x="63" y="13"/>
                      </a:cubicBezTo>
                      <a:cubicBezTo>
                        <a:pt x="62" y="10"/>
                        <a:pt x="61" y="8"/>
                        <a:pt x="60" y="6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2" y="0"/>
                        <a:pt x="48" y="5"/>
                        <a:pt x="51" y="19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2" y="24"/>
                        <a:pt x="53" y="31"/>
                        <a:pt x="56" y="38"/>
                      </a:cubicBezTo>
                      <a:cubicBezTo>
                        <a:pt x="51" y="24"/>
                        <a:pt x="47" y="14"/>
                        <a:pt x="44" y="10"/>
                      </a:cubicBezTo>
                      <a:cubicBezTo>
                        <a:pt x="41" y="5"/>
                        <a:pt x="40" y="4"/>
                        <a:pt x="40" y="8"/>
                      </a:cubicBezTo>
                      <a:cubicBezTo>
                        <a:pt x="40" y="13"/>
                        <a:pt x="44" y="29"/>
                        <a:pt x="55" y="47"/>
                      </a:cubicBezTo>
                      <a:cubicBezTo>
                        <a:pt x="47" y="33"/>
                        <a:pt x="38" y="24"/>
                        <a:pt x="31" y="20"/>
                      </a:cubicBezTo>
                      <a:cubicBezTo>
                        <a:pt x="27" y="17"/>
                        <a:pt x="25" y="16"/>
                        <a:pt x="23" y="17"/>
                      </a:cubicBezTo>
                      <a:cubicBezTo>
                        <a:pt x="21" y="18"/>
                        <a:pt x="23" y="2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5" y="38"/>
                        <a:pt x="39" y="42"/>
                        <a:pt x="44" y="46"/>
                      </a:cubicBezTo>
                      <a:cubicBezTo>
                        <a:pt x="24" y="27"/>
                        <a:pt x="14" y="25"/>
                        <a:pt x="13" y="30"/>
                      </a:cubicBezTo>
                      <a:cubicBezTo>
                        <a:pt x="12" y="32"/>
                        <a:pt x="13" y="35"/>
                        <a:pt x="16" y="38"/>
                      </a:cubicBezTo>
                      <a:cubicBezTo>
                        <a:pt x="20" y="45"/>
                        <a:pt x="30" y="53"/>
                        <a:pt x="45" y="59"/>
                      </a:cubicBezTo>
                      <a:cubicBezTo>
                        <a:pt x="34" y="54"/>
                        <a:pt x="24" y="53"/>
                        <a:pt x="16" y="52"/>
                      </a:cubicBezTo>
                      <a:cubicBezTo>
                        <a:pt x="11" y="52"/>
                        <a:pt x="7" y="52"/>
                        <a:pt x="5" y="53"/>
                      </a:cubicBezTo>
                      <a:cubicBezTo>
                        <a:pt x="0" y="55"/>
                        <a:pt x="0" y="58"/>
                        <a:pt x="8" y="60"/>
                      </a:cubicBezTo>
                      <a:cubicBezTo>
                        <a:pt x="8" y="60"/>
                        <a:pt x="9" y="60"/>
                        <a:pt x="9" y="61"/>
                      </a:cubicBezTo>
                      <a:cubicBezTo>
                        <a:pt x="15" y="62"/>
                        <a:pt x="23" y="64"/>
                        <a:pt x="36" y="65"/>
                      </a:cubicBezTo>
                      <a:cubicBezTo>
                        <a:pt x="14" y="63"/>
                        <a:pt x="4" y="66"/>
                        <a:pt x="2" y="70"/>
                      </a:cubicBezTo>
                      <a:cubicBezTo>
                        <a:pt x="1" y="72"/>
                        <a:pt x="3" y="75"/>
                        <a:pt x="8" y="77"/>
                      </a:cubicBezTo>
                      <a:cubicBezTo>
                        <a:pt x="15" y="79"/>
                        <a:pt x="29" y="80"/>
                        <a:pt x="45" y="74"/>
                      </a:cubicBezTo>
                      <a:cubicBezTo>
                        <a:pt x="33" y="79"/>
                        <a:pt x="23" y="83"/>
                        <a:pt x="17" y="88"/>
                      </a:cubicBezTo>
                      <a:cubicBezTo>
                        <a:pt x="12" y="91"/>
                        <a:pt x="9" y="94"/>
                        <a:pt x="8" y="95"/>
                      </a:cubicBezTo>
                      <a:cubicBezTo>
                        <a:pt x="6" y="99"/>
                        <a:pt x="15" y="97"/>
                        <a:pt x="41" y="82"/>
                      </a:cubicBezTo>
                      <a:cubicBezTo>
                        <a:pt x="33" y="87"/>
                        <a:pt x="27" y="90"/>
                        <a:pt x="23" y="94"/>
                      </a:cubicBezTo>
                      <a:cubicBezTo>
                        <a:pt x="23" y="94"/>
                        <a:pt x="23" y="94"/>
                        <a:pt x="22" y="94"/>
                      </a:cubicBezTo>
                      <a:cubicBezTo>
                        <a:pt x="13" y="102"/>
                        <a:pt x="12" y="106"/>
                        <a:pt x="15" y="107"/>
                      </a:cubicBezTo>
                      <a:cubicBezTo>
                        <a:pt x="17" y="107"/>
                        <a:pt x="21" y="106"/>
                        <a:pt x="25" y="104"/>
                      </a:cubicBezTo>
                      <a:cubicBezTo>
                        <a:pt x="32" y="101"/>
                        <a:pt x="42" y="94"/>
                        <a:pt x="51" y="83"/>
                      </a:cubicBezTo>
                      <a:cubicBezTo>
                        <a:pt x="41" y="94"/>
                        <a:pt x="36" y="105"/>
                        <a:pt x="35" y="113"/>
                      </a:cubicBezTo>
                      <a:cubicBezTo>
                        <a:pt x="34" y="117"/>
                        <a:pt x="34" y="120"/>
                        <a:pt x="35" y="122"/>
                      </a:cubicBezTo>
                      <a:cubicBezTo>
                        <a:pt x="37" y="128"/>
                        <a:pt x="46" y="123"/>
                        <a:pt x="56" y="95"/>
                      </a:cubicBezTo>
                      <a:cubicBezTo>
                        <a:pt x="48" y="117"/>
                        <a:pt x="47" y="127"/>
                        <a:pt x="50" y="130"/>
                      </a:cubicBezTo>
                      <a:cubicBezTo>
                        <a:pt x="51" y="131"/>
                        <a:pt x="53" y="130"/>
                        <a:pt x="55" y="126"/>
                      </a:cubicBezTo>
                      <a:cubicBezTo>
                        <a:pt x="59" y="120"/>
                        <a:pt x="64" y="107"/>
                        <a:pt x="65" y="89"/>
                      </a:cubicBezTo>
                      <a:cubicBezTo>
                        <a:pt x="64" y="105"/>
                        <a:pt x="68" y="117"/>
                        <a:pt x="72" y="124"/>
                      </a:cubicBezTo>
                      <a:cubicBezTo>
                        <a:pt x="75" y="128"/>
                        <a:pt x="78" y="131"/>
                        <a:pt x="80" y="130"/>
                      </a:cubicBezTo>
                      <a:cubicBezTo>
                        <a:pt x="84" y="130"/>
                        <a:pt x="86" y="120"/>
                        <a:pt x="76" y="95"/>
                      </a:cubicBezTo>
                      <a:cubicBezTo>
                        <a:pt x="80" y="105"/>
                        <a:pt x="83" y="112"/>
                        <a:pt x="86" y="117"/>
                      </a:cubicBezTo>
                      <a:cubicBezTo>
                        <a:pt x="86" y="118"/>
                        <a:pt x="86" y="118"/>
                        <a:pt x="87" y="119"/>
                      </a:cubicBezTo>
                      <a:cubicBezTo>
                        <a:pt x="90" y="125"/>
                        <a:pt x="92" y="127"/>
                        <a:pt x="93" y="127"/>
                      </a:cubicBezTo>
                      <a:cubicBezTo>
                        <a:pt x="94" y="127"/>
                        <a:pt x="95" y="124"/>
                        <a:pt x="93" y="120"/>
                      </a:cubicBezTo>
                      <a:cubicBezTo>
                        <a:pt x="92" y="112"/>
                        <a:pt x="87" y="100"/>
                        <a:pt x="78" y="86"/>
                      </a:cubicBezTo>
                      <a:cubicBezTo>
                        <a:pt x="88" y="102"/>
                        <a:pt x="99" y="112"/>
                        <a:pt x="106" y="115"/>
                      </a:cubicBezTo>
                      <a:cubicBezTo>
                        <a:pt x="109" y="116"/>
                        <a:pt x="111" y="116"/>
                        <a:pt x="111" y="114"/>
                      </a:cubicBezTo>
                      <a:cubicBezTo>
                        <a:pt x="111" y="111"/>
                        <a:pt x="105" y="102"/>
                        <a:pt x="89" y="87"/>
                      </a:cubicBezTo>
                      <a:cubicBezTo>
                        <a:pt x="95" y="92"/>
                        <a:pt x="100" y="97"/>
                        <a:pt x="105" y="99"/>
                      </a:cubicBezTo>
                      <a:cubicBezTo>
                        <a:pt x="105" y="99"/>
                        <a:pt x="105" y="100"/>
                        <a:pt x="105" y="100"/>
                      </a:cubicBezTo>
                      <a:cubicBezTo>
                        <a:pt x="113" y="104"/>
                        <a:pt x="118" y="105"/>
                        <a:pt x="120" y="104"/>
                      </a:cubicBezTo>
                      <a:cubicBezTo>
                        <a:pt x="122" y="103"/>
                        <a:pt x="122" y="101"/>
                        <a:pt x="120" y="97"/>
                      </a:cubicBezTo>
                      <a:cubicBezTo>
                        <a:pt x="117" y="92"/>
                        <a:pt x="110" y="85"/>
                        <a:pt x="99" y="79"/>
                      </a:cubicBezTo>
                      <a:cubicBezTo>
                        <a:pt x="98" y="82"/>
                        <a:pt x="98" y="85"/>
                        <a:pt x="97" y="89"/>
                      </a:cubicBezTo>
                      <a:cubicBezTo>
                        <a:pt x="96" y="86"/>
                        <a:pt x="95" y="82"/>
                        <a:pt x="93" y="76"/>
                      </a:cubicBezTo>
                      <a:cubicBezTo>
                        <a:pt x="91" y="76"/>
                        <a:pt x="89" y="75"/>
                        <a:pt x="88" y="74"/>
                      </a:cubicBezTo>
                      <a:cubicBezTo>
                        <a:pt x="89" y="75"/>
                        <a:pt x="91" y="75"/>
                        <a:pt x="93" y="76"/>
                      </a:cubicBezTo>
                      <a:cubicBezTo>
                        <a:pt x="90" y="68"/>
                        <a:pt x="87" y="57"/>
                        <a:pt x="82" y="46"/>
                      </a:cubicBezTo>
                      <a:cubicBezTo>
                        <a:pt x="81" y="47"/>
                        <a:pt x="80" y="48"/>
                        <a:pt x="80" y="48"/>
                      </a:cubicBezTo>
                      <a:cubicBezTo>
                        <a:pt x="80" y="48"/>
                        <a:pt x="81" y="47"/>
                        <a:pt x="82" y="46"/>
                      </a:cubicBezTo>
                      <a:cubicBezTo>
                        <a:pt x="80" y="43"/>
                        <a:pt x="79" y="40"/>
                        <a:pt x="77" y="36"/>
                      </a:cubicBezTo>
                      <a:cubicBezTo>
                        <a:pt x="77" y="37"/>
                        <a:pt x="77" y="38"/>
                        <a:pt x="77" y="38"/>
                      </a:cubicBezTo>
                      <a:cubicBezTo>
                        <a:pt x="77" y="38"/>
                        <a:pt x="77" y="37"/>
                        <a:pt x="77" y="36"/>
                      </a:cubicBezTo>
                      <a:cubicBezTo>
                        <a:pt x="75" y="32"/>
                        <a:pt x="73" y="28"/>
                        <a:pt x="71" y="23"/>
                      </a:cubicBezTo>
                      <a:cubicBezTo>
                        <a:pt x="69" y="29"/>
                        <a:pt x="68" y="36"/>
                        <a:pt x="68" y="4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0" hangingPunct="1"/>
                  <a:endPara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" name="Group 294"/>
            <p:cNvGrpSpPr/>
            <p:nvPr/>
          </p:nvGrpSpPr>
          <p:grpSpPr>
            <a:xfrm rot="1639090">
              <a:off x="6306880" y="1162691"/>
              <a:ext cx="457117" cy="587071"/>
              <a:chOff x="3224213" y="2960688"/>
              <a:chExt cx="636587" cy="817562"/>
            </a:xfrm>
          </p:grpSpPr>
          <p:sp>
            <p:nvSpPr>
              <p:cNvPr id="407" name="Freeform 11"/>
              <p:cNvSpPr>
                <a:spLocks/>
              </p:cNvSpPr>
              <p:nvPr/>
            </p:nvSpPr>
            <p:spPr bwMode="auto">
              <a:xfrm>
                <a:off x="3355975" y="3152775"/>
                <a:ext cx="7938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5"/>
                  </a:cxn>
                  <a:cxn ang="0">
                    <a:pos x="2" y="5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1" y="3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3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2"/>
              <p:cNvSpPr>
                <a:spLocks/>
              </p:cNvSpPr>
              <p:nvPr/>
            </p:nvSpPr>
            <p:spPr bwMode="auto">
              <a:xfrm>
                <a:off x="3389313" y="3095625"/>
                <a:ext cx="23813" cy="492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5"/>
                  </a:cxn>
                  <a:cxn ang="0">
                    <a:pos x="5" y="13"/>
                  </a:cxn>
                  <a:cxn ang="0">
                    <a:pos x="6" y="0"/>
                  </a:cxn>
                </a:cxnLst>
                <a:rect l="0" t="0" r="r" b="b"/>
                <a:pathLst>
                  <a:path w="6" h="13">
                    <a:moveTo>
                      <a:pt x="6" y="0"/>
                    </a:move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3" y="10"/>
                      <a:pt x="5" y="13"/>
                    </a:cubicBezTo>
                    <a:cubicBezTo>
                      <a:pt x="5" y="8"/>
                      <a:pt x="5" y="4"/>
                      <a:pt x="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15"/>
              <p:cNvSpPr>
                <a:spLocks/>
              </p:cNvSpPr>
              <p:nvPr/>
            </p:nvSpPr>
            <p:spPr bwMode="auto">
              <a:xfrm>
                <a:off x="3257550" y="3281363"/>
                <a:ext cx="15875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1"/>
                    </a:cubicBezTo>
                    <a:cubicBezTo>
                      <a:pt x="3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16"/>
              <p:cNvSpPr>
                <a:spLocks/>
              </p:cNvSpPr>
              <p:nvPr/>
            </p:nvSpPr>
            <p:spPr bwMode="auto">
              <a:xfrm>
                <a:off x="3325813" y="3186113"/>
                <a:ext cx="11113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0" y="0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0"/>
              <p:cNvSpPr>
                <a:spLocks/>
              </p:cNvSpPr>
              <p:nvPr/>
            </p:nvSpPr>
            <p:spPr bwMode="auto">
              <a:xfrm>
                <a:off x="3443288" y="3046413"/>
                <a:ext cx="14288" cy="125413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4" y="0"/>
                  </a:cxn>
                  <a:cxn ang="0">
                    <a:pos x="2" y="3"/>
                  </a:cxn>
                  <a:cxn ang="0">
                    <a:pos x="0" y="33"/>
                  </a:cxn>
                  <a:cxn ang="0">
                    <a:pos x="0" y="32"/>
                  </a:cxn>
                </a:cxnLst>
                <a:rect l="0" t="0" r="r" b="b"/>
                <a:pathLst>
                  <a:path w="4" h="33">
                    <a:moveTo>
                      <a:pt x="0" y="32"/>
                    </a:moveTo>
                    <a:cubicBezTo>
                      <a:pt x="2" y="18"/>
                      <a:pt x="3" y="7"/>
                      <a:pt x="4" y="0"/>
                    </a:cubicBezTo>
                    <a:cubicBezTo>
                      <a:pt x="3" y="1"/>
                      <a:pt x="2" y="2"/>
                      <a:pt x="2" y="3"/>
                    </a:cubicBezTo>
                    <a:cubicBezTo>
                      <a:pt x="2" y="10"/>
                      <a:pt x="1" y="20"/>
                      <a:pt x="0" y="33"/>
                    </a:cubicBezTo>
                    <a:cubicBezTo>
                      <a:pt x="0" y="33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3"/>
              <p:cNvSpPr>
                <a:spLocks/>
              </p:cNvSpPr>
              <p:nvPr/>
            </p:nvSpPr>
            <p:spPr bwMode="auto">
              <a:xfrm>
                <a:off x="3224213" y="3449638"/>
                <a:ext cx="33338" cy="2381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8" y="1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cubicBezTo>
                      <a:pt x="6" y="2"/>
                      <a:pt x="3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5"/>
                      <a:pt x="5" y="3"/>
                      <a:pt x="8" y="1"/>
                    </a:cubicBezTo>
                    <a:cubicBezTo>
                      <a:pt x="9" y="1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6"/>
              <p:cNvSpPr>
                <a:spLocks/>
              </p:cNvSpPr>
              <p:nvPr/>
            </p:nvSpPr>
            <p:spPr bwMode="auto">
              <a:xfrm>
                <a:off x="3224213" y="3487738"/>
                <a:ext cx="41275" cy="4127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4"/>
                  </a:cxn>
                  <a:cxn ang="0">
                    <a:pos x="2" y="11"/>
                  </a:cxn>
                  <a:cxn ang="0">
                    <a:pos x="11" y="0"/>
                  </a:cxn>
                  <a:cxn ang="0">
                    <a:pos x="1" y="3"/>
                  </a:cxn>
                </a:cxnLst>
                <a:rect l="0" t="0" r="r" b="b"/>
                <a:pathLst>
                  <a:path w="11" h="11">
                    <a:moveTo>
                      <a:pt x="1" y="3"/>
                    </a:moveTo>
                    <a:cubicBezTo>
                      <a:pt x="1" y="3"/>
                      <a:pt x="1" y="3"/>
                      <a:pt x="0" y="4"/>
                    </a:cubicBezTo>
                    <a:cubicBezTo>
                      <a:pt x="1" y="6"/>
                      <a:pt x="1" y="8"/>
                      <a:pt x="2" y="11"/>
                    </a:cubicBezTo>
                    <a:cubicBezTo>
                      <a:pt x="4" y="7"/>
                      <a:pt x="7" y="4"/>
                      <a:pt x="11" y="0"/>
                    </a:cubicBezTo>
                    <a:cubicBezTo>
                      <a:pt x="7" y="3"/>
                      <a:pt x="3" y="3"/>
                      <a:pt x="1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7"/>
              <p:cNvSpPr>
                <a:spLocks/>
              </p:cNvSpPr>
              <p:nvPr/>
            </p:nvSpPr>
            <p:spPr bwMode="auto">
              <a:xfrm>
                <a:off x="3240088" y="3468688"/>
                <a:ext cx="74613" cy="9048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4"/>
                  </a:cxn>
                  <a:cxn ang="0">
                    <a:pos x="20" y="0"/>
                  </a:cxn>
                  <a:cxn ang="0">
                    <a:pos x="0" y="22"/>
                  </a:cxn>
                </a:cxnLst>
                <a:rect l="0" t="0" r="r" b="b"/>
                <a:pathLst>
                  <a:path w="20" h="24">
                    <a:moveTo>
                      <a:pt x="0" y="22"/>
                    </a:moveTo>
                    <a:cubicBezTo>
                      <a:pt x="0" y="23"/>
                      <a:pt x="0" y="23"/>
                      <a:pt x="0" y="24"/>
                    </a:cubicBezTo>
                    <a:cubicBezTo>
                      <a:pt x="5" y="18"/>
                      <a:pt x="11" y="10"/>
                      <a:pt x="20" y="0"/>
                    </a:cubicBezTo>
                    <a:cubicBezTo>
                      <a:pt x="12" y="10"/>
                      <a:pt x="5" y="17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8"/>
              <p:cNvSpPr>
                <a:spLocks/>
              </p:cNvSpPr>
              <p:nvPr/>
            </p:nvSpPr>
            <p:spPr bwMode="auto">
              <a:xfrm>
                <a:off x="3227388" y="3402013"/>
                <a:ext cx="41275" cy="1746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1" y="0"/>
                  </a:cxn>
                  <a:cxn ang="0">
                    <a:pos x="0" y="4"/>
                  </a:cxn>
                </a:cxnLst>
                <a:rect l="0" t="0" r="r" b="b"/>
                <a:pathLst>
                  <a:path w="11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3" y="3"/>
                      <a:pt x="7" y="2"/>
                      <a:pt x="11" y="0"/>
                    </a:cubicBezTo>
                    <a:cubicBezTo>
                      <a:pt x="7" y="2"/>
                      <a:pt x="3" y="3"/>
                      <a:pt x="0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9"/>
              <p:cNvSpPr>
                <a:spLocks/>
              </p:cNvSpPr>
              <p:nvPr/>
            </p:nvSpPr>
            <p:spPr bwMode="auto">
              <a:xfrm>
                <a:off x="3227388" y="3427413"/>
                <a:ext cx="7938" cy="793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0" y="1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1" y="1"/>
                      <a:pt x="2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178"/>
              <p:cNvSpPr>
                <a:spLocks/>
              </p:cNvSpPr>
              <p:nvPr/>
            </p:nvSpPr>
            <p:spPr bwMode="auto">
              <a:xfrm>
                <a:off x="3254375" y="3454400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8"/>
                  </a:cxn>
                  <a:cxn ang="0">
                    <a:pos x="29" y="12"/>
                  </a:cxn>
                  <a:cxn ang="0">
                    <a:pos x="27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9"/>
                      <a:pt x="15" y="34"/>
                      <a:pt x="13" y="28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4"/>
                      <a:pt x="15" y="66"/>
                      <a:pt x="27" y="35"/>
                    </a:cubicBezTo>
                    <a:cubicBezTo>
                      <a:pt x="25" y="33"/>
                      <a:pt x="26" y="22"/>
                      <a:pt x="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179"/>
              <p:cNvSpPr>
                <a:spLocks/>
              </p:cNvSpPr>
              <p:nvPr/>
            </p:nvSpPr>
            <p:spPr bwMode="auto">
              <a:xfrm>
                <a:off x="3232150" y="3413125"/>
                <a:ext cx="131763" cy="165100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9" y="20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22" y="15"/>
                  </a:cxn>
                  <a:cxn ang="0">
                    <a:pos x="2" y="39"/>
                  </a:cxn>
                  <a:cxn ang="0">
                    <a:pos x="2" y="39"/>
                  </a:cxn>
                  <a:cxn ang="0">
                    <a:pos x="5" y="44"/>
                  </a:cxn>
                  <a:cxn ang="0">
                    <a:pos x="19" y="29"/>
                  </a:cxn>
                  <a:cxn ang="0">
                    <a:pos x="35" y="0"/>
                  </a:cxn>
                </a:cxnLst>
                <a:rect l="0" t="0" r="r" b="b"/>
                <a:pathLst>
                  <a:path w="35" h="44">
                    <a:moveTo>
                      <a:pt x="35" y="0"/>
                    </a:moveTo>
                    <a:cubicBezTo>
                      <a:pt x="26" y="10"/>
                      <a:pt x="16" y="17"/>
                      <a:pt x="9" y="20"/>
                    </a:cubicBezTo>
                    <a:cubicBezTo>
                      <a:pt x="5" y="24"/>
                      <a:pt x="2" y="27"/>
                      <a:pt x="0" y="31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7" y="32"/>
                      <a:pt x="14" y="25"/>
                      <a:pt x="22" y="15"/>
                    </a:cubicBezTo>
                    <a:cubicBezTo>
                      <a:pt x="13" y="25"/>
                      <a:pt x="7" y="33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41"/>
                      <a:pt x="4" y="43"/>
                      <a:pt x="5" y="44"/>
                    </a:cubicBezTo>
                    <a:cubicBezTo>
                      <a:pt x="9" y="40"/>
                      <a:pt x="14" y="35"/>
                      <a:pt x="19" y="29"/>
                    </a:cubicBezTo>
                    <a:cubicBezTo>
                      <a:pt x="20" y="21"/>
                      <a:pt x="25" y="10"/>
                      <a:pt x="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180"/>
              <p:cNvSpPr>
                <a:spLocks/>
              </p:cNvSpPr>
              <p:nvPr/>
            </p:nvSpPr>
            <p:spPr bwMode="auto">
              <a:xfrm>
                <a:off x="3292475" y="3227388"/>
                <a:ext cx="44450" cy="460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2" y="12"/>
                  </a:cxn>
                  <a:cxn ang="0">
                    <a:pos x="1" y="0"/>
                  </a:cxn>
                </a:cxnLst>
                <a:rect l="0" t="0" r="r" b="b"/>
                <a:pathLst>
                  <a:path w="12" h="1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4"/>
                      <a:pt x="7" y="7"/>
                      <a:pt x="12" y="12"/>
                    </a:cubicBezTo>
                    <a:cubicBezTo>
                      <a:pt x="7" y="7"/>
                      <a:pt x="4" y="4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181"/>
              <p:cNvSpPr>
                <a:spLocks/>
              </p:cNvSpPr>
              <p:nvPr/>
            </p:nvSpPr>
            <p:spPr bwMode="auto">
              <a:xfrm>
                <a:off x="3355975" y="3149600"/>
                <a:ext cx="7938" cy="222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6"/>
                  </a:cxn>
                  <a:cxn ang="0">
                    <a:pos x="1" y="0"/>
                  </a:cxn>
                </a:cxnLst>
                <a:rect l="0" t="0" r="r" b="b"/>
                <a:pathLst>
                  <a:path w="2" h="6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3"/>
                      <a:pt x="1" y="4"/>
                      <a:pt x="2" y="6"/>
                    </a:cubicBezTo>
                    <a:cubicBezTo>
                      <a:pt x="1" y="4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182"/>
              <p:cNvSpPr>
                <a:spLocks/>
              </p:cNvSpPr>
              <p:nvPr/>
            </p:nvSpPr>
            <p:spPr bwMode="auto">
              <a:xfrm>
                <a:off x="3509963" y="2963863"/>
                <a:ext cx="76200" cy="177800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0" y="47"/>
                  </a:cxn>
                  <a:cxn ang="0">
                    <a:pos x="7" y="46"/>
                  </a:cxn>
                </a:cxnLst>
                <a:rect l="0" t="0" r="r" b="b"/>
                <a:pathLst>
                  <a:path w="20" h="47">
                    <a:moveTo>
                      <a:pt x="7" y="46"/>
                    </a:moveTo>
                    <a:cubicBezTo>
                      <a:pt x="20" y="16"/>
                      <a:pt x="19" y="0"/>
                      <a:pt x="0" y="47"/>
                    </a:cubicBezTo>
                    <a:cubicBezTo>
                      <a:pt x="4" y="41"/>
                      <a:pt x="7" y="41"/>
                      <a:pt x="7" y="4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2" name="Freeform 183"/>
              <p:cNvSpPr>
                <a:spLocks/>
              </p:cNvSpPr>
              <p:nvPr/>
            </p:nvSpPr>
            <p:spPr bwMode="auto">
              <a:xfrm>
                <a:off x="3408363" y="3059113"/>
                <a:ext cx="41275" cy="203200"/>
              </a:xfrm>
              <a:custGeom>
                <a:avLst/>
                <a:gdLst/>
                <a:ahLst/>
                <a:cxnLst>
                  <a:cxn ang="0">
                    <a:pos x="4" y="54"/>
                  </a:cxn>
                  <a:cxn ang="0">
                    <a:pos x="9" y="30"/>
                  </a:cxn>
                  <a:cxn ang="0">
                    <a:pos x="11" y="0"/>
                  </a:cxn>
                  <a:cxn ang="0">
                    <a:pos x="1" y="10"/>
                  </a:cxn>
                  <a:cxn ang="0">
                    <a:pos x="0" y="23"/>
                  </a:cxn>
                  <a:cxn ang="0">
                    <a:pos x="4" y="54"/>
                  </a:cxn>
                </a:cxnLst>
                <a:rect l="0" t="0" r="r" b="b"/>
                <a:pathLst>
                  <a:path w="11" h="54">
                    <a:moveTo>
                      <a:pt x="4" y="54"/>
                    </a:moveTo>
                    <a:cubicBezTo>
                      <a:pt x="5" y="45"/>
                      <a:pt x="7" y="36"/>
                      <a:pt x="9" y="30"/>
                    </a:cubicBezTo>
                    <a:cubicBezTo>
                      <a:pt x="10" y="17"/>
                      <a:pt x="11" y="7"/>
                      <a:pt x="11" y="0"/>
                    </a:cubicBezTo>
                    <a:cubicBezTo>
                      <a:pt x="7" y="3"/>
                      <a:pt x="4" y="6"/>
                      <a:pt x="1" y="10"/>
                    </a:cubicBezTo>
                    <a:cubicBezTo>
                      <a:pt x="0" y="14"/>
                      <a:pt x="0" y="18"/>
                      <a:pt x="0" y="23"/>
                    </a:cubicBezTo>
                    <a:cubicBezTo>
                      <a:pt x="3" y="30"/>
                      <a:pt x="5" y="41"/>
                      <a:pt x="4" y="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3" name="Freeform 184"/>
              <p:cNvSpPr>
                <a:spLocks/>
              </p:cNvSpPr>
              <p:nvPr/>
            </p:nvSpPr>
            <p:spPr bwMode="auto">
              <a:xfrm>
                <a:off x="3363913" y="3435350"/>
                <a:ext cx="79375" cy="3429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2" y="20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1">
                    <a:moveTo>
                      <a:pt x="14" y="0"/>
                    </a:moveTo>
                    <a:cubicBezTo>
                      <a:pt x="13" y="17"/>
                      <a:pt x="8" y="31"/>
                      <a:pt x="4" y="37"/>
                    </a:cubicBezTo>
                    <a:cubicBezTo>
                      <a:pt x="0" y="73"/>
                      <a:pt x="6" y="89"/>
                      <a:pt x="12" y="20"/>
                    </a:cubicBezTo>
                    <a:cubicBezTo>
                      <a:pt x="6" y="91"/>
                      <a:pt x="19" y="74"/>
                      <a:pt x="21" y="35"/>
                    </a:cubicBezTo>
                    <a:cubicBezTo>
                      <a:pt x="17" y="28"/>
                      <a:pt x="13" y="15"/>
                      <a:pt x="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4" name="Freeform 185"/>
              <p:cNvSpPr>
                <a:spLocks/>
              </p:cNvSpPr>
              <p:nvPr/>
            </p:nvSpPr>
            <p:spPr bwMode="auto">
              <a:xfrm>
                <a:off x="3457575" y="2960688"/>
                <a:ext cx="115888" cy="282575"/>
              </a:xfrm>
              <a:custGeom>
                <a:avLst/>
                <a:gdLst/>
                <a:ahLst/>
                <a:cxnLst>
                  <a:cxn ang="0">
                    <a:pos x="13" y="49"/>
                  </a:cxn>
                  <a:cxn ang="0">
                    <a:pos x="8" y="42"/>
                  </a:cxn>
                  <a:cxn ang="0">
                    <a:pos x="0" y="75"/>
                  </a:cxn>
                  <a:cxn ang="0">
                    <a:pos x="13" y="49"/>
                  </a:cxn>
                </a:cxnLst>
                <a:rect l="0" t="0" r="r" b="b"/>
                <a:pathLst>
                  <a:path w="31" h="75">
                    <a:moveTo>
                      <a:pt x="13" y="49"/>
                    </a:moveTo>
                    <a:cubicBezTo>
                      <a:pt x="31" y="0"/>
                      <a:pt x="20" y="11"/>
                      <a:pt x="8" y="42"/>
                    </a:cubicBezTo>
                    <a:cubicBezTo>
                      <a:pt x="9" y="47"/>
                      <a:pt x="7" y="58"/>
                      <a:pt x="0" y="75"/>
                    </a:cubicBezTo>
                    <a:cubicBezTo>
                      <a:pt x="5" y="62"/>
                      <a:pt x="10" y="53"/>
                      <a:pt x="13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5" name="Freeform 186"/>
              <p:cNvSpPr>
                <a:spLocks/>
              </p:cNvSpPr>
              <p:nvPr/>
            </p:nvSpPr>
            <p:spPr bwMode="auto">
              <a:xfrm>
                <a:off x="3443288" y="3032125"/>
                <a:ext cx="36513" cy="134938"/>
              </a:xfrm>
              <a:custGeom>
                <a:avLst/>
                <a:gdLst/>
                <a:ahLst/>
                <a:cxnLst>
                  <a:cxn ang="0">
                    <a:pos x="8" y="21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36"/>
                  </a:cxn>
                  <a:cxn ang="0">
                    <a:pos x="8" y="21"/>
                  </a:cxn>
                </a:cxnLst>
                <a:rect l="0" t="0" r="r" b="b"/>
                <a:pathLst>
                  <a:path w="10" h="36">
                    <a:moveTo>
                      <a:pt x="8" y="21"/>
                    </a:moveTo>
                    <a:cubicBezTo>
                      <a:pt x="9" y="12"/>
                      <a:pt x="10" y="5"/>
                      <a:pt x="9" y="0"/>
                    </a:cubicBezTo>
                    <a:cubicBezTo>
                      <a:pt x="8" y="1"/>
                      <a:pt x="6" y="3"/>
                      <a:pt x="4" y="4"/>
                    </a:cubicBezTo>
                    <a:cubicBezTo>
                      <a:pt x="3" y="11"/>
                      <a:pt x="2" y="22"/>
                      <a:pt x="0" y="36"/>
                    </a:cubicBezTo>
                    <a:cubicBezTo>
                      <a:pt x="3" y="28"/>
                      <a:pt x="6" y="23"/>
                      <a:pt x="8" y="21"/>
                    </a:cubicBez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6" name="Freeform 187"/>
              <p:cNvSpPr>
                <a:spLocks/>
              </p:cNvSpPr>
              <p:nvPr/>
            </p:nvSpPr>
            <p:spPr bwMode="auto">
              <a:xfrm>
                <a:off x="3352800" y="3152775"/>
                <a:ext cx="30163" cy="90488"/>
              </a:xfrm>
              <a:custGeom>
                <a:avLst/>
                <a:gdLst/>
                <a:ahLst/>
                <a:cxnLst>
                  <a:cxn ang="0">
                    <a:pos x="8" y="24"/>
                  </a:cxn>
                  <a:cxn ang="0">
                    <a:pos x="3" y="5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8" y="24"/>
                  </a:cxn>
                </a:cxnLst>
                <a:rect l="0" t="0" r="r" b="b"/>
                <a:pathLst>
                  <a:path w="8" h="24">
                    <a:moveTo>
                      <a:pt x="8" y="24"/>
                    </a:moveTo>
                    <a:cubicBezTo>
                      <a:pt x="5" y="16"/>
                      <a:pt x="4" y="10"/>
                      <a:pt x="3" y="5"/>
                    </a:cubicBezTo>
                    <a:cubicBezTo>
                      <a:pt x="2" y="3"/>
                      <a:pt x="2" y="2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2" y="7"/>
                      <a:pt x="5" y="14"/>
                      <a:pt x="8" y="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7" name="Freeform 188"/>
              <p:cNvSpPr>
                <a:spLocks/>
              </p:cNvSpPr>
              <p:nvPr/>
            </p:nvSpPr>
            <p:spPr bwMode="auto">
              <a:xfrm>
                <a:off x="3224213" y="3498850"/>
                <a:ext cx="3175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8" name="Freeform 189"/>
              <p:cNvSpPr>
                <a:spLocks/>
              </p:cNvSpPr>
              <p:nvPr/>
            </p:nvSpPr>
            <p:spPr bwMode="auto">
              <a:xfrm>
                <a:off x="3224213" y="3408363"/>
                <a:ext cx="98425" cy="65088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9" y="11"/>
                  </a:cxn>
                  <a:cxn ang="0">
                    <a:pos x="26" y="0"/>
                  </a:cxn>
                </a:cxnLst>
                <a:rect l="0" t="0" r="r" b="b"/>
                <a:pathLst>
                  <a:path w="26" h="17">
                    <a:moveTo>
                      <a:pt x="26" y="0"/>
                    </a:moveTo>
                    <a:cubicBezTo>
                      <a:pt x="14" y="7"/>
                      <a:pt x="5" y="11"/>
                      <a:pt x="0" y="13"/>
                    </a:cubicBezTo>
                    <a:cubicBezTo>
                      <a:pt x="0" y="14"/>
                      <a:pt x="0" y="16"/>
                      <a:pt x="0" y="17"/>
                    </a:cubicBezTo>
                    <a:cubicBezTo>
                      <a:pt x="3" y="15"/>
                      <a:pt x="6" y="13"/>
                      <a:pt x="9" y="11"/>
                    </a:cubicBezTo>
                    <a:cubicBezTo>
                      <a:pt x="13" y="8"/>
                      <a:pt x="19" y="4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9" name="Freeform 190"/>
              <p:cNvSpPr>
                <a:spLocks/>
              </p:cNvSpPr>
              <p:nvPr/>
            </p:nvSpPr>
            <p:spPr bwMode="auto">
              <a:xfrm>
                <a:off x="3243263" y="3333750"/>
                <a:ext cx="63500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7" y="2"/>
                  </a:cxn>
                  <a:cxn ang="0">
                    <a:pos x="0" y="0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4" y="2"/>
                      <a:pt x="10" y="2"/>
                      <a:pt x="17" y="2"/>
                    </a:cubicBezTo>
                    <a:cubicBezTo>
                      <a:pt x="10" y="2"/>
                      <a:pt x="5" y="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0" name="Freeform 191"/>
              <p:cNvSpPr>
                <a:spLocks/>
              </p:cNvSpPr>
              <p:nvPr/>
            </p:nvSpPr>
            <p:spPr bwMode="auto">
              <a:xfrm>
                <a:off x="3254375" y="3273425"/>
                <a:ext cx="87313" cy="444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2"/>
                  </a:cxn>
                  <a:cxn ang="0">
                    <a:pos x="5" y="3"/>
                  </a:cxn>
                  <a:cxn ang="0">
                    <a:pos x="1" y="2"/>
                  </a:cxn>
                  <a:cxn ang="0">
                    <a:pos x="0" y="6"/>
                  </a:cxn>
                  <a:cxn ang="0">
                    <a:pos x="23" y="12"/>
                  </a:cxn>
                  <a:cxn ang="0">
                    <a:pos x="2" y="0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2" y="1"/>
                      <a:pt x="2" y="1"/>
                      <a:pt x="1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4" y="3"/>
                      <a:pt x="3" y="2"/>
                      <a:pt x="1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7" y="7"/>
                      <a:pt x="14" y="9"/>
                      <a:pt x="23" y="12"/>
                    </a:cubicBezTo>
                    <a:cubicBezTo>
                      <a:pt x="14" y="9"/>
                      <a:pt x="7" y="5"/>
                      <a:pt x="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1" name="Freeform 192"/>
              <p:cNvSpPr>
                <a:spLocks/>
              </p:cNvSpPr>
              <p:nvPr/>
            </p:nvSpPr>
            <p:spPr bwMode="auto">
              <a:xfrm>
                <a:off x="3227388" y="3378200"/>
                <a:ext cx="114300" cy="539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" y="4"/>
                  </a:cxn>
                  <a:cxn ang="0">
                    <a:pos x="0" y="10"/>
                  </a:cxn>
                  <a:cxn ang="0">
                    <a:pos x="11" y="6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3"/>
                  </a:cxn>
                  <a:cxn ang="0">
                    <a:pos x="30" y="0"/>
                  </a:cxn>
                </a:cxnLst>
                <a:rect l="0" t="0" r="r" b="b"/>
                <a:pathLst>
                  <a:path w="30" h="14">
                    <a:moveTo>
                      <a:pt x="30" y="0"/>
                    </a:moveTo>
                    <a:cubicBezTo>
                      <a:pt x="19" y="4"/>
                      <a:pt x="9" y="5"/>
                      <a:pt x="1" y="4"/>
                    </a:cubicBezTo>
                    <a:cubicBezTo>
                      <a:pt x="1" y="6"/>
                      <a:pt x="0" y="8"/>
                      <a:pt x="0" y="10"/>
                    </a:cubicBezTo>
                    <a:cubicBezTo>
                      <a:pt x="3" y="9"/>
                      <a:pt x="7" y="8"/>
                      <a:pt x="11" y="6"/>
                    </a:cubicBezTo>
                    <a:cubicBezTo>
                      <a:pt x="7" y="8"/>
                      <a:pt x="3" y="9"/>
                      <a:pt x="0" y="11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1" y="14"/>
                      <a:pt x="2" y="13"/>
                    </a:cubicBezTo>
                    <a:cubicBezTo>
                      <a:pt x="8" y="9"/>
                      <a:pt x="18" y="4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2" name="Freeform 193"/>
              <p:cNvSpPr>
                <a:spLocks/>
              </p:cNvSpPr>
              <p:nvPr/>
            </p:nvSpPr>
            <p:spPr bwMode="auto">
              <a:xfrm>
                <a:off x="3317875" y="3182938"/>
                <a:ext cx="60325" cy="936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1"/>
                  </a:cxn>
                  <a:cxn ang="0">
                    <a:pos x="5" y="6"/>
                  </a:cxn>
                  <a:cxn ang="0">
                    <a:pos x="2" y="1"/>
                  </a:cxn>
                  <a:cxn ang="0">
                    <a:pos x="0" y="4"/>
                  </a:cxn>
                  <a:cxn ang="0">
                    <a:pos x="16" y="25"/>
                  </a:cxn>
                  <a:cxn ang="0">
                    <a:pos x="4" y="0"/>
                  </a:cxn>
                </a:cxnLst>
                <a:rect l="0" t="0" r="r" b="b"/>
                <a:pathLst>
                  <a:path w="16" h="25">
                    <a:moveTo>
                      <a:pt x="4" y="0"/>
                    </a:moveTo>
                    <a:cubicBezTo>
                      <a:pt x="3" y="0"/>
                      <a:pt x="3" y="1"/>
                      <a:pt x="2" y="1"/>
                    </a:cubicBezTo>
                    <a:cubicBezTo>
                      <a:pt x="3" y="3"/>
                      <a:pt x="4" y="4"/>
                      <a:pt x="5" y="6"/>
                    </a:cubicBezTo>
                    <a:cubicBezTo>
                      <a:pt x="4" y="4"/>
                      <a:pt x="3" y="3"/>
                      <a:pt x="2" y="1"/>
                    </a:cubicBezTo>
                    <a:cubicBezTo>
                      <a:pt x="2" y="2"/>
                      <a:pt x="1" y="3"/>
                      <a:pt x="0" y="4"/>
                    </a:cubicBezTo>
                    <a:cubicBezTo>
                      <a:pt x="5" y="9"/>
                      <a:pt x="11" y="16"/>
                      <a:pt x="16" y="25"/>
                    </a:cubicBezTo>
                    <a:cubicBezTo>
                      <a:pt x="10" y="15"/>
                      <a:pt x="6" y="7"/>
                      <a:pt x="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3" name="Freeform 194"/>
              <p:cNvSpPr>
                <a:spLocks/>
              </p:cNvSpPr>
              <p:nvPr/>
            </p:nvSpPr>
            <p:spPr bwMode="auto">
              <a:xfrm>
                <a:off x="3465513" y="3419475"/>
                <a:ext cx="187325" cy="295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34"/>
                  </a:cxn>
                  <a:cxn ang="0">
                    <a:pos x="13" y="18"/>
                  </a:cxn>
                  <a:cxn ang="0">
                    <a:pos x="28" y="29"/>
                  </a:cxn>
                  <a:cxn ang="0">
                    <a:pos x="0" y="0"/>
                  </a:cxn>
                </a:cxnLst>
                <a:rect l="0" t="0" r="r" b="b"/>
                <a:pathLst>
                  <a:path w="50" h="78">
                    <a:moveTo>
                      <a:pt x="0" y="0"/>
                    </a:moveTo>
                    <a:cubicBezTo>
                      <a:pt x="9" y="14"/>
                      <a:pt x="14" y="27"/>
                      <a:pt x="15" y="34"/>
                    </a:cubicBezTo>
                    <a:cubicBezTo>
                      <a:pt x="35" y="67"/>
                      <a:pt x="50" y="78"/>
                      <a:pt x="13" y="18"/>
                    </a:cubicBezTo>
                    <a:cubicBezTo>
                      <a:pt x="49" y="76"/>
                      <a:pt x="48" y="60"/>
                      <a:pt x="28" y="29"/>
                    </a:cubicBezTo>
                    <a:cubicBezTo>
                      <a:pt x="21" y="26"/>
                      <a:pt x="10" y="1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4" name="Freeform 195"/>
              <p:cNvSpPr>
                <a:spLocks/>
              </p:cNvSpPr>
              <p:nvPr/>
            </p:nvSpPr>
            <p:spPr bwMode="auto">
              <a:xfrm>
                <a:off x="3502025" y="3424238"/>
                <a:ext cx="230188" cy="200025"/>
              </a:xfrm>
              <a:custGeom>
                <a:avLst/>
                <a:gdLst/>
                <a:ahLst/>
                <a:cxnLst>
                  <a:cxn ang="0">
                    <a:pos x="23" y="28"/>
                  </a:cxn>
                  <a:cxn ang="0">
                    <a:pos x="17" y="13"/>
                  </a:cxn>
                  <a:cxn ang="0">
                    <a:pos x="0" y="0"/>
                  </a:cxn>
                  <a:cxn ang="0">
                    <a:pos x="23" y="28"/>
                  </a:cxn>
                </a:cxnLst>
                <a:rect l="0" t="0" r="r" b="b"/>
                <a:pathLst>
                  <a:path w="61" h="53">
                    <a:moveTo>
                      <a:pt x="23" y="28"/>
                    </a:moveTo>
                    <a:cubicBezTo>
                      <a:pt x="48" y="50"/>
                      <a:pt x="61" y="53"/>
                      <a:pt x="17" y="13"/>
                    </a:cubicBezTo>
                    <a:cubicBezTo>
                      <a:pt x="12" y="10"/>
                      <a:pt x="7" y="6"/>
                      <a:pt x="0" y="0"/>
                    </a:cubicBezTo>
                    <a:cubicBezTo>
                      <a:pt x="17" y="15"/>
                      <a:pt x="23" y="24"/>
                      <a:pt x="2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5" name="Freeform 196"/>
              <p:cNvSpPr>
                <a:spLocks/>
              </p:cNvSpPr>
              <p:nvPr/>
            </p:nvSpPr>
            <p:spPr bwMode="auto">
              <a:xfrm>
                <a:off x="3567113" y="3473450"/>
                <a:ext cx="168275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5"/>
                  </a:cxn>
                  <a:cxn ang="0">
                    <a:pos x="0" y="0"/>
                  </a:cxn>
                </a:cxnLst>
                <a:rect l="0" t="0" r="r" b="b"/>
                <a:pathLst>
                  <a:path w="45" h="40">
                    <a:moveTo>
                      <a:pt x="0" y="0"/>
                    </a:moveTo>
                    <a:cubicBezTo>
                      <a:pt x="45" y="40"/>
                      <a:pt x="40" y="27"/>
                      <a:pt x="15" y="5"/>
                    </a:cubicBezTo>
                    <a:cubicBezTo>
                      <a:pt x="13" y="6"/>
                      <a:pt x="8" y="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6" name="Freeform 197"/>
              <p:cNvSpPr>
                <a:spLocks/>
              </p:cNvSpPr>
              <p:nvPr/>
            </p:nvSpPr>
            <p:spPr bwMode="auto">
              <a:xfrm>
                <a:off x="3498850" y="3544888"/>
                <a:ext cx="68263" cy="187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9"/>
                  </a:cxn>
                  <a:cxn ang="0">
                    <a:pos x="0" y="0"/>
                  </a:cxn>
                </a:cxnLst>
                <a:rect l="0" t="0" r="r" b="b"/>
                <a:pathLst>
                  <a:path w="18" h="50">
                    <a:moveTo>
                      <a:pt x="0" y="0"/>
                    </a:moveTo>
                    <a:cubicBezTo>
                      <a:pt x="18" y="50"/>
                      <a:pt x="17" y="38"/>
                      <a:pt x="6" y="9"/>
                    </a:cubicBezTo>
                    <a:cubicBezTo>
                      <a:pt x="5" y="9"/>
                      <a:pt x="3" y="6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7" name="Freeform 198"/>
              <p:cNvSpPr>
                <a:spLocks/>
              </p:cNvSpPr>
              <p:nvPr/>
            </p:nvSpPr>
            <p:spPr bwMode="auto">
              <a:xfrm>
                <a:off x="3498850" y="3378200"/>
                <a:ext cx="334963" cy="144463"/>
              </a:xfrm>
              <a:custGeom>
                <a:avLst/>
                <a:gdLst/>
                <a:ahLst/>
                <a:cxnLst>
                  <a:cxn ang="0">
                    <a:pos x="33" y="23"/>
                  </a:cxn>
                  <a:cxn ang="0">
                    <a:pos x="21" y="8"/>
                  </a:cxn>
                  <a:cxn ang="0">
                    <a:pos x="34" y="6"/>
                  </a:cxn>
                  <a:cxn ang="0">
                    <a:pos x="0" y="0"/>
                  </a:cxn>
                  <a:cxn ang="0">
                    <a:pos x="33" y="23"/>
                  </a:cxn>
                </a:cxnLst>
                <a:rect l="0" t="0" r="r" b="b"/>
                <a:pathLst>
                  <a:path w="89" h="38">
                    <a:moveTo>
                      <a:pt x="33" y="23"/>
                    </a:moveTo>
                    <a:cubicBezTo>
                      <a:pt x="67" y="38"/>
                      <a:pt x="86" y="33"/>
                      <a:pt x="21" y="8"/>
                    </a:cubicBezTo>
                    <a:cubicBezTo>
                      <a:pt x="89" y="35"/>
                      <a:pt x="73" y="19"/>
                      <a:pt x="34" y="6"/>
                    </a:cubicBezTo>
                    <a:cubicBezTo>
                      <a:pt x="26" y="6"/>
                      <a:pt x="14" y="5"/>
                      <a:pt x="0" y="0"/>
                    </a:cubicBezTo>
                    <a:cubicBezTo>
                      <a:pt x="18" y="6"/>
                      <a:pt x="29" y="16"/>
                      <a:pt x="33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8" name="Freeform 199"/>
              <p:cNvSpPr>
                <a:spLocks/>
              </p:cNvSpPr>
              <p:nvPr/>
            </p:nvSpPr>
            <p:spPr bwMode="auto">
              <a:xfrm>
                <a:off x="3457575" y="3454400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10" y="23"/>
                  </a:cxn>
                  <a:cxn ang="0">
                    <a:pos x="0" y="0"/>
                  </a:cxn>
                  <a:cxn ang="0">
                    <a:pos x="4" y="36"/>
                  </a:cxn>
                </a:cxnLst>
                <a:rect l="0" t="0" r="r" b="b"/>
                <a:pathLst>
                  <a:path w="27" h="74">
                    <a:moveTo>
                      <a:pt x="4" y="36"/>
                    </a:moveTo>
                    <a:cubicBezTo>
                      <a:pt x="14" y="66"/>
                      <a:pt x="27" y="74"/>
                      <a:pt x="10" y="23"/>
                    </a:cubicBezTo>
                    <a:cubicBezTo>
                      <a:pt x="7" y="18"/>
                      <a:pt x="4" y="10"/>
                      <a:pt x="0" y="0"/>
                    </a:cubicBezTo>
                    <a:cubicBezTo>
                      <a:pt x="10" y="25"/>
                      <a:pt x="8" y="36"/>
                      <a:pt x="4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9" name="Freeform 200"/>
              <p:cNvSpPr>
                <a:spLocks/>
              </p:cNvSpPr>
              <p:nvPr/>
            </p:nvSpPr>
            <p:spPr bwMode="auto">
              <a:xfrm>
                <a:off x="3471863" y="2994025"/>
                <a:ext cx="227013" cy="287338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35" y="49"/>
                  </a:cxn>
                  <a:cxn ang="0">
                    <a:pos x="15" y="59"/>
                  </a:cxn>
                  <a:cxn ang="0">
                    <a:pos x="15" y="48"/>
                  </a:cxn>
                  <a:cxn ang="0">
                    <a:pos x="0" y="76"/>
                  </a:cxn>
                </a:cxnLst>
                <a:rect l="0" t="0" r="r" b="b"/>
                <a:pathLst>
                  <a:path w="60" h="76">
                    <a:moveTo>
                      <a:pt x="0" y="76"/>
                    </a:moveTo>
                    <a:cubicBezTo>
                      <a:pt x="15" y="56"/>
                      <a:pt x="31" y="47"/>
                      <a:pt x="35" y="49"/>
                    </a:cubicBezTo>
                    <a:cubicBezTo>
                      <a:pt x="56" y="22"/>
                      <a:pt x="56" y="6"/>
                      <a:pt x="15" y="59"/>
                    </a:cubicBezTo>
                    <a:cubicBezTo>
                      <a:pt x="60" y="0"/>
                      <a:pt x="39" y="13"/>
                      <a:pt x="15" y="48"/>
                    </a:cubicBezTo>
                    <a:cubicBezTo>
                      <a:pt x="12" y="56"/>
                      <a:pt x="8" y="66"/>
                      <a:pt x="0" y="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/>
                  <a:t>7</a:t>
                </a:r>
              </a:p>
            </p:txBody>
          </p:sp>
          <p:sp>
            <p:nvSpPr>
              <p:cNvPr id="440" name="Freeform 201"/>
              <p:cNvSpPr>
                <a:spLocks/>
              </p:cNvSpPr>
              <p:nvPr/>
            </p:nvSpPr>
            <p:spPr bwMode="auto">
              <a:xfrm>
                <a:off x="3608388" y="3125788"/>
                <a:ext cx="184150" cy="1365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7" y="25"/>
                  </a:cxn>
                  <a:cxn ang="0">
                    <a:pos x="0" y="36"/>
                  </a:cxn>
                </a:cxnLst>
                <a:rect l="0" t="0" r="r" b="b"/>
                <a:pathLst>
                  <a:path w="49" h="36">
                    <a:moveTo>
                      <a:pt x="0" y="36"/>
                    </a:moveTo>
                    <a:cubicBezTo>
                      <a:pt x="33" y="18"/>
                      <a:pt x="49" y="0"/>
                      <a:pt x="7" y="25"/>
                    </a:cubicBezTo>
                    <a:cubicBezTo>
                      <a:pt x="9" y="26"/>
                      <a:pt x="7" y="31"/>
                      <a:pt x="0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1" name="Freeform 202"/>
              <p:cNvSpPr>
                <a:spLocks/>
              </p:cNvSpPr>
              <p:nvPr/>
            </p:nvSpPr>
            <p:spPr bwMode="auto">
              <a:xfrm>
                <a:off x="3509963" y="3119438"/>
                <a:ext cx="271463" cy="161925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20" y="27"/>
                  </a:cxn>
                  <a:cxn ang="0">
                    <a:pos x="0" y="43"/>
                  </a:cxn>
                  <a:cxn ang="0">
                    <a:pos x="32" y="27"/>
                  </a:cxn>
                </a:cxnLst>
                <a:rect l="0" t="0" r="r" b="b"/>
                <a:pathLst>
                  <a:path w="72" h="43">
                    <a:moveTo>
                      <a:pt x="32" y="27"/>
                    </a:moveTo>
                    <a:cubicBezTo>
                      <a:pt x="72" y="0"/>
                      <a:pt x="51" y="6"/>
                      <a:pt x="20" y="27"/>
                    </a:cubicBezTo>
                    <a:cubicBezTo>
                      <a:pt x="16" y="31"/>
                      <a:pt x="10" y="37"/>
                      <a:pt x="0" y="43"/>
                    </a:cubicBezTo>
                    <a:cubicBezTo>
                      <a:pt x="18" y="30"/>
                      <a:pt x="28" y="26"/>
                      <a:pt x="32" y="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2" name="Freeform 203"/>
              <p:cNvSpPr>
                <a:spLocks/>
              </p:cNvSpPr>
              <p:nvPr/>
            </p:nvSpPr>
            <p:spPr bwMode="auto">
              <a:xfrm>
                <a:off x="3627438" y="3367088"/>
                <a:ext cx="209550" cy="4127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0" y="0"/>
                  </a:cxn>
                  <a:cxn ang="0">
                    <a:pos x="9" y="7"/>
                  </a:cxn>
                </a:cxnLst>
                <a:rect l="0" t="0" r="r" b="b"/>
                <a:pathLst>
                  <a:path w="56" h="11">
                    <a:moveTo>
                      <a:pt x="9" y="7"/>
                    </a:moveTo>
                    <a:cubicBezTo>
                      <a:pt x="42" y="11"/>
                      <a:pt x="56" y="6"/>
                      <a:pt x="0" y="0"/>
                    </a:cubicBezTo>
                    <a:cubicBezTo>
                      <a:pt x="11" y="2"/>
                      <a:pt x="13" y="5"/>
                      <a:pt x="9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3" name="Freeform 204"/>
              <p:cNvSpPr>
                <a:spLocks/>
              </p:cNvSpPr>
              <p:nvPr/>
            </p:nvSpPr>
            <p:spPr bwMode="auto">
              <a:xfrm>
                <a:off x="3498850" y="3190875"/>
                <a:ext cx="361950" cy="127000"/>
              </a:xfrm>
              <a:custGeom>
                <a:avLst/>
                <a:gdLst/>
                <a:ahLst/>
                <a:cxnLst>
                  <a:cxn ang="0">
                    <a:pos x="39" y="32"/>
                  </a:cxn>
                  <a:cxn ang="0">
                    <a:pos x="22" y="27"/>
                  </a:cxn>
                  <a:cxn ang="0">
                    <a:pos x="23" y="23"/>
                  </a:cxn>
                  <a:cxn ang="0">
                    <a:pos x="0" y="34"/>
                  </a:cxn>
                  <a:cxn ang="0">
                    <a:pos x="39" y="32"/>
                  </a:cxn>
                </a:cxnLst>
                <a:rect l="0" t="0" r="r" b="b"/>
                <a:pathLst>
                  <a:path w="96" h="34">
                    <a:moveTo>
                      <a:pt x="39" y="32"/>
                    </a:moveTo>
                    <a:cubicBezTo>
                      <a:pt x="75" y="20"/>
                      <a:pt x="88" y="3"/>
                      <a:pt x="22" y="27"/>
                    </a:cubicBezTo>
                    <a:cubicBezTo>
                      <a:pt x="96" y="0"/>
                      <a:pt x="67" y="6"/>
                      <a:pt x="23" y="23"/>
                    </a:cubicBezTo>
                    <a:cubicBezTo>
                      <a:pt x="17" y="27"/>
                      <a:pt x="10" y="31"/>
                      <a:pt x="0" y="34"/>
                    </a:cubicBezTo>
                    <a:cubicBezTo>
                      <a:pt x="17" y="28"/>
                      <a:pt x="31" y="29"/>
                      <a:pt x="39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4" name="Freeform 443"/>
              <p:cNvSpPr>
                <a:spLocks/>
              </p:cNvSpPr>
              <p:nvPr/>
            </p:nvSpPr>
            <p:spPr bwMode="auto">
              <a:xfrm>
                <a:off x="3532188" y="3330575"/>
                <a:ext cx="304800" cy="5238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4" y="9"/>
                  </a:cxn>
                  <a:cxn ang="0">
                    <a:pos x="36" y="0"/>
                  </a:cxn>
                  <a:cxn ang="0">
                    <a:pos x="0" y="7"/>
                  </a:cxn>
                </a:cxnLst>
                <a:rect l="0" t="0" r="r" b="b"/>
                <a:pathLst>
                  <a:path w="81" h="14">
                    <a:moveTo>
                      <a:pt x="0" y="7"/>
                    </a:moveTo>
                    <a:cubicBezTo>
                      <a:pt x="11" y="7"/>
                      <a:pt x="18" y="8"/>
                      <a:pt x="24" y="9"/>
                    </a:cubicBezTo>
                    <a:cubicBezTo>
                      <a:pt x="81" y="14"/>
                      <a:pt x="69" y="3"/>
                      <a:pt x="36" y="0"/>
                    </a:cubicBezTo>
                    <a:cubicBezTo>
                      <a:pt x="35" y="4"/>
                      <a:pt x="24" y="8"/>
                      <a:pt x="0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5" name="Freeform 444"/>
              <p:cNvSpPr>
                <a:spLocks/>
              </p:cNvSpPr>
              <p:nvPr/>
            </p:nvSpPr>
            <p:spPr bwMode="auto">
              <a:xfrm>
                <a:off x="3224213" y="3454400"/>
                <a:ext cx="30163" cy="301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5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6"/>
                      <a:pt x="4" y="3"/>
                      <a:pt x="8" y="0"/>
                    </a:cubicBezTo>
                    <a:cubicBezTo>
                      <a:pt x="5" y="2"/>
                      <a:pt x="3" y="4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3224213" y="3103563"/>
                <a:ext cx="450850" cy="490538"/>
              </a:xfrm>
              <a:custGeom>
                <a:avLst/>
                <a:gdLst/>
                <a:ahLst/>
                <a:cxnLst>
                  <a:cxn ang="0">
                    <a:pos x="11" y="102"/>
                  </a:cxn>
                  <a:cxn ang="0">
                    <a:pos x="21" y="111"/>
                  </a:cxn>
                  <a:cxn ang="0">
                    <a:pos x="42" y="93"/>
                  </a:cxn>
                  <a:cxn ang="0">
                    <a:pos x="41" y="125"/>
                  </a:cxn>
                  <a:cxn ang="0">
                    <a:pos x="58" y="123"/>
                  </a:cxn>
                  <a:cxn ang="0">
                    <a:pos x="62" y="93"/>
                  </a:cxn>
                  <a:cxn ang="0">
                    <a:pos x="73" y="117"/>
                  </a:cxn>
                  <a:cxn ang="0">
                    <a:pos x="79" y="118"/>
                  </a:cxn>
                  <a:cxn ang="0">
                    <a:pos x="92" y="113"/>
                  </a:cxn>
                  <a:cxn ang="0">
                    <a:pos x="74" y="85"/>
                  </a:cxn>
                  <a:cxn ang="0">
                    <a:pos x="91" y="98"/>
                  </a:cxn>
                  <a:cxn ang="0">
                    <a:pos x="106" y="96"/>
                  </a:cxn>
                  <a:cxn ang="0">
                    <a:pos x="107" y="79"/>
                  </a:cxn>
                  <a:cxn ang="0">
                    <a:pos x="107" y="70"/>
                  </a:cxn>
                  <a:cxn ang="0">
                    <a:pos x="82" y="67"/>
                  </a:cxn>
                  <a:cxn ang="0">
                    <a:pos x="112" y="55"/>
                  </a:cxn>
                  <a:cxn ang="0">
                    <a:pos x="96" y="46"/>
                  </a:cxn>
                  <a:cxn ang="0">
                    <a:pos x="109" y="31"/>
                  </a:cxn>
                  <a:cxn ang="0">
                    <a:pos x="76" y="47"/>
                  </a:cxn>
                  <a:cxn ang="0">
                    <a:pos x="101" y="20"/>
                  </a:cxn>
                  <a:cxn ang="0">
                    <a:pos x="81" y="19"/>
                  </a:cxn>
                  <a:cxn ang="0">
                    <a:pos x="76" y="10"/>
                  </a:cxn>
                  <a:cxn ang="0">
                    <a:pos x="62" y="37"/>
                  </a:cxn>
                  <a:cxn ang="0">
                    <a:pos x="66" y="2"/>
                  </a:cxn>
                  <a:cxn ang="0">
                    <a:pos x="58" y="18"/>
                  </a:cxn>
                  <a:cxn ang="0">
                    <a:pos x="49" y="11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4" y="15"/>
                  </a:cxn>
                  <a:cxn ang="0">
                    <a:pos x="41" y="46"/>
                  </a:cxn>
                  <a:cxn ang="0">
                    <a:pos x="19" y="33"/>
                  </a:cxn>
                  <a:cxn ang="0">
                    <a:pos x="18" y="34"/>
                  </a:cxn>
                  <a:cxn ang="0">
                    <a:pos x="10" y="45"/>
                  </a:cxn>
                  <a:cxn ang="0">
                    <a:pos x="8" y="51"/>
                  </a:cxn>
                  <a:cxn ang="0">
                    <a:pos x="22" y="63"/>
                  </a:cxn>
                  <a:cxn ang="0">
                    <a:pos x="2" y="77"/>
                  </a:cxn>
                  <a:cxn ang="0">
                    <a:pos x="3" y="86"/>
                  </a:cxn>
                  <a:cxn ang="0">
                    <a:pos x="0" y="94"/>
                  </a:cxn>
                  <a:cxn ang="0">
                    <a:pos x="9" y="92"/>
                  </a:cxn>
                  <a:cxn ang="0">
                    <a:pos x="0" y="101"/>
                  </a:cxn>
                  <a:cxn ang="0">
                    <a:pos x="1" y="105"/>
                  </a:cxn>
                </a:cxnLst>
                <a:rect l="0" t="0" r="r" b="b"/>
                <a:pathLst>
                  <a:path w="120" h="130">
                    <a:moveTo>
                      <a:pt x="1" y="105"/>
                    </a:moveTo>
                    <a:cubicBezTo>
                      <a:pt x="3" y="105"/>
                      <a:pt x="7" y="105"/>
                      <a:pt x="11" y="102"/>
                    </a:cubicBezTo>
                    <a:cubicBezTo>
                      <a:pt x="18" y="99"/>
                      <a:pt x="28" y="92"/>
                      <a:pt x="37" y="82"/>
                    </a:cubicBezTo>
                    <a:cubicBezTo>
                      <a:pt x="27" y="92"/>
                      <a:pt x="22" y="103"/>
                      <a:pt x="21" y="111"/>
                    </a:cubicBezTo>
                    <a:cubicBezTo>
                      <a:pt x="20" y="115"/>
                      <a:pt x="20" y="119"/>
                      <a:pt x="21" y="121"/>
                    </a:cubicBezTo>
                    <a:cubicBezTo>
                      <a:pt x="23" y="127"/>
                      <a:pt x="32" y="122"/>
                      <a:pt x="42" y="93"/>
                    </a:cubicBezTo>
                    <a:cubicBezTo>
                      <a:pt x="34" y="115"/>
                      <a:pt x="33" y="126"/>
                      <a:pt x="35" y="128"/>
                    </a:cubicBezTo>
                    <a:cubicBezTo>
                      <a:pt x="37" y="130"/>
                      <a:pt x="39" y="128"/>
                      <a:pt x="41" y="125"/>
                    </a:cubicBezTo>
                    <a:cubicBezTo>
                      <a:pt x="45" y="119"/>
                      <a:pt x="50" y="105"/>
                      <a:pt x="51" y="88"/>
                    </a:cubicBezTo>
                    <a:cubicBezTo>
                      <a:pt x="50" y="103"/>
                      <a:pt x="54" y="116"/>
                      <a:pt x="58" y="123"/>
                    </a:cubicBezTo>
                    <a:cubicBezTo>
                      <a:pt x="61" y="127"/>
                      <a:pt x="63" y="129"/>
                      <a:pt x="66" y="129"/>
                    </a:cubicBezTo>
                    <a:cubicBezTo>
                      <a:pt x="70" y="129"/>
                      <a:pt x="72" y="118"/>
                      <a:pt x="62" y="93"/>
                    </a:cubicBezTo>
                    <a:cubicBezTo>
                      <a:pt x="66" y="103"/>
                      <a:pt x="69" y="111"/>
                      <a:pt x="72" y="116"/>
                    </a:cubicBezTo>
                    <a:cubicBezTo>
                      <a:pt x="72" y="116"/>
                      <a:pt x="72" y="117"/>
                      <a:pt x="73" y="117"/>
                    </a:cubicBezTo>
                    <a:cubicBezTo>
                      <a:pt x="76" y="123"/>
                      <a:pt x="78" y="126"/>
                      <a:pt x="79" y="126"/>
                    </a:cubicBezTo>
                    <a:cubicBezTo>
                      <a:pt x="80" y="126"/>
                      <a:pt x="80" y="123"/>
                      <a:pt x="79" y="118"/>
                    </a:cubicBezTo>
                    <a:cubicBezTo>
                      <a:pt x="78" y="111"/>
                      <a:pt x="73" y="98"/>
                      <a:pt x="64" y="84"/>
                    </a:cubicBezTo>
                    <a:cubicBezTo>
                      <a:pt x="74" y="101"/>
                      <a:pt x="85" y="110"/>
                      <a:pt x="92" y="113"/>
                    </a:cubicBezTo>
                    <a:cubicBezTo>
                      <a:pt x="95" y="115"/>
                      <a:pt x="97" y="115"/>
                      <a:pt x="97" y="113"/>
                    </a:cubicBezTo>
                    <a:cubicBezTo>
                      <a:pt x="97" y="109"/>
                      <a:pt x="91" y="100"/>
                      <a:pt x="74" y="85"/>
                    </a:cubicBezTo>
                    <a:cubicBezTo>
                      <a:pt x="81" y="91"/>
                      <a:pt x="86" y="95"/>
                      <a:pt x="91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9" y="103"/>
                      <a:pt x="104" y="104"/>
                      <a:pt x="106" y="103"/>
                    </a:cubicBezTo>
                    <a:cubicBezTo>
                      <a:pt x="108" y="102"/>
                      <a:pt x="107" y="99"/>
                      <a:pt x="106" y="96"/>
                    </a:cubicBezTo>
                    <a:cubicBezTo>
                      <a:pt x="102" y="89"/>
                      <a:pt x="91" y="79"/>
                      <a:pt x="73" y="73"/>
                    </a:cubicBezTo>
                    <a:cubicBezTo>
                      <a:pt x="87" y="78"/>
                      <a:pt x="99" y="79"/>
                      <a:pt x="107" y="79"/>
                    </a:cubicBezTo>
                    <a:cubicBezTo>
                      <a:pt x="111" y="79"/>
                      <a:pt x="114" y="78"/>
                      <a:pt x="116" y="77"/>
                    </a:cubicBezTo>
                    <a:cubicBezTo>
                      <a:pt x="120" y="75"/>
                      <a:pt x="118" y="72"/>
                      <a:pt x="107" y="70"/>
                    </a:cubicBezTo>
                    <a:cubicBezTo>
                      <a:pt x="107" y="70"/>
                      <a:pt x="106" y="70"/>
                      <a:pt x="106" y="69"/>
                    </a:cubicBezTo>
                    <a:cubicBezTo>
                      <a:pt x="100" y="68"/>
                      <a:pt x="93" y="67"/>
                      <a:pt x="82" y="67"/>
                    </a:cubicBezTo>
                    <a:cubicBezTo>
                      <a:pt x="106" y="68"/>
                      <a:pt x="117" y="64"/>
                      <a:pt x="118" y="60"/>
                    </a:cubicBezTo>
                    <a:cubicBezTo>
                      <a:pt x="118" y="58"/>
                      <a:pt x="116" y="56"/>
                      <a:pt x="112" y="55"/>
                    </a:cubicBezTo>
                    <a:cubicBezTo>
                      <a:pt x="104" y="52"/>
                      <a:pt x="90" y="51"/>
                      <a:pt x="73" y="57"/>
                    </a:cubicBezTo>
                    <a:cubicBezTo>
                      <a:pt x="83" y="54"/>
                      <a:pt x="90" y="50"/>
                      <a:pt x="96" y="46"/>
                    </a:cubicBezTo>
                    <a:cubicBezTo>
                      <a:pt x="98" y="45"/>
                      <a:pt x="100" y="44"/>
                      <a:pt x="102" y="42"/>
                    </a:cubicBezTo>
                    <a:cubicBezTo>
                      <a:pt x="109" y="37"/>
                      <a:pt x="111" y="32"/>
                      <a:pt x="109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4" y="30"/>
                      <a:pt x="94" y="34"/>
                      <a:pt x="76" y="47"/>
                    </a:cubicBezTo>
                    <a:cubicBezTo>
                      <a:pt x="86" y="41"/>
                      <a:pt x="92" y="35"/>
                      <a:pt x="96" y="31"/>
                    </a:cubicBezTo>
                    <a:cubicBezTo>
                      <a:pt x="102" y="25"/>
                      <a:pt x="103" y="21"/>
                      <a:pt x="101" y="20"/>
                    </a:cubicBezTo>
                    <a:cubicBezTo>
                      <a:pt x="97" y="18"/>
                      <a:pt x="81" y="27"/>
                      <a:pt x="66" y="47"/>
                    </a:cubicBezTo>
                    <a:cubicBezTo>
                      <a:pt x="74" y="37"/>
                      <a:pt x="78" y="27"/>
                      <a:pt x="81" y="19"/>
                    </a:cubicBezTo>
                    <a:cubicBezTo>
                      <a:pt x="82" y="15"/>
                      <a:pt x="83" y="12"/>
                      <a:pt x="83" y="9"/>
                    </a:cubicBezTo>
                    <a:cubicBezTo>
                      <a:pt x="83" y="4"/>
                      <a:pt x="80" y="4"/>
                      <a:pt x="76" y="10"/>
                    </a:cubicBezTo>
                    <a:cubicBezTo>
                      <a:pt x="75" y="10"/>
                      <a:pt x="75" y="10"/>
                      <a:pt x="75" y="11"/>
                    </a:cubicBezTo>
                    <a:cubicBezTo>
                      <a:pt x="72" y="15"/>
                      <a:pt x="67" y="24"/>
                      <a:pt x="62" y="37"/>
                    </a:cubicBezTo>
                    <a:cubicBezTo>
                      <a:pt x="69" y="20"/>
                      <a:pt x="71" y="9"/>
                      <a:pt x="70" y="4"/>
                    </a:cubicBezTo>
                    <a:cubicBezTo>
                      <a:pt x="70" y="1"/>
                      <a:pt x="69" y="0"/>
                      <a:pt x="66" y="2"/>
                    </a:cubicBezTo>
                    <a:cubicBezTo>
                      <a:pt x="64" y="4"/>
                      <a:pt x="61" y="9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6" y="24"/>
                      <a:pt x="54" y="33"/>
                      <a:pt x="53" y="42"/>
                    </a:cubicBezTo>
                    <a:cubicBezTo>
                      <a:pt x="54" y="29"/>
                      <a:pt x="52" y="18"/>
                      <a:pt x="49" y="11"/>
                    </a:cubicBezTo>
                    <a:cubicBezTo>
                      <a:pt x="47" y="8"/>
                      <a:pt x="46" y="5"/>
                      <a:pt x="44" y="3"/>
                    </a:cubicBezTo>
                    <a:cubicBezTo>
                      <a:pt x="41" y="6"/>
                      <a:pt x="39" y="9"/>
                      <a:pt x="36" y="12"/>
                    </a:cubicBezTo>
                    <a:cubicBezTo>
                      <a:pt x="36" y="14"/>
                      <a:pt x="36" y="16"/>
                      <a:pt x="37" y="18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8" y="23"/>
                      <a:pt x="39" y="29"/>
                      <a:pt x="42" y="37"/>
                    </a:cubicBezTo>
                    <a:cubicBezTo>
                      <a:pt x="39" y="27"/>
                      <a:pt x="36" y="20"/>
                      <a:pt x="34" y="15"/>
                    </a:cubicBezTo>
                    <a:cubicBezTo>
                      <a:pt x="32" y="17"/>
                      <a:pt x="30" y="19"/>
                      <a:pt x="29" y="21"/>
                    </a:cubicBezTo>
                    <a:cubicBezTo>
                      <a:pt x="31" y="28"/>
                      <a:pt x="35" y="36"/>
                      <a:pt x="41" y="46"/>
                    </a:cubicBezTo>
                    <a:cubicBezTo>
                      <a:pt x="36" y="37"/>
                      <a:pt x="30" y="30"/>
                      <a:pt x="25" y="25"/>
                    </a:cubicBezTo>
                    <a:cubicBezTo>
                      <a:pt x="23" y="28"/>
                      <a:pt x="21" y="30"/>
                      <a:pt x="19" y="33"/>
                    </a:cubicBezTo>
                    <a:cubicBezTo>
                      <a:pt x="22" y="37"/>
                      <a:pt x="25" y="40"/>
                      <a:pt x="30" y="45"/>
                    </a:cubicBezTo>
                    <a:cubicBezTo>
                      <a:pt x="25" y="40"/>
                      <a:pt x="21" y="37"/>
                      <a:pt x="18" y="34"/>
                    </a:cubicBezTo>
                    <a:cubicBezTo>
                      <a:pt x="15" y="37"/>
                      <a:pt x="13" y="40"/>
                      <a:pt x="10" y="44"/>
                    </a:cubicBezTo>
                    <a:cubicBezTo>
                      <a:pt x="10" y="44"/>
                      <a:pt x="10" y="44"/>
                      <a:pt x="10" y="45"/>
                    </a:cubicBezTo>
                    <a:cubicBezTo>
                      <a:pt x="15" y="50"/>
                      <a:pt x="22" y="54"/>
                      <a:pt x="31" y="57"/>
                    </a:cubicBezTo>
                    <a:cubicBezTo>
                      <a:pt x="22" y="54"/>
                      <a:pt x="15" y="52"/>
                      <a:pt x="8" y="51"/>
                    </a:cubicBezTo>
                    <a:cubicBezTo>
                      <a:pt x="7" y="54"/>
                      <a:pt x="6" y="58"/>
                      <a:pt x="5" y="61"/>
                    </a:cubicBezTo>
                    <a:cubicBezTo>
                      <a:pt x="10" y="62"/>
                      <a:pt x="15" y="63"/>
                      <a:pt x="22" y="63"/>
                    </a:cubicBezTo>
                    <a:cubicBezTo>
                      <a:pt x="15" y="63"/>
                      <a:pt x="9" y="63"/>
                      <a:pt x="5" y="63"/>
                    </a:cubicBezTo>
                    <a:cubicBezTo>
                      <a:pt x="4" y="67"/>
                      <a:pt x="3" y="72"/>
                      <a:pt x="2" y="77"/>
                    </a:cubicBezTo>
                    <a:cubicBezTo>
                      <a:pt x="10" y="78"/>
                      <a:pt x="20" y="77"/>
                      <a:pt x="31" y="73"/>
                    </a:cubicBezTo>
                    <a:cubicBezTo>
                      <a:pt x="19" y="77"/>
                      <a:pt x="9" y="82"/>
                      <a:pt x="3" y="86"/>
                    </a:cubicBezTo>
                    <a:cubicBezTo>
                      <a:pt x="2" y="87"/>
                      <a:pt x="1" y="87"/>
                      <a:pt x="1" y="88"/>
                    </a:cubicBezTo>
                    <a:cubicBezTo>
                      <a:pt x="0" y="90"/>
                      <a:pt x="0" y="92"/>
                      <a:pt x="0" y="94"/>
                    </a:cubicBezTo>
                    <a:cubicBezTo>
                      <a:pt x="5" y="92"/>
                      <a:pt x="14" y="88"/>
                      <a:pt x="26" y="81"/>
                    </a:cubicBezTo>
                    <a:cubicBezTo>
                      <a:pt x="19" y="85"/>
                      <a:pt x="13" y="89"/>
                      <a:pt x="9" y="92"/>
                    </a:cubicBezTo>
                    <a:cubicBezTo>
                      <a:pt x="9" y="92"/>
                      <a:pt x="9" y="93"/>
                      <a:pt x="8" y="93"/>
                    </a:cubicBezTo>
                    <a:cubicBezTo>
                      <a:pt x="4" y="96"/>
                      <a:pt x="1" y="99"/>
                      <a:pt x="0" y="101"/>
                    </a:cubicBezTo>
                    <a:cubicBezTo>
                      <a:pt x="0" y="103"/>
                      <a:pt x="0" y="104"/>
                      <a:pt x="0" y="105"/>
                    </a:cubicBezTo>
                    <a:cubicBezTo>
                      <a:pt x="1" y="105"/>
                      <a:pt x="1" y="105"/>
                      <a:pt x="1" y="105"/>
                    </a:cubicBezTo>
                    <a:close/>
                  </a:path>
                </a:pathLst>
              </a:custGeom>
              <a:solidFill>
                <a:schemeClr val="accent4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313" name="Freeform 312"/>
            <p:cNvSpPr>
              <a:spLocks/>
            </p:cNvSpPr>
            <p:nvPr/>
          </p:nvSpPr>
          <p:spPr bwMode="auto">
            <a:xfrm rot="1639090">
              <a:off x="6977722" y="408666"/>
              <a:ext cx="200631" cy="17555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5" y="12"/>
                </a:cxn>
                <a:cxn ang="0">
                  <a:pos x="4" y="13"/>
                </a:cxn>
                <a:cxn ang="0">
                  <a:pos x="9" y="22"/>
                </a:cxn>
                <a:cxn ang="0">
                  <a:pos x="0" y="27"/>
                </a:cxn>
                <a:cxn ang="0">
                  <a:pos x="8" y="33"/>
                </a:cxn>
                <a:cxn ang="0">
                  <a:pos x="2" y="42"/>
                </a:cxn>
                <a:cxn ang="0">
                  <a:pos x="12" y="44"/>
                </a:cxn>
                <a:cxn ang="0">
                  <a:pos x="10" y="54"/>
                </a:cxn>
                <a:cxn ang="0">
                  <a:pos x="20" y="52"/>
                </a:cxn>
                <a:cxn ang="0">
                  <a:pos x="22" y="62"/>
                </a:cxn>
                <a:cxn ang="0">
                  <a:pos x="31" y="56"/>
                </a:cxn>
                <a:cxn ang="0">
                  <a:pos x="36" y="65"/>
                </a:cxn>
                <a:cxn ang="0">
                  <a:pos x="42" y="56"/>
                </a:cxn>
                <a:cxn ang="0">
                  <a:pos x="51" y="63"/>
                </a:cxn>
                <a:cxn ang="0">
                  <a:pos x="53" y="52"/>
                </a:cxn>
                <a:cxn ang="0">
                  <a:pos x="63" y="55"/>
                </a:cxn>
                <a:cxn ang="0">
                  <a:pos x="62" y="45"/>
                </a:cxn>
                <a:cxn ang="0">
                  <a:pos x="73" y="44"/>
                </a:cxn>
                <a:cxn ang="0">
                  <a:pos x="67" y="35"/>
                </a:cxn>
                <a:cxn ang="0">
                  <a:pos x="70" y="33"/>
                </a:cxn>
                <a:cxn ang="0">
                  <a:pos x="22" y="5"/>
                </a:cxn>
                <a:cxn ang="0">
                  <a:pos x="14" y="2"/>
                </a:cxn>
              </a:cxnLst>
              <a:rect l="0" t="0" r="r" b="b"/>
              <a:pathLst>
                <a:path w="74" h="65">
                  <a:moveTo>
                    <a:pt x="14" y="2"/>
                  </a:moveTo>
                  <a:cubicBezTo>
                    <a:pt x="12" y="3"/>
                    <a:pt x="16" y="10"/>
                    <a:pt x="15" y="12"/>
                  </a:cubicBezTo>
                  <a:cubicBezTo>
                    <a:pt x="13" y="14"/>
                    <a:pt x="5" y="11"/>
                    <a:pt x="4" y="13"/>
                  </a:cubicBezTo>
                  <a:cubicBezTo>
                    <a:pt x="3" y="15"/>
                    <a:pt x="10" y="20"/>
                    <a:pt x="9" y="22"/>
                  </a:cubicBezTo>
                  <a:cubicBezTo>
                    <a:pt x="9" y="24"/>
                    <a:pt x="0" y="25"/>
                    <a:pt x="0" y="27"/>
                  </a:cubicBezTo>
                  <a:cubicBezTo>
                    <a:pt x="0" y="29"/>
                    <a:pt x="8" y="31"/>
                    <a:pt x="8" y="33"/>
                  </a:cubicBezTo>
                  <a:cubicBezTo>
                    <a:pt x="9" y="36"/>
                    <a:pt x="1" y="40"/>
                    <a:pt x="2" y="42"/>
                  </a:cubicBezTo>
                  <a:cubicBezTo>
                    <a:pt x="2" y="44"/>
                    <a:pt x="11" y="42"/>
                    <a:pt x="12" y="44"/>
                  </a:cubicBezTo>
                  <a:cubicBezTo>
                    <a:pt x="13" y="46"/>
                    <a:pt x="8" y="53"/>
                    <a:pt x="10" y="54"/>
                  </a:cubicBezTo>
                  <a:cubicBezTo>
                    <a:pt x="11" y="56"/>
                    <a:pt x="18" y="51"/>
                    <a:pt x="20" y="52"/>
                  </a:cubicBezTo>
                  <a:cubicBezTo>
                    <a:pt x="22" y="53"/>
                    <a:pt x="20" y="62"/>
                    <a:pt x="22" y="62"/>
                  </a:cubicBezTo>
                  <a:cubicBezTo>
                    <a:pt x="24" y="63"/>
                    <a:pt x="28" y="56"/>
                    <a:pt x="31" y="56"/>
                  </a:cubicBezTo>
                  <a:cubicBezTo>
                    <a:pt x="33" y="57"/>
                    <a:pt x="34" y="65"/>
                    <a:pt x="36" y="65"/>
                  </a:cubicBezTo>
                  <a:cubicBezTo>
                    <a:pt x="38" y="65"/>
                    <a:pt x="40" y="57"/>
                    <a:pt x="42" y="56"/>
                  </a:cubicBezTo>
                  <a:cubicBezTo>
                    <a:pt x="44" y="56"/>
                    <a:pt x="49" y="63"/>
                    <a:pt x="51" y="63"/>
                  </a:cubicBezTo>
                  <a:cubicBezTo>
                    <a:pt x="53" y="62"/>
                    <a:pt x="51" y="53"/>
                    <a:pt x="53" y="52"/>
                  </a:cubicBezTo>
                  <a:cubicBezTo>
                    <a:pt x="55" y="51"/>
                    <a:pt x="62" y="57"/>
                    <a:pt x="63" y="55"/>
                  </a:cubicBezTo>
                  <a:cubicBezTo>
                    <a:pt x="65" y="54"/>
                    <a:pt x="61" y="47"/>
                    <a:pt x="62" y="45"/>
                  </a:cubicBezTo>
                  <a:cubicBezTo>
                    <a:pt x="63" y="43"/>
                    <a:pt x="72" y="46"/>
                    <a:pt x="73" y="44"/>
                  </a:cubicBezTo>
                  <a:cubicBezTo>
                    <a:pt x="74" y="42"/>
                    <a:pt x="67" y="37"/>
                    <a:pt x="67" y="35"/>
                  </a:cubicBezTo>
                  <a:cubicBezTo>
                    <a:pt x="68" y="34"/>
                    <a:pt x="69" y="34"/>
                    <a:pt x="70" y="33"/>
                  </a:cubicBezTo>
                  <a:cubicBezTo>
                    <a:pt x="52" y="22"/>
                    <a:pt x="36" y="12"/>
                    <a:pt x="22" y="5"/>
                  </a:cubicBezTo>
                  <a:cubicBezTo>
                    <a:pt x="20" y="4"/>
                    <a:pt x="15" y="0"/>
                    <a:pt x="14" y="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 rot="1639090">
              <a:off x="6330436" y="1811582"/>
              <a:ext cx="7980" cy="79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5EB1E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 rot="1639090">
              <a:off x="6337842" y="1830335"/>
              <a:ext cx="88916" cy="55858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0" y="3"/>
                </a:cxn>
                <a:cxn ang="0">
                  <a:pos x="11" y="9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6" y="13"/>
                </a:cxn>
                <a:cxn ang="0">
                  <a:pos x="29" y="21"/>
                </a:cxn>
                <a:cxn ang="0">
                  <a:pos x="32" y="11"/>
                </a:cxn>
                <a:cxn ang="0">
                  <a:pos x="22" y="14"/>
                </a:cxn>
              </a:cxnLst>
              <a:rect l="0" t="0" r="r" b="b"/>
              <a:pathLst>
                <a:path w="33" h="21">
                  <a:moveTo>
                    <a:pt x="22" y="14"/>
                  </a:moveTo>
                  <a:cubicBezTo>
                    <a:pt x="20" y="12"/>
                    <a:pt x="22" y="4"/>
                    <a:pt x="20" y="3"/>
                  </a:cubicBezTo>
                  <a:cubicBezTo>
                    <a:pt x="18" y="2"/>
                    <a:pt x="13" y="10"/>
                    <a:pt x="11" y="9"/>
                  </a:cubicBezTo>
                  <a:cubicBezTo>
                    <a:pt x="9" y="9"/>
                    <a:pt x="7" y="0"/>
                    <a:pt x="5" y="0"/>
                  </a:cubicBezTo>
                  <a:cubicBezTo>
                    <a:pt x="3" y="0"/>
                    <a:pt x="2" y="8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cubicBezTo>
                    <a:pt x="12" y="15"/>
                    <a:pt x="20" y="18"/>
                    <a:pt x="29" y="21"/>
                  </a:cubicBezTo>
                  <a:cubicBezTo>
                    <a:pt x="29" y="18"/>
                    <a:pt x="33" y="13"/>
                    <a:pt x="32" y="11"/>
                  </a:cubicBezTo>
                  <a:cubicBezTo>
                    <a:pt x="30" y="10"/>
                    <a:pt x="23" y="15"/>
                    <a:pt x="22" y="14"/>
                  </a:cubicBezTo>
                  <a:close/>
                </a:path>
              </a:pathLst>
            </a:custGeom>
            <a:solidFill>
              <a:schemeClr val="accent3"/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 rot="1639090">
              <a:off x="6861943" y="1270387"/>
              <a:ext cx="210890" cy="199490"/>
            </a:xfrm>
            <a:custGeom>
              <a:avLst/>
              <a:gdLst/>
              <a:ahLst/>
              <a:cxnLst>
                <a:cxn ang="0">
                  <a:pos x="54" y="61"/>
                </a:cxn>
                <a:cxn ang="0">
                  <a:pos x="64" y="64"/>
                </a:cxn>
                <a:cxn ang="0">
                  <a:pos x="63" y="53"/>
                </a:cxn>
                <a:cxn ang="0">
                  <a:pos x="73" y="53"/>
                </a:cxn>
                <a:cxn ang="0">
                  <a:pos x="68" y="43"/>
                </a:cxn>
                <a:cxn ang="0">
                  <a:pos x="78" y="38"/>
                </a:cxn>
                <a:cxn ang="0">
                  <a:pos x="69" y="32"/>
                </a:cxn>
                <a:cxn ang="0">
                  <a:pos x="76" y="24"/>
                </a:cxn>
                <a:cxn ang="0">
                  <a:pos x="66" y="21"/>
                </a:cxn>
                <a:cxn ang="0">
                  <a:pos x="68" y="11"/>
                </a:cxn>
                <a:cxn ang="0">
                  <a:pos x="58" y="13"/>
                </a:cxn>
                <a:cxn ang="0">
                  <a:pos x="56" y="3"/>
                </a:cxn>
                <a:cxn ang="0">
                  <a:pos x="47" y="9"/>
                </a:cxn>
                <a:cxn ang="0">
                  <a:pos x="41" y="0"/>
                </a:cxn>
                <a:cxn ang="0">
                  <a:pos x="35" y="9"/>
                </a:cxn>
                <a:cxn ang="0">
                  <a:pos x="27" y="3"/>
                </a:cxn>
                <a:cxn ang="0">
                  <a:pos x="24" y="13"/>
                </a:cxn>
                <a:cxn ang="0">
                  <a:pos x="14" y="10"/>
                </a:cxn>
                <a:cxn ang="0">
                  <a:pos x="16" y="20"/>
                </a:cxn>
                <a:cxn ang="0">
                  <a:pos x="5" y="21"/>
                </a:cxn>
                <a:cxn ang="0">
                  <a:pos x="10" y="31"/>
                </a:cxn>
                <a:cxn ang="0">
                  <a:pos x="1" y="35"/>
                </a:cxn>
                <a:cxn ang="0">
                  <a:pos x="9" y="42"/>
                </a:cxn>
                <a:cxn ang="0">
                  <a:pos x="3" y="50"/>
                </a:cxn>
                <a:cxn ang="0">
                  <a:pos x="13" y="52"/>
                </a:cxn>
                <a:cxn ang="0">
                  <a:pos x="10" y="63"/>
                </a:cxn>
                <a:cxn ang="0">
                  <a:pos x="21" y="60"/>
                </a:cxn>
                <a:cxn ang="0">
                  <a:pos x="23" y="71"/>
                </a:cxn>
                <a:cxn ang="0">
                  <a:pos x="31" y="65"/>
                </a:cxn>
                <a:cxn ang="0">
                  <a:pos x="37" y="73"/>
                </a:cxn>
                <a:cxn ang="0">
                  <a:pos x="43" y="65"/>
                </a:cxn>
                <a:cxn ang="0">
                  <a:pos x="51" y="71"/>
                </a:cxn>
                <a:cxn ang="0">
                  <a:pos x="54" y="61"/>
                </a:cxn>
              </a:cxnLst>
              <a:rect l="0" t="0" r="r" b="b"/>
              <a:pathLst>
                <a:path w="78" h="74">
                  <a:moveTo>
                    <a:pt x="54" y="61"/>
                  </a:moveTo>
                  <a:cubicBezTo>
                    <a:pt x="56" y="60"/>
                    <a:pt x="62" y="65"/>
                    <a:pt x="64" y="64"/>
                  </a:cubicBezTo>
                  <a:cubicBezTo>
                    <a:pt x="66" y="62"/>
                    <a:pt x="61" y="55"/>
                    <a:pt x="63" y="53"/>
                  </a:cubicBezTo>
                  <a:cubicBezTo>
                    <a:pt x="64" y="52"/>
                    <a:pt x="72" y="54"/>
                    <a:pt x="73" y="53"/>
                  </a:cubicBezTo>
                  <a:cubicBezTo>
                    <a:pt x="74" y="51"/>
                    <a:pt x="68" y="45"/>
                    <a:pt x="68" y="43"/>
                  </a:cubicBezTo>
                  <a:cubicBezTo>
                    <a:pt x="69" y="41"/>
                    <a:pt x="78" y="41"/>
                    <a:pt x="78" y="38"/>
                  </a:cubicBezTo>
                  <a:cubicBezTo>
                    <a:pt x="78" y="36"/>
                    <a:pt x="70" y="34"/>
                    <a:pt x="69" y="32"/>
                  </a:cubicBezTo>
                  <a:cubicBezTo>
                    <a:pt x="69" y="30"/>
                    <a:pt x="77" y="26"/>
                    <a:pt x="76" y="24"/>
                  </a:cubicBezTo>
                  <a:cubicBezTo>
                    <a:pt x="75" y="22"/>
                    <a:pt x="67" y="23"/>
                    <a:pt x="66" y="21"/>
                  </a:cubicBezTo>
                  <a:cubicBezTo>
                    <a:pt x="64" y="20"/>
                    <a:pt x="70" y="13"/>
                    <a:pt x="68" y="11"/>
                  </a:cubicBezTo>
                  <a:cubicBezTo>
                    <a:pt x="66" y="10"/>
                    <a:pt x="59" y="15"/>
                    <a:pt x="58" y="13"/>
                  </a:cubicBezTo>
                  <a:cubicBezTo>
                    <a:pt x="56" y="12"/>
                    <a:pt x="58" y="4"/>
                    <a:pt x="56" y="3"/>
                  </a:cubicBezTo>
                  <a:cubicBezTo>
                    <a:pt x="54" y="2"/>
                    <a:pt x="49" y="10"/>
                    <a:pt x="47" y="9"/>
                  </a:cubicBezTo>
                  <a:cubicBezTo>
                    <a:pt x="45" y="9"/>
                    <a:pt x="44" y="0"/>
                    <a:pt x="41" y="0"/>
                  </a:cubicBezTo>
                  <a:cubicBezTo>
                    <a:pt x="39" y="0"/>
                    <a:pt x="38" y="9"/>
                    <a:pt x="35" y="9"/>
                  </a:cubicBezTo>
                  <a:cubicBezTo>
                    <a:pt x="33" y="9"/>
                    <a:pt x="29" y="2"/>
                    <a:pt x="27" y="3"/>
                  </a:cubicBezTo>
                  <a:cubicBezTo>
                    <a:pt x="25" y="4"/>
                    <a:pt x="26" y="12"/>
                    <a:pt x="24" y="13"/>
                  </a:cubicBezTo>
                  <a:cubicBezTo>
                    <a:pt x="23" y="14"/>
                    <a:pt x="16" y="9"/>
                    <a:pt x="14" y="10"/>
                  </a:cubicBezTo>
                  <a:cubicBezTo>
                    <a:pt x="13" y="11"/>
                    <a:pt x="17" y="19"/>
                    <a:pt x="16" y="20"/>
                  </a:cubicBezTo>
                  <a:cubicBezTo>
                    <a:pt x="14" y="22"/>
                    <a:pt x="6" y="19"/>
                    <a:pt x="5" y="21"/>
                  </a:cubicBezTo>
                  <a:cubicBezTo>
                    <a:pt x="4" y="23"/>
                    <a:pt x="11" y="28"/>
                    <a:pt x="10" y="31"/>
                  </a:cubicBezTo>
                  <a:cubicBezTo>
                    <a:pt x="9" y="33"/>
                    <a:pt x="1" y="33"/>
                    <a:pt x="1" y="35"/>
                  </a:cubicBezTo>
                  <a:cubicBezTo>
                    <a:pt x="0" y="37"/>
                    <a:pt x="9" y="40"/>
                    <a:pt x="9" y="42"/>
                  </a:cubicBezTo>
                  <a:cubicBezTo>
                    <a:pt x="9" y="44"/>
                    <a:pt x="2" y="48"/>
                    <a:pt x="3" y="50"/>
                  </a:cubicBezTo>
                  <a:cubicBezTo>
                    <a:pt x="3" y="52"/>
                    <a:pt x="12" y="50"/>
                    <a:pt x="13" y="52"/>
                  </a:cubicBezTo>
                  <a:cubicBezTo>
                    <a:pt x="14" y="54"/>
                    <a:pt x="9" y="61"/>
                    <a:pt x="10" y="63"/>
                  </a:cubicBezTo>
                  <a:cubicBezTo>
                    <a:pt x="12" y="64"/>
                    <a:pt x="19" y="59"/>
                    <a:pt x="21" y="60"/>
                  </a:cubicBezTo>
                  <a:cubicBezTo>
                    <a:pt x="23" y="62"/>
                    <a:pt x="21" y="70"/>
                    <a:pt x="23" y="71"/>
                  </a:cubicBezTo>
                  <a:cubicBezTo>
                    <a:pt x="25" y="72"/>
                    <a:pt x="29" y="64"/>
                    <a:pt x="31" y="65"/>
                  </a:cubicBezTo>
                  <a:cubicBezTo>
                    <a:pt x="34" y="65"/>
                    <a:pt x="35" y="73"/>
                    <a:pt x="37" y="73"/>
                  </a:cubicBezTo>
                  <a:cubicBezTo>
                    <a:pt x="39" y="74"/>
                    <a:pt x="41" y="65"/>
                    <a:pt x="43" y="65"/>
                  </a:cubicBezTo>
                  <a:cubicBezTo>
                    <a:pt x="45" y="64"/>
                    <a:pt x="49" y="72"/>
                    <a:pt x="51" y="71"/>
                  </a:cubicBezTo>
                  <a:cubicBezTo>
                    <a:pt x="54" y="70"/>
                    <a:pt x="52" y="62"/>
                    <a:pt x="54" y="61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 rot="1639090">
              <a:off x="7199681" y="1808101"/>
              <a:ext cx="72956" cy="197210"/>
            </a:xfrm>
            <a:custGeom>
              <a:avLst/>
              <a:gdLst/>
              <a:ahLst/>
              <a:cxnLst>
                <a:cxn ang="0">
                  <a:pos x="22" y="9"/>
                </a:cxn>
                <a:cxn ang="0">
                  <a:pos x="16" y="0"/>
                </a:cxn>
                <a:cxn ang="0">
                  <a:pos x="11" y="9"/>
                </a:cxn>
                <a:cxn ang="0">
                  <a:pos x="0" y="3"/>
                </a:cxn>
                <a:cxn ang="0">
                  <a:pos x="2" y="67"/>
                </a:cxn>
                <a:cxn ang="0">
                  <a:pos x="12" y="73"/>
                </a:cxn>
                <a:cxn ang="0">
                  <a:pos x="27" y="5"/>
                </a:cxn>
                <a:cxn ang="0">
                  <a:pos x="22" y="9"/>
                </a:cxn>
              </a:cxnLst>
              <a:rect l="0" t="0" r="r" b="b"/>
              <a:pathLst>
                <a:path w="27" h="73">
                  <a:moveTo>
                    <a:pt x="22" y="9"/>
                  </a:moveTo>
                  <a:cubicBezTo>
                    <a:pt x="20" y="8"/>
                    <a:pt x="19" y="0"/>
                    <a:pt x="16" y="0"/>
                  </a:cubicBezTo>
                  <a:cubicBezTo>
                    <a:pt x="14" y="0"/>
                    <a:pt x="13" y="8"/>
                    <a:pt x="11" y="9"/>
                  </a:cubicBezTo>
                  <a:cubicBezTo>
                    <a:pt x="8" y="9"/>
                    <a:pt x="1" y="0"/>
                    <a:pt x="0" y="3"/>
                  </a:cubicBezTo>
                  <a:cubicBezTo>
                    <a:pt x="0" y="22"/>
                    <a:pt x="2" y="67"/>
                    <a:pt x="2" y="67"/>
                  </a:cubicBezTo>
                  <a:cubicBezTo>
                    <a:pt x="2" y="67"/>
                    <a:pt x="10" y="73"/>
                    <a:pt x="12" y="73"/>
                  </a:cubicBezTo>
                  <a:cubicBezTo>
                    <a:pt x="14" y="73"/>
                    <a:pt x="27" y="32"/>
                    <a:pt x="27" y="5"/>
                  </a:cubicBezTo>
                  <a:cubicBezTo>
                    <a:pt x="25" y="7"/>
                    <a:pt x="23" y="9"/>
                    <a:pt x="22" y="9"/>
                  </a:cubicBezTo>
                  <a:close/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8" name="Group 293"/>
            <p:cNvGrpSpPr/>
            <p:nvPr/>
          </p:nvGrpSpPr>
          <p:grpSpPr>
            <a:xfrm rot="1639090">
              <a:off x="7152696" y="1818418"/>
              <a:ext cx="208610" cy="108295"/>
              <a:chOff x="4556125" y="3348038"/>
              <a:chExt cx="290513" cy="150813"/>
            </a:xfrm>
          </p:grpSpPr>
          <p:sp>
            <p:nvSpPr>
              <p:cNvPr id="405" name="Freeform 404"/>
              <p:cNvSpPr>
                <a:spLocks/>
              </p:cNvSpPr>
              <p:nvPr/>
            </p:nvSpPr>
            <p:spPr bwMode="auto">
              <a:xfrm>
                <a:off x="4748213" y="3348038"/>
                <a:ext cx="98425" cy="150813"/>
              </a:xfrm>
              <a:custGeom>
                <a:avLst/>
                <a:gdLst/>
                <a:ahLst/>
                <a:cxnLst>
                  <a:cxn ang="0">
                    <a:pos x="26" y="35"/>
                  </a:cxn>
                  <a:cxn ang="0">
                    <a:pos x="18" y="29"/>
                  </a:cxn>
                  <a:cxn ang="0">
                    <a:pos x="24" y="21"/>
                  </a:cxn>
                  <a:cxn ang="0">
                    <a:pos x="14" y="18"/>
                  </a:cxn>
                  <a:cxn ang="0">
                    <a:pos x="16" y="8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17" y="40"/>
                  </a:cxn>
                  <a:cxn ang="0">
                    <a:pos x="26" y="35"/>
                  </a:cxn>
                </a:cxnLst>
                <a:rect l="0" t="0" r="r" b="b"/>
                <a:pathLst>
                  <a:path w="26" h="40">
                    <a:moveTo>
                      <a:pt x="26" y="35"/>
                    </a:moveTo>
                    <a:cubicBezTo>
                      <a:pt x="26" y="33"/>
                      <a:pt x="18" y="31"/>
                      <a:pt x="18" y="29"/>
                    </a:cubicBezTo>
                    <a:cubicBezTo>
                      <a:pt x="18" y="27"/>
                      <a:pt x="25" y="23"/>
                      <a:pt x="24" y="21"/>
                    </a:cubicBezTo>
                    <a:cubicBezTo>
                      <a:pt x="24" y="19"/>
                      <a:pt x="15" y="20"/>
                      <a:pt x="14" y="18"/>
                    </a:cubicBezTo>
                    <a:cubicBezTo>
                      <a:pt x="13" y="17"/>
                      <a:pt x="18" y="10"/>
                      <a:pt x="16" y="8"/>
                    </a:cubicBezTo>
                    <a:cubicBezTo>
                      <a:pt x="15" y="7"/>
                      <a:pt x="8" y="12"/>
                      <a:pt x="6" y="10"/>
                    </a:cubicBezTo>
                    <a:cubicBezTo>
                      <a:pt x="4" y="9"/>
                      <a:pt x="6" y="1"/>
                      <a:pt x="4" y="0"/>
                    </a:cubicBezTo>
                    <a:cubicBezTo>
                      <a:pt x="3" y="0"/>
                      <a:pt x="2" y="1"/>
                      <a:pt x="0" y="3"/>
                    </a:cubicBezTo>
                    <a:cubicBezTo>
                      <a:pt x="5" y="15"/>
                      <a:pt x="11" y="28"/>
                      <a:pt x="17" y="40"/>
                    </a:cubicBezTo>
                    <a:cubicBezTo>
                      <a:pt x="19" y="38"/>
                      <a:pt x="26" y="37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5"/>
              <p:cNvSpPr>
                <a:spLocks/>
              </p:cNvSpPr>
              <p:nvPr/>
            </p:nvSpPr>
            <p:spPr bwMode="auto">
              <a:xfrm>
                <a:off x="4556125" y="3371850"/>
                <a:ext cx="76200" cy="112713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15" y="11"/>
                  </a:cxn>
                  <a:cxn ang="0">
                    <a:pos x="5" y="12"/>
                  </a:cxn>
                  <a:cxn ang="0">
                    <a:pos x="10" y="21"/>
                  </a:cxn>
                  <a:cxn ang="0">
                    <a:pos x="0" y="26"/>
                  </a:cxn>
                  <a:cxn ang="0">
                    <a:pos x="6" y="30"/>
                  </a:cxn>
                  <a:cxn ang="0">
                    <a:pos x="20" y="3"/>
                  </a:cxn>
                  <a:cxn ang="0">
                    <a:pos x="14" y="1"/>
                  </a:cxn>
                </a:cxnLst>
                <a:rect l="0" t="0" r="r" b="b"/>
                <a:pathLst>
                  <a:path w="20" h="30">
                    <a:moveTo>
                      <a:pt x="14" y="1"/>
                    </a:moveTo>
                    <a:cubicBezTo>
                      <a:pt x="12" y="2"/>
                      <a:pt x="16" y="10"/>
                      <a:pt x="15" y="11"/>
                    </a:cubicBezTo>
                    <a:cubicBezTo>
                      <a:pt x="14" y="13"/>
                      <a:pt x="6" y="10"/>
                      <a:pt x="5" y="12"/>
                    </a:cubicBezTo>
                    <a:cubicBezTo>
                      <a:pt x="3" y="14"/>
                      <a:pt x="10" y="19"/>
                      <a:pt x="10" y="21"/>
                    </a:cubicBezTo>
                    <a:cubicBezTo>
                      <a:pt x="9" y="24"/>
                      <a:pt x="0" y="24"/>
                      <a:pt x="0" y="26"/>
                    </a:cubicBezTo>
                    <a:cubicBezTo>
                      <a:pt x="0" y="28"/>
                      <a:pt x="3" y="29"/>
                      <a:pt x="6" y="30"/>
                    </a:cubicBezTo>
                    <a:cubicBezTo>
                      <a:pt x="11" y="22"/>
                      <a:pt x="16" y="12"/>
                      <a:pt x="20" y="3"/>
                    </a:cubicBezTo>
                    <a:cubicBezTo>
                      <a:pt x="18" y="2"/>
                      <a:pt x="15" y="0"/>
                      <a:pt x="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9" name="Group 290"/>
            <p:cNvGrpSpPr/>
            <p:nvPr/>
          </p:nvGrpSpPr>
          <p:grpSpPr>
            <a:xfrm rot="1639090">
              <a:off x="6570562" y="1812529"/>
              <a:ext cx="343123" cy="265608"/>
              <a:chOff x="3871913" y="3657600"/>
              <a:chExt cx="477837" cy="369888"/>
            </a:xfrm>
          </p:grpSpPr>
          <p:sp>
            <p:nvSpPr>
              <p:cNvPr id="377" name="Freeform 376"/>
              <p:cNvSpPr>
                <a:spLocks/>
              </p:cNvSpPr>
              <p:nvPr/>
            </p:nvSpPr>
            <p:spPr bwMode="auto">
              <a:xfrm>
                <a:off x="3932238" y="3986213"/>
                <a:ext cx="112713" cy="41275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9" y="7"/>
                  </a:cxn>
                  <a:cxn ang="0">
                    <a:pos x="0" y="11"/>
                  </a:cxn>
                  <a:cxn ang="0">
                    <a:pos x="19" y="8"/>
                  </a:cxn>
                  <a:cxn ang="0">
                    <a:pos x="30" y="0"/>
                  </a:cxn>
                  <a:cxn ang="0">
                    <a:pos x="27" y="1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1" y="3"/>
                      <a:pt x="15" y="5"/>
                      <a:pt x="9" y="7"/>
                    </a:cubicBezTo>
                    <a:cubicBezTo>
                      <a:pt x="6" y="9"/>
                      <a:pt x="3" y="10"/>
                      <a:pt x="0" y="11"/>
                    </a:cubicBezTo>
                    <a:cubicBezTo>
                      <a:pt x="6" y="10"/>
                      <a:pt x="12" y="9"/>
                      <a:pt x="19" y="8"/>
                    </a:cubicBezTo>
                    <a:cubicBezTo>
                      <a:pt x="23" y="5"/>
                      <a:pt x="27" y="2"/>
                      <a:pt x="30" y="0"/>
                    </a:cubicBezTo>
                    <a:cubicBezTo>
                      <a:pt x="29" y="0"/>
                      <a:pt x="28" y="0"/>
                      <a:pt x="27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9"/>
              <p:cNvSpPr>
                <a:spLocks/>
              </p:cNvSpPr>
              <p:nvPr/>
            </p:nvSpPr>
            <p:spPr bwMode="auto">
              <a:xfrm>
                <a:off x="4243388" y="3876675"/>
                <a:ext cx="15875" cy="6350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1"/>
                      <a:pt x="3" y="0"/>
                      <a:pt x="4" y="0"/>
                    </a:cubicBez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78"/>
              <p:cNvSpPr>
                <a:spLocks/>
              </p:cNvSpPr>
              <p:nvPr/>
            </p:nvSpPr>
            <p:spPr bwMode="auto">
              <a:xfrm>
                <a:off x="3871913" y="3868738"/>
                <a:ext cx="206375" cy="60325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1" y="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</a:cxnLst>
                <a:rect l="0" t="0" r="r" b="b"/>
                <a:pathLst>
                  <a:path w="55" h="16">
                    <a:moveTo>
                      <a:pt x="44" y="8"/>
                    </a:moveTo>
                    <a:cubicBezTo>
                      <a:pt x="26" y="5"/>
                      <a:pt x="2" y="0"/>
                      <a:pt x="1" y="5"/>
                    </a:cubicBezTo>
                    <a:cubicBezTo>
                      <a:pt x="0" y="10"/>
                      <a:pt x="25" y="12"/>
                      <a:pt x="43" y="16"/>
                    </a:cubicBezTo>
                    <a:cubicBezTo>
                      <a:pt x="48" y="15"/>
                      <a:pt x="52" y="15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79"/>
              <p:cNvSpPr>
                <a:spLocks/>
              </p:cNvSpPr>
              <p:nvPr/>
            </p:nvSpPr>
            <p:spPr bwMode="auto">
              <a:xfrm>
                <a:off x="4187825" y="3714750"/>
                <a:ext cx="150813" cy="173038"/>
              </a:xfrm>
              <a:custGeom>
                <a:avLst/>
                <a:gdLst/>
                <a:ahLst/>
                <a:cxnLst>
                  <a:cxn ang="0">
                    <a:pos x="9" y="40"/>
                  </a:cxn>
                  <a:cxn ang="0">
                    <a:pos x="36" y="3"/>
                  </a:cxn>
                  <a:cxn ang="0">
                    <a:pos x="4" y="33"/>
                  </a:cxn>
                  <a:cxn ang="0">
                    <a:pos x="0" y="46"/>
                  </a:cxn>
                  <a:cxn ang="0">
                    <a:pos x="9" y="40"/>
                  </a:cxn>
                </a:cxnLst>
                <a:rect l="0" t="0" r="r" b="b"/>
                <a:pathLst>
                  <a:path w="40" h="46">
                    <a:moveTo>
                      <a:pt x="9" y="40"/>
                    </a:moveTo>
                    <a:cubicBezTo>
                      <a:pt x="20" y="26"/>
                      <a:pt x="40" y="6"/>
                      <a:pt x="36" y="3"/>
                    </a:cubicBezTo>
                    <a:cubicBezTo>
                      <a:pt x="32" y="0"/>
                      <a:pt x="17" y="20"/>
                      <a:pt x="4" y="33"/>
                    </a:cubicBezTo>
                    <a:cubicBezTo>
                      <a:pt x="2" y="38"/>
                      <a:pt x="0" y="42"/>
                      <a:pt x="0" y="46"/>
                    </a:cubicBezTo>
                    <a:cubicBezTo>
                      <a:pt x="2" y="44"/>
                      <a:pt x="5" y="43"/>
                      <a:pt x="9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0"/>
              <p:cNvSpPr>
                <a:spLocks/>
              </p:cNvSpPr>
              <p:nvPr/>
            </p:nvSpPr>
            <p:spPr bwMode="auto">
              <a:xfrm>
                <a:off x="4033838" y="3665538"/>
                <a:ext cx="85725" cy="206375"/>
              </a:xfrm>
              <a:custGeom>
                <a:avLst/>
                <a:gdLst/>
                <a:ahLst/>
                <a:cxnLst>
                  <a:cxn ang="0">
                    <a:pos x="19" y="50"/>
                  </a:cxn>
                  <a:cxn ang="0">
                    <a:pos x="22" y="53"/>
                  </a:cxn>
                  <a:cxn ang="0">
                    <a:pos x="23" y="55"/>
                  </a:cxn>
                  <a:cxn ang="0">
                    <a:pos x="23" y="42"/>
                  </a:cxn>
                  <a:cxn ang="0">
                    <a:pos x="5" y="2"/>
                  </a:cxn>
                  <a:cxn ang="0">
                    <a:pos x="17" y="47"/>
                  </a:cxn>
                  <a:cxn ang="0">
                    <a:pos x="18" y="48"/>
                  </a:cxn>
                  <a:cxn ang="0">
                    <a:pos x="19" y="50"/>
                  </a:cxn>
                </a:cxnLst>
                <a:rect l="0" t="0" r="r" b="b"/>
                <a:pathLst>
                  <a:path w="23" h="55">
                    <a:moveTo>
                      <a:pt x="19" y="50"/>
                    </a:moveTo>
                    <a:cubicBezTo>
                      <a:pt x="20" y="51"/>
                      <a:pt x="21" y="52"/>
                      <a:pt x="22" y="53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11" y="29"/>
                      <a:pt x="17" y="47"/>
                    </a:cubicBezTo>
                    <a:cubicBezTo>
                      <a:pt x="17" y="47"/>
                      <a:pt x="18" y="48"/>
                      <a:pt x="18" y="48"/>
                    </a:cubicBezTo>
                    <a:cubicBezTo>
                      <a:pt x="18" y="49"/>
                      <a:pt x="19" y="49"/>
                      <a:pt x="19" y="5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1"/>
              <p:cNvSpPr>
                <a:spLocks/>
              </p:cNvSpPr>
              <p:nvPr/>
            </p:nvSpPr>
            <p:spPr bwMode="auto">
              <a:xfrm>
                <a:off x="4078288" y="3981450"/>
                <a:ext cx="26988" cy="158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2" y="3"/>
                      <a:pt x="4" y="3"/>
                      <a:pt x="6" y="2"/>
                    </a:cubicBezTo>
                    <a:cubicBezTo>
                      <a:pt x="6" y="1"/>
                      <a:pt x="7" y="1"/>
                      <a:pt x="7" y="0"/>
                    </a:cubicBezTo>
                    <a:cubicBezTo>
                      <a:pt x="5" y="1"/>
                      <a:pt x="3" y="3"/>
                      <a:pt x="0" y="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2"/>
              <p:cNvSpPr>
                <a:spLocks/>
              </p:cNvSpPr>
              <p:nvPr/>
            </p:nvSpPr>
            <p:spPr bwMode="auto">
              <a:xfrm>
                <a:off x="4183063" y="3687763"/>
                <a:ext cx="76200" cy="128588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0" y="0"/>
                  </a:cxn>
                  <a:cxn ang="0">
                    <a:pos x="0" y="34"/>
                  </a:cxn>
                </a:cxnLst>
                <a:rect l="0" t="0" r="r" b="b"/>
                <a:pathLst>
                  <a:path w="20" h="34">
                    <a:moveTo>
                      <a:pt x="0" y="34"/>
                    </a:moveTo>
                    <a:cubicBezTo>
                      <a:pt x="7" y="20"/>
                      <a:pt x="15" y="2"/>
                      <a:pt x="20" y="0"/>
                    </a:cubicBezTo>
                    <a:cubicBezTo>
                      <a:pt x="15" y="2"/>
                      <a:pt x="7" y="20"/>
                      <a:pt x="0" y="3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3"/>
              <p:cNvSpPr>
                <a:spLocks/>
              </p:cNvSpPr>
              <p:nvPr/>
            </p:nvSpPr>
            <p:spPr bwMode="auto">
              <a:xfrm>
                <a:off x="3987800" y="3725863"/>
                <a:ext cx="87313" cy="131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35"/>
                  </a:cxn>
                  <a:cxn ang="0">
                    <a:pos x="23" y="35"/>
                  </a:cxn>
                  <a:cxn ang="0">
                    <a:pos x="0" y="0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3" y="7"/>
                      <a:pt x="15" y="23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5" y="23"/>
                      <a:pt x="3" y="7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4"/>
              <p:cNvSpPr>
                <a:spLocks/>
              </p:cNvSpPr>
              <p:nvPr/>
            </p:nvSpPr>
            <p:spPr bwMode="auto">
              <a:xfrm>
                <a:off x="4176713" y="3816350"/>
                <a:ext cx="6350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5"/>
              <p:cNvSpPr>
                <a:spLocks/>
              </p:cNvSpPr>
              <p:nvPr/>
            </p:nvSpPr>
            <p:spPr bwMode="auto">
              <a:xfrm>
                <a:off x="3984625" y="3695700"/>
                <a:ext cx="134938" cy="192088"/>
              </a:xfrm>
              <a:custGeom>
                <a:avLst/>
                <a:gdLst/>
                <a:ahLst/>
                <a:cxnLst>
                  <a:cxn ang="0">
                    <a:pos x="35" y="51"/>
                  </a:cxn>
                  <a:cxn ang="0">
                    <a:pos x="36" y="47"/>
                  </a:cxn>
                  <a:cxn ang="0">
                    <a:pos x="35" y="45"/>
                  </a:cxn>
                  <a:cxn ang="0">
                    <a:pos x="32" y="42"/>
                  </a:cxn>
                  <a:cxn ang="0">
                    <a:pos x="31" y="40"/>
                  </a:cxn>
                  <a:cxn ang="0">
                    <a:pos x="30" y="39"/>
                  </a:cxn>
                  <a:cxn ang="0">
                    <a:pos x="1" y="3"/>
                  </a:cxn>
                  <a:cxn ang="0">
                    <a:pos x="1" y="8"/>
                  </a:cxn>
                  <a:cxn ang="0">
                    <a:pos x="24" y="43"/>
                  </a:cxn>
                  <a:cxn ang="0">
                    <a:pos x="35" y="51"/>
                  </a:cxn>
                </a:cxnLst>
                <a:rect l="0" t="0" r="r" b="b"/>
                <a:pathLst>
                  <a:path w="36" h="51">
                    <a:moveTo>
                      <a:pt x="35" y="51"/>
                    </a:moveTo>
                    <a:cubicBezTo>
                      <a:pt x="36" y="50"/>
                      <a:pt x="36" y="48"/>
                      <a:pt x="36" y="47"/>
                    </a:cubicBezTo>
                    <a:cubicBezTo>
                      <a:pt x="36" y="46"/>
                      <a:pt x="35" y="46"/>
                      <a:pt x="35" y="45"/>
                    </a:cubicBezTo>
                    <a:cubicBezTo>
                      <a:pt x="34" y="44"/>
                      <a:pt x="33" y="43"/>
                      <a:pt x="32" y="42"/>
                    </a:cubicBezTo>
                    <a:cubicBezTo>
                      <a:pt x="32" y="41"/>
                      <a:pt x="31" y="41"/>
                      <a:pt x="31" y="40"/>
                    </a:cubicBezTo>
                    <a:cubicBezTo>
                      <a:pt x="31" y="40"/>
                      <a:pt x="30" y="39"/>
                      <a:pt x="30" y="39"/>
                    </a:cubicBezTo>
                    <a:cubicBezTo>
                      <a:pt x="19" y="24"/>
                      <a:pt x="5" y="0"/>
                      <a:pt x="1" y="3"/>
                    </a:cubicBezTo>
                    <a:cubicBezTo>
                      <a:pt x="0" y="4"/>
                      <a:pt x="0" y="5"/>
                      <a:pt x="1" y="8"/>
                    </a:cubicBezTo>
                    <a:cubicBezTo>
                      <a:pt x="4" y="15"/>
                      <a:pt x="16" y="31"/>
                      <a:pt x="24" y="43"/>
                    </a:cubicBezTo>
                    <a:cubicBezTo>
                      <a:pt x="29" y="47"/>
                      <a:pt x="33" y="50"/>
                      <a:pt x="35" y="5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6"/>
              <p:cNvSpPr>
                <a:spLocks/>
              </p:cNvSpPr>
              <p:nvPr/>
            </p:nvSpPr>
            <p:spPr bwMode="auto">
              <a:xfrm>
                <a:off x="3871913" y="3921125"/>
                <a:ext cx="217488" cy="49213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5" y="0"/>
                  </a:cxn>
                  <a:cxn ang="0">
                    <a:pos x="43" y="2"/>
                  </a:cxn>
                  <a:cxn ang="0">
                    <a:pos x="18" y="4"/>
                  </a:cxn>
                  <a:cxn ang="0">
                    <a:pos x="15" y="4"/>
                  </a:cxn>
                  <a:cxn ang="0">
                    <a:pos x="11" y="5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44" y="9"/>
                  </a:cxn>
                  <a:cxn ang="0">
                    <a:pos x="58" y="2"/>
                  </a:cxn>
                </a:cxnLst>
                <a:rect l="0" t="0" r="r" b="b"/>
                <a:pathLst>
                  <a:path w="58" h="13">
                    <a:moveTo>
                      <a:pt x="58" y="2"/>
                    </a:moveTo>
                    <a:cubicBezTo>
                      <a:pt x="57" y="2"/>
                      <a:pt x="56" y="1"/>
                      <a:pt x="55" y="0"/>
                    </a:cubicBezTo>
                    <a:cubicBezTo>
                      <a:pt x="52" y="1"/>
                      <a:pt x="48" y="1"/>
                      <a:pt x="43" y="2"/>
                    </a:cubicBezTo>
                    <a:cubicBezTo>
                      <a:pt x="35" y="3"/>
                      <a:pt x="26" y="3"/>
                      <a:pt x="18" y="4"/>
                    </a:cubicBezTo>
                    <a:cubicBezTo>
                      <a:pt x="17" y="4"/>
                      <a:pt x="16" y="4"/>
                      <a:pt x="15" y="4"/>
                    </a:cubicBezTo>
                    <a:cubicBezTo>
                      <a:pt x="14" y="5"/>
                      <a:pt x="12" y="5"/>
                      <a:pt x="11" y="5"/>
                    </a:cubicBezTo>
                    <a:cubicBezTo>
                      <a:pt x="4" y="6"/>
                      <a:pt x="0" y="8"/>
                      <a:pt x="0" y="10"/>
                    </a:cubicBezTo>
                    <a:cubicBezTo>
                      <a:pt x="0" y="11"/>
                      <a:pt x="1" y="11"/>
                      <a:pt x="3" y="12"/>
                    </a:cubicBezTo>
                    <a:cubicBezTo>
                      <a:pt x="10" y="13"/>
                      <a:pt x="29" y="10"/>
                      <a:pt x="44" y="9"/>
                    </a:cubicBezTo>
                    <a:cubicBezTo>
                      <a:pt x="50" y="7"/>
                      <a:pt x="55" y="4"/>
                      <a:pt x="58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7"/>
              <p:cNvSpPr>
                <a:spLocks/>
              </p:cNvSpPr>
              <p:nvPr/>
            </p:nvSpPr>
            <p:spPr bwMode="auto">
              <a:xfrm>
                <a:off x="4171950" y="3684588"/>
                <a:ext cx="106363" cy="20637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0" y="55"/>
                  </a:cxn>
                  <a:cxn ang="0">
                    <a:pos x="4" y="54"/>
                  </a:cxn>
                  <a:cxn ang="0">
                    <a:pos x="8" y="4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3" y="35"/>
                  </a:cxn>
                  <a:cxn ang="0">
                    <a:pos x="1" y="38"/>
                  </a:cxn>
                  <a:cxn ang="0">
                    <a:pos x="0" y="45"/>
                  </a:cxn>
                </a:cxnLst>
                <a:rect l="0" t="0" r="r" b="b"/>
                <a:pathLst>
                  <a:path w="28" h="55">
                    <a:moveTo>
                      <a:pt x="0" y="45"/>
                    </a:moveTo>
                    <a:cubicBezTo>
                      <a:pt x="0" y="49"/>
                      <a:pt x="0" y="53"/>
                      <a:pt x="0" y="55"/>
                    </a:cubicBezTo>
                    <a:cubicBezTo>
                      <a:pt x="1" y="55"/>
                      <a:pt x="2" y="54"/>
                      <a:pt x="4" y="54"/>
                    </a:cubicBezTo>
                    <a:cubicBezTo>
                      <a:pt x="4" y="50"/>
                      <a:pt x="6" y="46"/>
                      <a:pt x="8" y="41"/>
                    </a:cubicBezTo>
                    <a:cubicBezTo>
                      <a:pt x="16" y="25"/>
                      <a:pt x="28" y="3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18" y="3"/>
                      <a:pt x="10" y="21"/>
                      <a:pt x="3" y="35"/>
                    </a:cubicBezTo>
                    <a:cubicBezTo>
                      <a:pt x="2" y="36"/>
                      <a:pt x="2" y="37"/>
                      <a:pt x="1" y="38"/>
                    </a:cubicBezTo>
                    <a:cubicBezTo>
                      <a:pt x="1" y="41"/>
                      <a:pt x="1" y="43"/>
                      <a:pt x="0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88"/>
              <p:cNvSpPr>
                <a:spLocks/>
              </p:cNvSpPr>
              <p:nvPr/>
            </p:nvSpPr>
            <p:spPr bwMode="auto">
              <a:xfrm>
                <a:off x="4100513" y="3978275"/>
                <a:ext cx="15875" cy="1111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1" y="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0" y="2"/>
                      <a:pt x="0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89"/>
              <p:cNvSpPr>
                <a:spLocks/>
              </p:cNvSpPr>
              <p:nvPr/>
            </p:nvSpPr>
            <p:spPr bwMode="auto">
              <a:xfrm>
                <a:off x="3932238" y="3762375"/>
                <a:ext cx="123825" cy="114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0" y="0"/>
                  </a:cxn>
                </a:cxnLst>
                <a:rect l="0" t="0" r="r" b="b"/>
                <a:pathLst>
                  <a:path w="33" h="30">
                    <a:moveTo>
                      <a:pt x="0" y="0"/>
                    </a:moveTo>
                    <a:cubicBezTo>
                      <a:pt x="3" y="6"/>
                      <a:pt x="21" y="2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21" y="20"/>
                      <a:pt x="3" y="6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0"/>
              <p:cNvSpPr>
                <a:spLocks/>
              </p:cNvSpPr>
              <p:nvPr/>
            </p:nvSpPr>
            <p:spPr bwMode="auto">
              <a:xfrm>
                <a:off x="4243388" y="3883025"/>
                <a:ext cx="793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1"/>
              <p:cNvSpPr>
                <a:spLocks/>
              </p:cNvSpPr>
              <p:nvPr/>
            </p:nvSpPr>
            <p:spPr bwMode="auto">
              <a:xfrm>
                <a:off x="3878263" y="3929063"/>
                <a:ext cx="211138" cy="984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2" y="7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56" y="0"/>
                  </a:cxn>
                </a:cxnLst>
                <a:rect l="0" t="0" r="r" b="b"/>
                <a:pathLst>
                  <a:path w="56" h="26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3" y="2"/>
                      <a:pt x="48" y="5"/>
                      <a:pt x="42" y="7"/>
                    </a:cubicBezTo>
                    <a:cubicBezTo>
                      <a:pt x="25" y="14"/>
                      <a:pt x="0" y="22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20"/>
                      <a:pt x="47" y="8"/>
                      <a:pt x="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2"/>
              <p:cNvSpPr>
                <a:spLocks/>
              </p:cNvSpPr>
              <p:nvPr/>
            </p:nvSpPr>
            <p:spPr bwMode="auto">
              <a:xfrm>
                <a:off x="4149725" y="3819525"/>
                <a:ext cx="1588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3"/>
              <p:cNvSpPr>
                <a:spLocks/>
              </p:cNvSpPr>
              <p:nvPr/>
            </p:nvSpPr>
            <p:spPr bwMode="auto">
              <a:xfrm>
                <a:off x="4033838" y="3986213"/>
                <a:ext cx="11113" cy="317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4"/>
              <p:cNvSpPr>
                <a:spLocks/>
              </p:cNvSpPr>
              <p:nvPr/>
            </p:nvSpPr>
            <p:spPr bwMode="auto">
              <a:xfrm>
                <a:off x="3932238" y="4011613"/>
                <a:ext cx="33338" cy="158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9" y="0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2"/>
                      <a:pt x="3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3"/>
                      <a:pt x="6" y="2"/>
                      <a:pt x="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5"/>
              <p:cNvSpPr>
                <a:spLocks/>
              </p:cNvSpPr>
              <p:nvPr/>
            </p:nvSpPr>
            <p:spPr bwMode="auto">
              <a:xfrm>
                <a:off x="3932238" y="3751263"/>
                <a:ext cx="3175" cy="476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0" y="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6"/>
              <p:cNvSpPr>
                <a:spLocks/>
              </p:cNvSpPr>
              <p:nvPr/>
            </p:nvSpPr>
            <p:spPr bwMode="auto">
              <a:xfrm>
                <a:off x="4149725" y="3660775"/>
                <a:ext cx="49213" cy="158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3" y="2"/>
                  </a:cxn>
                  <a:cxn ang="0">
                    <a:pos x="12" y="1"/>
                  </a:cxn>
                  <a:cxn ang="0">
                    <a:pos x="0" y="42"/>
                  </a:cxn>
                  <a:cxn ang="0">
                    <a:pos x="12" y="1"/>
                  </a:cxn>
                </a:cxnLst>
                <a:rect l="0" t="0" r="r" b="b"/>
                <a:pathLst>
                  <a:path w="13" h="42">
                    <a:moveTo>
                      <a:pt x="12" y="1"/>
                    </a:moveTo>
                    <a:cubicBezTo>
                      <a:pt x="12" y="1"/>
                      <a:pt x="13" y="1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7" y="0"/>
                      <a:pt x="4" y="24"/>
                      <a:pt x="0" y="42"/>
                    </a:cubicBezTo>
                    <a:cubicBezTo>
                      <a:pt x="4" y="24"/>
                      <a:pt x="7" y="0"/>
                      <a:pt x="1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7"/>
              <p:cNvSpPr>
                <a:spLocks/>
              </p:cNvSpPr>
              <p:nvPr/>
            </p:nvSpPr>
            <p:spPr bwMode="auto">
              <a:xfrm>
                <a:off x="4116388" y="3978275"/>
                <a:ext cx="158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398"/>
              <p:cNvSpPr>
                <a:spLocks/>
              </p:cNvSpPr>
              <p:nvPr/>
            </p:nvSpPr>
            <p:spPr bwMode="auto">
              <a:xfrm>
                <a:off x="3878263" y="3929063"/>
                <a:ext cx="215900" cy="98425"/>
              </a:xfrm>
              <a:custGeom>
                <a:avLst/>
                <a:gdLst/>
                <a:ahLst/>
                <a:cxnLst>
                  <a:cxn ang="0">
                    <a:pos x="41" y="16"/>
                  </a:cxn>
                  <a:cxn ang="0">
                    <a:pos x="44" y="15"/>
                  </a:cxn>
                  <a:cxn ang="0">
                    <a:pos x="57" y="2"/>
                  </a:cxn>
                  <a:cxn ang="0">
                    <a:pos x="56" y="0"/>
                  </a:cxn>
                  <a:cxn ang="0">
                    <a:pos x="2" y="26"/>
                  </a:cxn>
                  <a:cxn ang="0">
                    <a:pos x="14" y="26"/>
                  </a:cxn>
                  <a:cxn ang="0">
                    <a:pos x="23" y="22"/>
                  </a:cxn>
                  <a:cxn ang="0">
                    <a:pos x="41" y="16"/>
                  </a:cxn>
                </a:cxnLst>
                <a:rect l="0" t="0" r="r" b="b"/>
                <a:pathLst>
                  <a:path w="57" h="26">
                    <a:moveTo>
                      <a:pt x="41" y="16"/>
                    </a:moveTo>
                    <a:cubicBezTo>
                      <a:pt x="42" y="15"/>
                      <a:pt x="43" y="15"/>
                      <a:pt x="44" y="15"/>
                    </a:cubicBezTo>
                    <a:cubicBezTo>
                      <a:pt x="51" y="9"/>
                      <a:pt x="57" y="5"/>
                      <a:pt x="57" y="2"/>
                    </a:cubicBezTo>
                    <a:cubicBezTo>
                      <a:pt x="57" y="1"/>
                      <a:pt x="56" y="1"/>
                      <a:pt x="56" y="0"/>
                    </a:cubicBezTo>
                    <a:cubicBezTo>
                      <a:pt x="47" y="8"/>
                      <a:pt x="0" y="20"/>
                      <a:pt x="2" y="26"/>
                    </a:cubicBezTo>
                    <a:cubicBezTo>
                      <a:pt x="6" y="26"/>
                      <a:pt x="10" y="26"/>
                      <a:pt x="14" y="26"/>
                    </a:cubicBezTo>
                    <a:cubicBezTo>
                      <a:pt x="17" y="25"/>
                      <a:pt x="20" y="24"/>
                      <a:pt x="23" y="22"/>
                    </a:cubicBezTo>
                    <a:cubicBezTo>
                      <a:pt x="29" y="20"/>
                      <a:pt x="35" y="18"/>
                      <a:pt x="41" y="1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399"/>
              <p:cNvSpPr>
                <a:spLocks/>
              </p:cNvSpPr>
              <p:nvPr/>
            </p:nvSpPr>
            <p:spPr bwMode="auto">
              <a:xfrm>
                <a:off x="3932238" y="3744913"/>
                <a:ext cx="184150" cy="153988"/>
              </a:xfrm>
              <a:custGeom>
                <a:avLst/>
                <a:gdLst/>
                <a:ahLst/>
                <a:cxnLst>
                  <a:cxn ang="0">
                    <a:pos x="48" y="40"/>
                  </a:cxn>
                  <a:cxn ang="0">
                    <a:pos x="49" y="38"/>
                  </a:cxn>
                  <a:cxn ang="0">
                    <a:pos x="38" y="30"/>
                  </a:cxn>
                  <a:cxn ang="0">
                    <a:pos x="38" y="3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33" y="35"/>
                  </a:cxn>
                  <a:cxn ang="0">
                    <a:pos x="48" y="40"/>
                  </a:cxn>
                </a:cxnLst>
                <a:rect l="0" t="0" r="r" b="b"/>
                <a:pathLst>
                  <a:path w="49" h="41">
                    <a:moveTo>
                      <a:pt x="48" y="40"/>
                    </a:moveTo>
                    <a:cubicBezTo>
                      <a:pt x="49" y="39"/>
                      <a:pt x="49" y="39"/>
                      <a:pt x="49" y="38"/>
                    </a:cubicBezTo>
                    <a:cubicBezTo>
                      <a:pt x="47" y="37"/>
                      <a:pt x="43" y="34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4" y="19"/>
                      <a:pt x="6" y="0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11"/>
                      <a:pt x="21" y="25"/>
                      <a:pt x="33" y="35"/>
                    </a:cubicBezTo>
                    <a:cubicBezTo>
                      <a:pt x="40" y="39"/>
                      <a:pt x="46" y="41"/>
                      <a:pt x="48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0"/>
              <p:cNvSpPr>
                <a:spLocks/>
              </p:cNvSpPr>
              <p:nvPr/>
            </p:nvSpPr>
            <p:spPr bwMode="auto">
              <a:xfrm>
                <a:off x="4149725" y="3660775"/>
                <a:ext cx="57150" cy="230188"/>
              </a:xfrm>
              <a:custGeom>
                <a:avLst/>
                <a:gdLst/>
                <a:ahLst/>
                <a:cxnLst>
                  <a:cxn ang="0">
                    <a:pos x="4" y="61"/>
                  </a:cxn>
                  <a:cxn ang="0">
                    <a:pos x="6" y="61"/>
                  </a:cxn>
                  <a:cxn ang="0">
                    <a:pos x="6" y="51"/>
                  </a:cxn>
                  <a:cxn ang="0">
                    <a:pos x="7" y="44"/>
                  </a:cxn>
                  <a:cxn ang="0">
                    <a:pos x="7" y="44"/>
                  </a:cxn>
                  <a:cxn ang="0">
                    <a:pos x="13" y="2"/>
                  </a:cxn>
                  <a:cxn ang="0">
                    <a:pos x="12" y="1"/>
                  </a:cxn>
                  <a:cxn ang="0">
                    <a:pos x="0" y="42"/>
                  </a:cxn>
                  <a:cxn ang="0">
                    <a:pos x="0" y="43"/>
                  </a:cxn>
                  <a:cxn ang="0">
                    <a:pos x="4" y="61"/>
                  </a:cxn>
                </a:cxnLst>
                <a:rect l="0" t="0" r="r" b="b"/>
                <a:pathLst>
                  <a:path w="15" h="61">
                    <a:moveTo>
                      <a:pt x="4" y="61"/>
                    </a:moveTo>
                    <a:cubicBezTo>
                      <a:pt x="5" y="61"/>
                      <a:pt x="5" y="61"/>
                      <a:pt x="6" y="61"/>
                    </a:cubicBezTo>
                    <a:cubicBezTo>
                      <a:pt x="6" y="59"/>
                      <a:pt x="6" y="55"/>
                      <a:pt x="6" y="51"/>
                    </a:cubicBezTo>
                    <a:cubicBezTo>
                      <a:pt x="7" y="49"/>
                      <a:pt x="7" y="47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0" y="29"/>
                      <a:pt x="15" y="8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7" y="0"/>
                      <a:pt x="4" y="24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1" y="52"/>
                      <a:pt x="2" y="60"/>
                      <a:pt x="4" y="6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1"/>
              <p:cNvSpPr>
                <a:spLocks/>
              </p:cNvSpPr>
              <p:nvPr/>
            </p:nvSpPr>
            <p:spPr bwMode="auto">
              <a:xfrm>
                <a:off x="4195763" y="3883025"/>
                <a:ext cx="55563" cy="5397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" y="14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0" y="13"/>
                  </a:cxn>
                </a:cxnLst>
                <a:rect l="0" t="0" r="r" b="b"/>
                <a:pathLst>
                  <a:path w="15" h="14">
                    <a:moveTo>
                      <a:pt x="0" y="13"/>
                    </a:moveTo>
                    <a:cubicBezTo>
                      <a:pt x="0" y="13"/>
                      <a:pt x="1" y="14"/>
                      <a:pt x="1" y="14"/>
                    </a:cubicBezTo>
                    <a:cubicBezTo>
                      <a:pt x="7" y="9"/>
                      <a:pt x="11" y="4"/>
                      <a:pt x="15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6" y="6"/>
                      <a:pt x="0" y="11"/>
                      <a:pt x="0" y="1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2"/>
              <p:cNvSpPr>
                <a:spLocks/>
              </p:cNvSpPr>
              <p:nvPr/>
            </p:nvSpPr>
            <p:spPr bwMode="auto">
              <a:xfrm>
                <a:off x="4116388" y="3978275"/>
                <a:ext cx="793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3"/>
              <p:cNvSpPr>
                <a:spLocks/>
              </p:cNvSpPr>
              <p:nvPr/>
            </p:nvSpPr>
            <p:spPr bwMode="auto">
              <a:xfrm>
                <a:off x="3886200" y="3657600"/>
                <a:ext cx="463550" cy="358775"/>
              </a:xfrm>
              <a:custGeom>
                <a:avLst/>
                <a:gdLst/>
                <a:ahLst/>
                <a:cxnLst>
                  <a:cxn ang="0">
                    <a:pos x="80" y="61"/>
                  </a:cxn>
                  <a:cxn ang="0">
                    <a:pos x="76" y="62"/>
                  </a:cxn>
                  <a:cxn ang="0">
                    <a:pos x="74" y="62"/>
                  </a:cxn>
                  <a:cxn ang="0">
                    <a:pos x="70" y="44"/>
                  </a:cxn>
                  <a:cxn ang="0">
                    <a:pos x="70" y="44"/>
                  </a:cxn>
                  <a:cxn ang="0">
                    <a:pos x="63" y="1"/>
                  </a:cxn>
                  <a:cxn ang="0">
                    <a:pos x="62" y="44"/>
                  </a:cxn>
                  <a:cxn ang="0">
                    <a:pos x="62" y="57"/>
                  </a:cxn>
                  <a:cxn ang="0">
                    <a:pos x="61" y="61"/>
                  </a:cxn>
                  <a:cxn ang="0">
                    <a:pos x="60" y="63"/>
                  </a:cxn>
                  <a:cxn ang="0">
                    <a:pos x="45" y="58"/>
                  </a:cxn>
                  <a:cxn ang="0">
                    <a:pos x="45" y="58"/>
                  </a:cxn>
                  <a:cxn ang="0">
                    <a:pos x="2" y="42"/>
                  </a:cxn>
                  <a:cxn ang="0">
                    <a:pos x="40" y="64"/>
                  </a:cxn>
                  <a:cxn ang="0">
                    <a:pos x="51" y="70"/>
                  </a:cxn>
                  <a:cxn ang="0">
                    <a:pos x="54" y="72"/>
                  </a:cxn>
                  <a:cxn ang="0">
                    <a:pos x="54" y="72"/>
                  </a:cxn>
                  <a:cxn ang="0">
                    <a:pos x="55" y="74"/>
                  </a:cxn>
                  <a:cxn ang="0">
                    <a:pos x="42" y="87"/>
                  </a:cxn>
                  <a:cxn ang="0">
                    <a:pos x="42" y="87"/>
                  </a:cxn>
                  <a:cxn ang="0">
                    <a:pos x="31" y="95"/>
                  </a:cxn>
                  <a:cxn ang="0">
                    <a:pos x="33" y="95"/>
                  </a:cxn>
                  <a:cxn ang="0">
                    <a:pos x="51" y="90"/>
                  </a:cxn>
                  <a:cxn ang="0">
                    <a:pos x="58" y="86"/>
                  </a:cxn>
                  <a:cxn ang="0">
                    <a:pos x="61" y="85"/>
                  </a:cxn>
                  <a:cxn ang="0">
                    <a:pos x="61" y="85"/>
                  </a:cxn>
                  <a:cxn ang="0">
                    <a:pos x="63" y="85"/>
                  </a:cxn>
                  <a:cxn ang="0">
                    <a:pos x="63" y="86"/>
                  </a:cxn>
                  <a:cxn ang="0">
                    <a:pos x="83" y="74"/>
                  </a:cxn>
                  <a:cxn ang="0">
                    <a:pos x="82" y="73"/>
                  </a:cxn>
                  <a:cxn ang="0">
                    <a:pos x="95" y="60"/>
                  </a:cxn>
                  <a:cxn ang="0">
                    <a:pos x="95" y="60"/>
                  </a:cxn>
                  <a:cxn ang="0">
                    <a:pos x="99" y="58"/>
                  </a:cxn>
                  <a:cxn ang="0">
                    <a:pos x="110" y="45"/>
                  </a:cxn>
                  <a:cxn ang="0">
                    <a:pos x="123" y="33"/>
                  </a:cxn>
                  <a:cxn ang="0">
                    <a:pos x="89" y="55"/>
                  </a:cxn>
                  <a:cxn ang="0">
                    <a:pos x="80" y="61"/>
                  </a:cxn>
                </a:cxnLst>
                <a:rect l="0" t="0" r="r" b="b"/>
                <a:pathLst>
                  <a:path w="123" h="95">
                    <a:moveTo>
                      <a:pt x="80" y="61"/>
                    </a:moveTo>
                    <a:cubicBezTo>
                      <a:pt x="78" y="61"/>
                      <a:pt x="77" y="62"/>
                      <a:pt x="76" y="62"/>
                    </a:cubicBezTo>
                    <a:cubicBezTo>
                      <a:pt x="75" y="62"/>
                      <a:pt x="75" y="62"/>
                      <a:pt x="74" y="62"/>
                    </a:cubicBezTo>
                    <a:cubicBezTo>
                      <a:pt x="72" y="61"/>
                      <a:pt x="71" y="53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8" y="26"/>
                      <a:pt x="68" y="0"/>
                      <a:pt x="63" y="1"/>
                    </a:cubicBezTo>
                    <a:cubicBezTo>
                      <a:pt x="58" y="1"/>
                      <a:pt x="61" y="26"/>
                      <a:pt x="62" y="44"/>
                    </a:cubicBezTo>
                    <a:cubicBezTo>
                      <a:pt x="62" y="49"/>
                      <a:pt x="62" y="53"/>
                      <a:pt x="62" y="57"/>
                    </a:cubicBezTo>
                    <a:cubicBezTo>
                      <a:pt x="62" y="58"/>
                      <a:pt x="62" y="60"/>
                      <a:pt x="61" y="61"/>
                    </a:cubicBezTo>
                    <a:cubicBezTo>
                      <a:pt x="61" y="62"/>
                      <a:pt x="61" y="62"/>
                      <a:pt x="60" y="63"/>
                    </a:cubicBezTo>
                    <a:cubicBezTo>
                      <a:pt x="58" y="64"/>
                      <a:pt x="52" y="62"/>
                      <a:pt x="45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29" y="51"/>
                      <a:pt x="4" y="37"/>
                      <a:pt x="2" y="42"/>
                    </a:cubicBezTo>
                    <a:cubicBezTo>
                      <a:pt x="0" y="47"/>
                      <a:pt x="24" y="56"/>
                      <a:pt x="40" y="64"/>
                    </a:cubicBezTo>
                    <a:cubicBezTo>
                      <a:pt x="44" y="66"/>
                      <a:pt x="48" y="68"/>
                      <a:pt x="51" y="70"/>
                    </a:cubicBezTo>
                    <a:cubicBezTo>
                      <a:pt x="52" y="71"/>
                      <a:pt x="53" y="72"/>
                      <a:pt x="54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4" y="73"/>
                      <a:pt x="55" y="73"/>
                      <a:pt x="55" y="74"/>
                    </a:cubicBezTo>
                    <a:cubicBezTo>
                      <a:pt x="55" y="77"/>
                      <a:pt x="49" y="81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39" y="89"/>
                      <a:pt x="35" y="92"/>
                      <a:pt x="31" y="95"/>
                    </a:cubicBezTo>
                    <a:cubicBezTo>
                      <a:pt x="31" y="95"/>
                      <a:pt x="32" y="95"/>
                      <a:pt x="33" y="95"/>
                    </a:cubicBezTo>
                    <a:cubicBezTo>
                      <a:pt x="40" y="93"/>
                      <a:pt x="46" y="92"/>
                      <a:pt x="51" y="90"/>
                    </a:cubicBezTo>
                    <a:cubicBezTo>
                      <a:pt x="54" y="89"/>
                      <a:pt x="56" y="87"/>
                      <a:pt x="58" y="86"/>
                    </a:cubicBezTo>
                    <a:cubicBezTo>
                      <a:pt x="59" y="86"/>
                      <a:pt x="60" y="85"/>
                      <a:pt x="61" y="85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5"/>
                      <a:pt x="63" y="86"/>
                      <a:pt x="63" y="86"/>
                    </a:cubicBezTo>
                    <a:cubicBezTo>
                      <a:pt x="72" y="82"/>
                      <a:pt x="78" y="78"/>
                      <a:pt x="83" y="74"/>
                    </a:cubicBezTo>
                    <a:cubicBezTo>
                      <a:pt x="83" y="74"/>
                      <a:pt x="82" y="73"/>
                      <a:pt x="82" y="73"/>
                    </a:cubicBezTo>
                    <a:cubicBezTo>
                      <a:pt x="82" y="71"/>
                      <a:pt x="88" y="66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6" y="59"/>
                      <a:pt x="97" y="59"/>
                      <a:pt x="99" y="58"/>
                    </a:cubicBezTo>
                    <a:cubicBezTo>
                      <a:pt x="102" y="53"/>
                      <a:pt x="106" y="49"/>
                      <a:pt x="110" y="45"/>
                    </a:cubicBezTo>
                    <a:cubicBezTo>
                      <a:pt x="113" y="42"/>
                      <a:pt x="118" y="38"/>
                      <a:pt x="123" y="33"/>
                    </a:cubicBezTo>
                    <a:cubicBezTo>
                      <a:pt x="114" y="37"/>
                      <a:pt x="100" y="48"/>
                      <a:pt x="89" y="55"/>
                    </a:cubicBezTo>
                    <a:cubicBezTo>
                      <a:pt x="85" y="58"/>
                      <a:pt x="82" y="59"/>
                      <a:pt x="80" y="6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0" name="Group 289"/>
            <p:cNvGrpSpPr/>
            <p:nvPr/>
          </p:nvGrpSpPr>
          <p:grpSpPr>
            <a:xfrm rot="1639090">
              <a:off x="7207991" y="711628"/>
              <a:ext cx="129953" cy="86636"/>
              <a:chOff x="3916363" y="1970088"/>
              <a:chExt cx="180975" cy="120650"/>
            </a:xfrm>
          </p:grpSpPr>
          <p:sp>
            <p:nvSpPr>
              <p:cNvPr id="373" name="Freeform 372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3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4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5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1" name="Group 288"/>
            <p:cNvGrpSpPr/>
            <p:nvPr/>
          </p:nvGrpSpPr>
          <p:grpSpPr>
            <a:xfrm rot="1639090">
              <a:off x="6580582" y="684579"/>
              <a:ext cx="524374" cy="395561"/>
              <a:chOff x="3190875" y="2187575"/>
              <a:chExt cx="730250" cy="550863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29" name="Freeform 134"/>
              <p:cNvSpPr>
                <a:spLocks/>
              </p:cNvSpPr>
              <p:nvPr/>
            </p:nvSpPr>
            <p:spPr bwMode="auto">
              <a:xfrm>
                <a:off x="3521075" y="2343150"/>
                <a:ext cx="52388" cy="44450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0"/>
                  </a:cxn>
                  <a:cxn ang="0">
                    <a:pos x="14" y="12"/>
                  </a:cxn>
                  <a:cxn ang="0">
                    <a:pos x="7" y="2"/>
                  </a:cxn>
                </a:cxnLst>
                <a:rect l="0" t="0" r="r" b="b"/>
                <a:pathLst>
                  <a:path w="14" h="12">
                    <a:moveTo>
                      <a:pt x="7" y="2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4" y="4"/>
                      <a:pt x="9" y="8"/>
                      <a:pt x="14" y="12"/>
                    </a:cubicBezTo>
                    <a:cubicBezTo>
                      <a:pt x="12" y="9"/>
                      <a:pt x="9" y="5"/>
                      <a:pt x="7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135"/>
              <p:cNvSpPr>
                <a:spLocks/>
              </p:cNvSpPr>
              <p:nvPr/>
            </p:nvSpPr>
            <p:spPr bwMode="auto">
              <a:xfrm>
                <a:off x="3413125" y="2327275"/>
                <a:ext cx="142875" cy="79375"/>
              </a:xfrm>
              <a:custGeom>
                <a:avLst/>
                <a:gdLst/>
                <a:ahLst/>
                <a:cxnLst>
                  <a:cxn ang="0">
                    <a:pos x="38" y="21"/>
                  </a:cxn>
                  <a:cxn ang="0">
                    <a:pos x="34" y="18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0" y="4"/>
                  </a:cxn>
                  <a:cxn ang="0">
                    <a:pos x="38" y="21"/>
                  </a:cxn>
                </a:cxnLst>
                <a:rect l="0" t="0" r="r" b="b"/>
                <a:pathLst>
                  <a:path w="38" h="21">
                    <a:moveTo>
                      <a:pt x="38" y="21"/>
                    </a:moveTo>
                    <a:cubicBezTo>
                      <a:pt x="36" y="20"/>
                      <a:pt x="35" y="19"/>
                      <a:pt x="34" y="18"/>
                    </a:cubicBezTo>
                    <a:cubicBezTo>
                      <a:pt x="27" y="12"/>
                      <a:pt x="19" y="6"/>
                      <a:pt x="13" y="0"/>
                    </a:cubicBezTo>
                    <a:cubicBezTo>
                      <a:pt x="12" y="0"/>
                      <a:pt x="10" y="0"/>
                      <a:pt x="9" y="0"/>
                    </a:cubicBezTo>
                    <a:cubicBezTo>
                      <a:pt x="5" y="0"/>
                      <a:pt x="2" y="2"/>
                      <a:pt x="0" y="4"/>
                    </a:cubicBezTo>
                    <a:cubicBezTo>
                      <a:pt x="9" y="6"/>
                      <a:pt x="25" y="16"/>
                      <a:pt x="38" y="2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136"/>
              <p:cNvSpPr>
                <a:spLocks/>
              </p:cNvSpPr>
              <p:nvPr/>
            </p:nvSpPr>
            <p:spPr bwMode="auto">
              <a:xfrm>
                <a:off x="3556000" y="2535238"/>
                <a:ext cx="11113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137"/>
              <p:cNvSpPr>
                <a:spLocks/>
              </p:cNvSpPr>
              <p:nvPr/>
            </p:nvSpPr>
            <p:spPr bwMode="auto">
              <a:xfrm>
                <a:off x="3416300" y="2516188"/>
                <a:ext cx="128588" cy="492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12"/>
                  </a:cxn>
                  <a:cxn ang="0">
                    <a:pos x="18" y="11"/>
                  </a:cxn>
                  <a:cxn ang="0">
                    <a:pos x="34" y="0"/>
                  </a:cxn>
                  <a:cxn ang="0">
                    <a:pos x="0" y="12"/>
                  </a:cxn>
                </a:cxnLst>
                <a:rect l="0" t="0" r="r" b="b"/>
                <a:pathLst>
                  <a:path w="34" h="13">
                    <a:moveTo>
                      <a:pt x="0" y="12"/>
                    </a:moveTo>
                    <a:cubicBezTo>
                      <a:pt x="1" y="12"/>
                      <a:pt x="2" y="12"/>
                      <a:pt x="3" y="12"/>
                    </a:cubicBezTo>
                    <a:cubicBezTo>
                      <a:pt x="9" y="13"/>
                      <a:pt x="16" y="11"/>
                      <a:pt x="18" y="11"/>
                    </a:cubicBezTo>
                    <a:cubicBezTo>
                      <a:pt x="23" y="7"/>
                      <a:pt x="29" y="3"/>
                      <a:pt x="34" y="0"/>
                    </a:cubicBezTo>
                    <a:cubicBezTo>
                      <a:pt x="22" y="4"/>
                      <a:pt x="8" y="9"/>
                      <a:pt x="0" y="1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138"/>
              <p:cNvSpPr>
                <a:spLocks/>
              </p:cNvSpPr>
              <p:nvPr/>
            </p:nvSpPr>
            <p:spPr bwMode="auto">
              <a:xfrm>
                <a:off x="3578225" y="2338388"/>
                <a:ext cx="19050" cy="34925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2"/>
                  </a:cxn>
                  <a:cxn ang="0">
                    <a:pos x="5" y="9"/>
                  </a:cxn>
                  <a:cxn ang="0">
                    <a:pos x="2" y="1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2" y="4"/>
                      <a:pt x="3" y="7"/>
                      <a:pt x="5" y="9"/>
                    </a:cubicBezTo>
                    <a:cubicBezTo>
                      <a:pt x="4" y="6"/>
                      <a:pt x="3" y="4"/>
                      <a:pt x="2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139"/>
              <p:cNvSpPr>
                <a:spLocks/>
              </p:cNvSpPr>
              <p:nvPr/>
            </p:nvSpPr>
            <p:spPr bwMode="auto">
              <a:xfrm>
                <a:off x="3190875" y="2365375"/>
                <a:ext cx="346075" cy="200025"/>
              </a:xfrm>
              <a:custGeom>
                <a:avLst/>
                <a:gdLst/>
                <a:ahLst/>
                <a:cxnLst>
                  <a:cxn ang="0">
                    <a:pos x="8" y="33"/>
                  </a:cxn>
                  <a:cxn ang="0">
                    <a:pos x="20" y="44"/>
                  </a:cxn>
                  <a:cxn ang="0">
                    <a:pos x="41" y="49"/>
                  </a:cxn>
                  <a:cxn ang="0">
                    <a:pos x="50" y="46"/>
                  </a:cxn>
                  <a:cxn ang="0">
                    <a:pos x="53" y="48"/>
                  </a:cxn>
                  <a:cxn ang="0">
                    <a:pos x="91" y="3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33" y="33"/>
                  </a:cxn>
                  <a:cxn ang="0">
                    <a:pos x="2" y="26"/>
                  </a:cxn>
                  <a:cxn ang="0">
                    <a:pos x="37" y="31"/>
                  </a:cxn>
                  <a:cxn ang="0">
                    <a:pos x="68" y="25"/>
                  </a:cxn>
                  <a:cxn ang="0">
                    <a:pos x="82" y="23"/>
                  </a:cxn>
                  <a:cxn ang="0">
                    <a:pos x="48" y="14"/>
                  </a:cxn>
                  <a:cxn ang="0">
                    <a:pos x="92" y="17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1" y="5"/>
                  </a:cxn>
                  <a:cxn ang="0">
                    <a:pos x="32" y="7"/>
                  </a:cxn>
                  <a:cxn ang="0">
                    <a:pos x="16" y="16"/>
                  </a:cxn>
                  <a:cxn ang="0">
                    <a:pos x="4" y="23"/>
                  </a:cxn>
                  <a:cxn ang="0">
                    <a:pos x="0" y="24"/>
                  </a:cxn>
                  <a:cxn ang="0">
                    <a:pos x="3" y="31"/>
                  </a:cxn>
                  <a:cxn ang="0">
                    <a:pos x="8" y="33"/>
                  </a:cxn>
                </a:cxnLst>
                <a:rect l="0" t="0" r="r" b="b"/>
                <a:pathLst>
                  <a:path w="92" h="53">
                    <a:moveTo>
                      <a:pt x="8" y="33"/>
                    </a:moveTo>
                    <a:cubicBezTo>
                      <a:pt x="14" y="34"/>
                      <a:pt x="18" y="42"/>
                      <a:pt x="20" y="44"/>
                    </a:cubicBezTo>
                    <a:cubicBezTo>
                      <a:pt x="27" y="53"/>
                      <a:pt x="41" y="49"/>
                      <a:pt x="41" y="49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6"/>
                      <a:pt x="51" y="47"/>
                      <a:pt x="53" y="48"/>
                    </a:cubicBezTo>
                    <a:cubicBezTo>
                      <a:pt x="58" y="44"/>
                      <a:pt x="77" y="38"/>
                      <a:pt x="91" y="32"/>
                    </a:cubicBezTo>
                    <a:cubicBezTo>
                      <a:pt x="73" y="34"/>
                      <a:pt x="48" y="37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2" y="33"/>
                      <a:pt x="36" y="34"/>
                      <a:pt x="33" y="33"/>
                    </a:cubicBezTo>
                    <a:cubicBezTo>
                      <a:pt x="25" y="31"/>
                      <a:pt x="2" y="26"/>
                      <a:pt x="2" y="26"/>
                    </a:cubicBezTo>
                    <a:cubicBezTo>
                      <a:pt x="2" y="26"/>
                      <a:pt x="34" y="32"/>
                      <a:pt x="37" y="31"/>
                    </a:cubicBezTo>
                    <a:cubicBezTo>
                      <a:pt x="41" y="31"/>
                      <a:pt x="65" y="25"/>
                      <a:pt x="68" y="25"/>
                    </a:cubicBezTo>
                    <a:cubicBezTo>
                      <a:pt x="70" y="25"/>
                      <a:pt x="76" y="24"/>
                      <a:pt x="82" y="23"/>
                    </a:cubicBezTo>
                    <a:cubicBezTo>
                      <a:pt x="66" y="20"/>
                      <a:pt x="48" y="18"/>
                      <a:pt x="48" y="14"/>
                    </a:cubicBezTo>
                    <a:cubicBezTo>
                      <a:pt x="49" y="9"/>
                      <a:pt x="74" y="14"/>
                      <a:pt x="92" y="17"/>
                    </a:cubicBezTo>
                    <a:cubicBezTo>
                      <a:pt x="80" y="11"/>
                      <a:pt x="64" y="5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4"/>
                      <a:pt x="57" y="4"/>
                      <a:pt x="51" y="5"/>
                    </a:cubicBezTo>
                    <a:cubicBezTo>
                      <a:pt x="44" y="6"/>
                      <a:pt x="38" y="5"/>
                      <a:pt x="32" y="7"/>
                    </a:cubicBezTo>
                    <a:cubicBezTo>
                      <a:pt x="26" y="8"/>
                      <a:pt x="21" y="15"/>
                      <a:pt x="16" y="16"/>
                    </a:cubicBezTo>
                    <a:cubicBezTo>
                      <a:pt x="11" y="17"/>
                      <a:pt x="10" y="22"/>
                      <a:pt x="4" y="23"/>
                    </a:cubicBezTo>
                    <a:cubicBezTo>
                      <a:pt x="3" y="24"/>
                      <a:pt x="2" y="24"/>
                      <a:pt x="0" y="24"/>
                    </a:cubicBezTo>
                    <a:cubicBezTo>
                      <a:pt x="1" y="26"/>
                      <a:pt x="2" y="29"/>
                      <a:pt x="3" y="31"/>
                    </a:cubicBezTo>
                    <a:cubicBezTo>
                      <a:pt x="5" y="32"/>
                      <a:pt x="6" y="32"/>
                      <a:pt x="8" y="3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140"/>
              <p:cNvSpPr>
                <a:spLocks/>
              </p:cNvSpPr>
              <p:nvPr/>
            </p:nvSpPr>
            <p:spPr bwMode="auto">
              <a:xfrm>
                <a:off x="3435350" y="2466975"/>
                <a:ext cx="142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141"/>
              <p:cNvSpPr>
                <a:spLocks/>
              </p:cNvSpPr>
              <p:nvPr/>
            </p:nvSpPr>
            <p:spPr bwMode="auto">
              <a:xfrm>
                <a:off x="3460750" y="2455863"/>
                <a:ext cx="71438" cy="793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0" y="2"/>
                  </a:cxn>
                </a:cxnLst>
                <a:rect l="0" t="0" r="r" b="b"/>
                <a:pathLst>
                  <a:path w="19" h="2">
                    <a:moveTo>
                      <a:pt x="0" y="2"/>
                    </a:moveTo>
                    <a:cubicBezTo>
                      <a:pt x="6" y="2"/>
                      <a:pt x="13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9" y="1"/>
                      <a:pt x="4" y="2"/>
                      <a:pt x="0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142"/>
              <p:cNvSpPr>
                <a:spLocks/>
              </p:cNvSpPr>
              <p:nvPr/>
            </p:nvSpPr>
            <p:spPr bwMode="auto">
              <a:xfrm>
                <a:off x="3197225" y="2451100"/>
                <a:ext cx="317500" cy="42863"/>
              </a:xfrm>
              <a:custGeom>
                <a:avLst/>
                <a:gdLst/>
                <a:ahLst/>
                <a:cxnLst>
                  <a:cxn ang="0">
                    <a:pos x="63" y="4"/>
                  </a:cxn>
                  <a:cxn ang="0">
                    <a:pos x="64" y="4"/>
                  </a:cxn>
                  <a:cxn ang="0">
                    <a:pos x="67" y="4"/>
                  </a:cxn>
                  <a:cxn ang="0">
                    <a:pos x="70" y="3"/>
                  </a:cxn>
                  <a:cxn ang="0">
                    <a:pos x="84" y="1"/>
                  </a:cxn>
                  <a:cxn ang="0">
                    <a:pos x="80" y="0"/>
                  </a:cxn>
                  <a:cxn ang="0">
                    <a:pos x="66" y="2"/>
                  </a:cxn>
                  <a:cxn ang="0">
                    <a:pos x="35" y="8"/>
                  </a:cxn>
                  <a:cxn ang="0">
                    <a:pos x="0" y="3"/>
                  </a:cxn>
                  <a:cxn ang="0">
                    <a:pos x="31" y="10"/>
                  </a:cxn>
                  <a:cxn ang="0">
                    <a:pos x="46" y="9"/>
                  </a:cxn>
                  <a:cxn ang="0">
                    <a:pos x="63" y="4"/>
                  </a:cxn>
                </a:cxnLst>
                <a:rect l="0" t="0" r="r" b="b"/>
                <a:pathLst>
                  <a:path w="84" h="11">
                    <a:moveTo>
                      <a:pt x="63" y="4"/>
                    </a:moveTo>
                    <a:cubicBezTo>
                      <a:pt x="64" y="4"/>
                      <a:pt x="64" y="4"/>
                      <a:pt x="64" y="4"/>
                    </a:cubicBezTo>
                    <a:cubicBezTo>
                      <a:pt x="65" y="4"/>
                      <a:pt x="66" y="4"/>
                      <a:pt x="67" y="4"/>
                    </a:cubicBezTo>
                    <a:cubicBezTo>
                      <a:pt x="68" y="4"/>
                      <a:pt x="69" y="3"/>
                      <a:pt x="70" y="3"/>
                    </a:cubicBezTo>
                    <a:cubicBezTo>
                      <a:pt x="74" y="3"/>
                      <a:pt x="79" y="2"/>
                      <a:pt x="84" y="1"/>
                    </a:cubicBezTo>
                    <a:cubicBezTo>
                      <a:pt x="83" y="0"/>
                      <a:pt x="82" y="0"/>
                      <a:pt x="80" y="0"/>
                    </a:cubicBezTo>
                    <a:cubicBezTo>
                      <a:pt x="74" y="1"/>
                      <a:pt x="68" y="2"/>
                      <a:pt x="66" y="2"/>
                    </a:cubicBezTo>
                    <a:cubicBezTo>
                      <a:pt x="63" y="2"/>
                      <a:pt x="39" y="8"/>
                      <a:pt x="35" y="8"/>
                    </a:cubicBezTo>
                    <a:cubicBezTo>
                      <a:pt x="32" y="9"/>
                      <a:pt x="0" y="3"/>
                      <a:pt x="0" y="3"/>
                    </a:cubicBezTo>
                    <a:cubicBezTo>
                      <a:pt x="0" y="3"/>
                      <a:pt x="23" y="8"/>
                      <a:pt x="31" y="10"/>
                    </a:cubicBezTo>
                    <a:cubicBezTo>
                      <a:pt x="34" y="11"/>
                      <a:pt x="40" y="10"/>
                      <a:pt x="46" y="9"/>
                    </a:cubicBezTo>
                    <a:cubicBezTo>
                      <a:pt x="47" y="6"/>
                      <a:pt x="54" y="5"/>
                      <a:pt x="63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7"/>
              <p:cNvSpPr>
                <a:spLocks/>
              </p:cNvSpPr>
              <p:nvPr/>
            </p:nvSpPr>
            <p:spPr bwMode="auto">
              <a:xfrm>
                <a:off x="3709988" y="2470150"/>
                <a:ext cx="206375" cy="60325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54" y="11"/>
                  </a:cxn>
                  <a:cxn ang="0">
                    <a:pos x="12" y="0"/>
                  </a:cxn>
                  <a:cxn ang="0">
                    <a:pos x="0" y="2"/>
                  </a:cxn>
                  <a:cxn ang="0">
                    <a:pos x="11" y="8"/>
                  </a:cxn>
                </a:cxnLst>
                <a:rect l="0" t="0" r="r" b="b"/>
                <a:pathLst>
                  <a:path w="55" h="16">
                    <a:moveTo>
                      <a:pt x="11" y="8"/>
                    </a:moveTo>
                    <a:cubicBezTo>
                      <a:pt x="29" y="11"/>
                      <a:pt x="53" y="16"/>
                      <a:pt x="54" y="11"/>
                    </a:cubicBezTo>
                    <a:cubicBezTo>
                      <a:pt x="55" y="6"/>
                      <a:pt x="30" y="4"/>
                      <a:pt x="12" y="0"/>
                    </a:cubicBezTo>
                    <a:cubicBezTo>
                      <a:pt x="7" y="1"/>
                      <a:pt x="3" y="1"/>
                      <a:pt x="0" y="2"/>
                    </a:cubicBezTo>
                    <a:cubicBezTo>
                      <a:pt x="3" y="4"/>
                      <a:pt x="7" y="6"/>
                      <a:pt x="11" y="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38"/>
              <p:cNvSpPr>
                <a:spLocks/>
              </p:cNvSpPr>
              <p:nvPr/>
            </p:nvSpPr>
            <p:spPr bwMode="auto">
              <a:xfrm>
                <a:off x="3449638" y="2511425"/>
                <a:ext cx="150813" cy="174625"/>
              </a:xfrm>
              <a:custGeom>
                <a:avLst/>
                <a:gdLst/>
                <a:ahLst/>
                <a:cxnLst>
                  <a:cxn ang="0">
                    <a:pos x="31" y="6"/>
                  </a:cxn>
                  <a:cxn ang="0">
                    <a:pos x="4" y="43"/>
                  </a:cxn>
                  <a:cxn ang="0">
                    <a:pos x="36" y="12"/>
                  </a:cxn>
                  <a:cxn ang="0">
                    <a:pos x="40" y="0"/>
                  </a:cxn>
                  <a:cxn ang="0">
                    <a:pos x="31" y="6"/>
                  </a:cxn>
                </a:cxnLst>
                <a:rect l="0" t="0" r="r" b="b"/>
                <a:pathLst>
                  <a:path w="40" h="46">
                    <a:moveTo>
                      <a:pt x="31" y="6"/>
                    </a:moveTo>
                    <a:cubicBezTo>
                      <a:pt x="20" y="20"/>
                      <a:pt x="0" y="40"/>
                      <a:pt x="4" y="43"/>
                    </a:cubicBezTo>
                    <a:cubicBezTo>
                      <a:pt x="8" y="46"/>
                      <a:pt x="23" y="26"/>
                      <a:pt x="36" y="12"/>
                    </a:cubicBezTo>
                    <a:cubicBezTo>
                      <a:pt x="38" y="8"/>
                      <a:pt x="40" y="3"/>
                      <a:pt x="40" y="0"/>
                    </a:cubicBezTo>
                    <a:cubicBezTo>
                      <a:pt x="38" y="1"/>
                      <a:pt x="35" y="3"/>
                      <a:pt x="31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39"/>
              <p:cNvSpPr>
                <a:spLocks/>
              </p:cNvSpPr>
              <p:nvPr/>
            </p:nvSpPr>
            <p:spPr bwMode="auto">
              <a:xfrm>
                <a:off x="3668713" y="2527300"/>
                <a:ext cx="85725" cy="20637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8" y="53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0" y="13"/>
                  </a:cxn>
                </a:cxnLst>
                <a:rect l="0" t="0" r="r" b="b"/>
                <a:pathLst>
                  <a:path w="23" h="55">
                    <a:moveTo>
                      <a:pt x="0" y="13"/>
                    </a:moveTo>
                    <a:cubicBezTo>
                      <a:pt x="6" y="30"/>
                      <a:pt x="13" y="55"/>
                      <a:pt x="18" y="53"/>
                    </a:cubicBezTo>
                    <a:cubicBezTo>
                      <a:pt x="23" y="51"/>
                      <a:pt x="12" y="25"/>
                      <a:pt x="6" y="8"/>
                    </a:cubicBezTo>
                    <a:cubicBezTo>
                      <a:pt x="4" y="5"/>
                      <a:pt x="2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0"/>
              <p:cNvSpPr>
                <a:spLocks/>
              </p:cNvSpPr>
              <p:nvPr/>
            </p:nvSpPr>
            <p:spPr bwMode="auto">
              <a:xfrm>
                <a:off x="3683000" y="2241550"/>
                <a:ext cx="153988" cy="173038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37" y="4"/>
                  </a:cxn>
                  <a:cxn ang="0">
                    <a:pos x="5" y="34"/>
                  </a:cxn>
                  <a:cxn ang="0">
                    <a:pos x="0" y="46"/>
                  </a:cxn>
                  <a:cxn ang="0">
                    <a:pos x="9" y="41"/>
                  </a:cxn>
                </a:cxnLst>
                <a:rect l="0" t="0" r="r" b="b"/>
                <a:pathLst>
                  <a:path w="41" h="46">
                    <a:moveTo>
                      <a:pt x="9" y="41"/>
                    </a:moveTo>
                    <a:cubicBezTo>
                      <a:pt x="21" y="27"/>
                      <a:pt x="41" y="7"/>
                      <a:pt x="37" y="4"/>
                    </a:cubicBezTo>
                    <a:cubicBezTo>
                      <a:pt x="33" y="0"/>
                      <a:pt x="17" y="21"/>
                      <a:pt x="5" y="34"/>
                    </a:cubicBezTo>
                    <a:cubicBezTo>
                      <a:pt x="3" y="39"/>
                      <a:pt x="1" y="43"/>
                      <a:pt x="0" y="46"/>
                    </a:cubicBezTo>
                    <a:cubicBezTo>
                      <a:pt x="3" y="45"/>
                      <a:pt x="6" y="43"/>
                      <a:pt x="9" y="4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1"/>
              <p:cNvSpPr>
                <a:spLocks/>
              </p:cNvSpPr>
              <p:nvPr/>
            </p:nvSpPr>
            <p:spPr bwMode="auto">
              <a:xfrm>
                <a:off x="3370263" y="2398713"/>
                <a:ext cx="207963" cy="60325"/>
              </a:xfrm>
              <a:custGeom>
                <a:avLst/>
                <a:gdLst/>
                <a:ahLst/>
                <a:cxnLst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  <a:cxn ang="0">
                    <a:pos x="0" y="5"/>
                  </a:cxn>
                  <a:cxn ang="0">
                    <a:pos x="34" y="14"/>
                  </a:cxn>
                  <a:cxn ang="0">
                    <a:pos x="38" y="15"/>
                  </a:cxn>
                  <a:cxn ang="0">
                    <a:pos x="43" y="16"/>
                  </a:cxn>
                </a:cxnLst>
                <a:rect l="0" t="0" r="r" b="b"/>
                <a:pathLst>
                  <a:path w="55" h="16">
                    <a:moveTo>
                      <a:pt x="43" y="16"/>
                    </a:moveTo>
                    <a:cubicBezTo>
                      <a:pt x="47" y="15"/>
                      <a:pt x="51" y="14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ubicBezTo>
                      <a:pt x="26" y="5"/>
                      <a:pt x="1" y="0"/>
                      <a:pt x="0" y="5"/>
                    </a:cubicBezTo>
                    <a:cubicBezTo>
                      <a:pt x="0" y="9"/>
                      <a:pt x="18" y="11"/>
                      <a:pt x="34" y="14"/>
                    </a:cubicBezTo>
                    <a:cubicBezTo>
                      <a:pt x="36" y="14"/>
                      <a:pt x="37" y="14"/>
                      <a:pt x="38" y="15"/>
                    </a:cubicBezTo>
                    <a:cubicBezTo>
                      <a:pt x="40" y="15"/>
                      <a:pt x="41" y="15"/>
                      <a:pt x="43" y="1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2"/>
              <p:cNvSpPr>
                <a:spLocks/>
              </p:cNvSpPr>
              <p:nvPr/>
            </p:nvSpPr>
            <p:spPr bwMode="auto">
              <a:xfrm>
                <a:off x="3532188" y="2195513"/>
                <a:ext cx="87313" cy="203200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23" y="54"/>
                  </a:cxn>
                  <a:cxn ang="0">
                    <a:pos x="23" y="42"/>
                  </a:cxn>
                  <a:cxn ang="0">
                    <a:pos x="4" y="2"/>
                  </a:cxn>
                  <a:cxn ang="0">
                    <a:pos x="14" y="39"/>
                  </a:cxn>
                  <a:cxn ang="0">
                    <a:pos x="17" y="47"/>
                  </a:cxn>
                </a:cxnLst>
                <a:rect l="0" t="0" r="r" b="b"/>
                <a:pathLst>
                  <a:path w="23" h="54">
                    <a:moveTo>
                      <a:pt x="17" y="47"/>
                    </a:moveTo>
                    <a:cubicBezTo>
                      <a:pt x="19" y="50"/>
                      <a:pt x="21" y="52"/>
                      <a:pt x="23" y="54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6" y="25"/>
                      <a:pt x="9" y="0"/>
                      <a:pt x="4" y="2"/>
                    </a:cubicBezTo>
                    <a:cubicBezTo>
                      <a:pt x="0" y="4"/>
                      <a:pt x="8" y="23"/>
                      <a:pt x="14" y="39"/>
                    </a:cubicBezTo>
                    <a:cubicBezTo>
                      <a:pt x="15" y="42"/>
                      <a:pt x="16" y="44"/>
                      <a:pt x="17" y="4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3"/>
              <p:cNvSpPr>
                <a:spLocks/>
              </p:cNvSpPr>
              <p:nvPr/>
            </p:nvSpPr>
            <p:spPr bwMode="auto">
              <a:xfrm>
                <a:off x="3525838" y="2689225"/>
                <a:ext cx="25400" cy="269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0" y="6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4" y="4"/>
                      <a:pt x="7" y="0"/>
                    </a:cubicBezTo>
                    <a:cubicBezTo>
                      <a:pt x="4" y="4"/>
                      <a:pt x="2" y="7"/>
                      <a:pt x="0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4"/>
              <p:cNvSpPr>
                <a:spLocks/>
              </p:cNvSpPr>
              <p:nvPr/>
            </p:nvSpPr>
            <p:spPr bwMode="auto">
              <a:xfrm>
                <a:off x="3487738" y="2259013"/>
                <a:ext cx="7938" cy="15875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1" y="1"/>
                      <a:pt x="0" y="0"/>
                    </a:cubicBezTo>
                    <a:cubicBezTo>
                      <a:pt x="1" y="1"/>
                      <a:pt x="1" y="3"/>
                      <a:pt x="2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5"/>
              <p:cNvSpPr>
                <a:spLocks/>
              </p:cNvSpPr>
              <p:nvPr/>
            </p:nvSpPr>
            <p:spPr bwMode="auto">
              <a:xfrm>
                <a:off x="3735388" y="2228850"/>
                <a:ext cx="7938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1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6"/>
              <p:cNvSpPr>
                <a:spLocks/>
              </p:cNvSpPr>
              <p:nvPr/>
            </p:nvSpPr>
            <p:spPr bwMode="auto">
              <a:xfrm>
                <a:off x="3484563" y="2247900"/>
                <a:ext cx="1588" cy="476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7"/>
              <p:cNvSpPr>
                <a:spLocks/>
              </p:cNvSpPr>
              <p:nvPr/>
            </p:nvSpPr>
            <p:spPr bwMode="auto">
              <a:xfrm>
                <a:off x="3751263" y="2428875"/>
                <a:ext cx="153988" cy="11113"/>
              </a:xfrm>
              <a:custGeom>
                <a:avLst/>
                <a:gdLst/>
                <a:ahLst/>
                <a:cxnLst>
                  <a:cxn ang="0">
                    <a:pos x="41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1" y="1"/>
                  </a:cxn>
                </a:cxnLst>
                <a:rect l="0" t="0" r="r" b="b"/>
                <a:pathLst>
                  <a:path w="41" h="3">
                    <a:moveTo>
                      <a:pt x="41" y="1"/>
                    </a:moveTo>
                    <a:cubicBezTo>
                      <a:pt x="34" y="0"/>
                      <a:pt x="15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5" y="2"/>
                      <a:pt x="34" y="0"/>
                      <a:pt x="41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48"/>
              <p:cNvSpPr>
                <a:spLocks/>
              </p:cNvSpPr>
              <p:nvPr/>
            </p:nvSpPr>
            <p:spPr bwMode="auto">
              <a:xfrm>
                <a:off x="3717925" y="2255838"/>
                <a:ext cx="6350" cy="158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1" y="3"/>
                      <a:pt x="2" y="1"/>
                      <a:pt x="2" y="0"/>
                    </a:cubicBezTo>
                    <a:cubicBezTo>
                      <a:pt x="2" y="1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49"/>
              <p:cNvSpPr>
                <a:spLocks/>
              </p:cNvSpPr>
              <p:nvPr/>
            </p:nvSpPr>
            <p:spPr bwMode="auto">
              <a:xfrm>
                <a:off x="3675063" y="2271713"/>
                <a:ext cx="42863" cy="8572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11" y="0"/>
                  </a:cxn>
                </a:cxnLst>
                <a:rect l="0" t="0" r="r" b="b"/>
                <a:pathLst>
                  <a:path w="11" h="23">
                    <a:moveTo>
                      <a:pt x="11" y="0"/>
                    </a:moveTo>
                    <a:cubicBezTo>
                      <a:pt x="8" y="7"/>
                      <a:pt x="4" y="16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16"/>
                      <a:pt x="8" y="7"/>
                      <a:pt x="1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0"/>
              <p:cNvSpPr>
                <a:spLocks/>
              </p:cNvSpPr>
              <p:nvPr/>
            </p:nvSpPr>
            <p:spPr bwMode="auto">
              <a:xfrm>
                <a:off x="3506788" y="2289175"/>
                <a:ext cx="7938" cy="1111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1"/>
              <p:cNvSpPr>
                <a:spLocks/>
              </p:cNvSpPr>
              <p:nvPr/>
            </p:nvSpPr>
            <p:spPr bwMode="auto">
              <a:xfrm>
                <a:off x="3367088" y="2451100"/>
                <a:ext cx="211138" cy="3810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25" y="3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56" y="0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2" y="0"/>
                      <a:pt x="48" y="1"/>
                      <a:pt x="44" y="2"/>
                    </a:cubicBezTo>
                    <a:cubicBezTo>
                      <a:pt x="38" y="2"/>
                      <a:pt x="31" y="3"/>
                      <a:pt x="25" y="3"/>
                    </a:cubicBezTo>
                    <a:cubicBezTo>
                      <a:pt x="24" y="3"/>
                      <a:pt x="23" y="4"/>
                      <a:pt x="22" y="4"/>
                    </a:cubicBezTo>
                    <a:cubicBezTo>
                      <a:pt x="21" y="4"/>
                      <a:pt x="19" y="4"/>
                      <a:pt x="18" y="4"/>
                    </a:cubicBezTo>
                    <a:cubicBezTo>
                      <a:pt x="9" y="5"/>
                      <a:pt x="2" y="6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3"/>
                      <a:pt x="40" y="3"/>
                      <a:pt x="56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2"/>
              <p:cNvSpPr>
                <a:spLocks/>
              </p:cNvSpPr>
              <p:nvPr/>
            </p:nvSpPr>
            <p:spPr bwMode="auto">
              <a:xfrm>
                <a:off x="3532188" y="2330450"/>
                <a:ext cx="41275" cy="57150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5"/>
                  </a:cxn>
                  <a:cxn ang="0">
                    <a:pos x="11" y="15"/>
                  </a:cxn>
                </a:cxnLst>
                <a:rect l="0" t="0" r="r" b="b"/>
                <a:pathLst>
                  <a:path w="11" h="15">
                    <a:moveTo>
                      <a:pt x="11" y="15"/>
                    </a:moveTo>
                    <a:cubicBezTo>
                      <a:pt x="8" y="10"/>
                      <a:pt x="4" y="5"/>
                      <a:pt x="0" y="0"/>
                    </a:cubicBezTo>
                    <a:cubicBezTo>
                      <a:pt x="2" y="2"/>
                      <a:pt x="3" y="3"/>
                      <a:pt x="4" y="5"/>
                    </a:cubicBezTo>
                    <a:cubicBezTo>
                      <a:pt x="6" y="8"/>
                      <a:pt x="9" y="12"/>
                      <a:pt x="11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3"/>
              <p:cNvSpPr>
                <a:spLocks/>
              </p:cNvSpPr>
              <p:nvPr/>
            </p:nvSpPr>
            <p:spPr bwMode="auto">
              <a:xfrm>
                <a:off x="3586163" y="2511425"/>
                <a:ext cx="14288" cy="492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2" y="8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8"/>
                      <a:pt x="4" y="4"/>
                      <a:pt x="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4"/>
              <p:cNvSpPr>
                <a:spLocks/>
              </p:cNvSpPr>
              <p:nvPr/>
            </p:nvSpPr>
            <p:spPr bwMode="auto">
              <a:xfrm>
                <a:off x="3668713" y="2214563"/>
                <a:ext cx="107950" cy="206375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4" y="53"/>
                  </a:cxn>
                  <a:cxn ang="0">
                    <a:pos x="9" y="41"/>
                  </a:cxn>
                  <a:cxn ang="0">
                    <a:pos x="25" y="0"/>
                  </a:cxn>
                  <a:cxn ang="0">
                    <a:pos x="20" y="4"/>
                  </a:cxn>
                  <a:cxn ang="0">
                    <a:pos x="18" y="7"/>
                  </a:cxn>
                  <a:cxn ang="0">
                    <a:pos x="15" y="11"/>
                  </a:cxn>
                  <a:cxn ang="0">
                    <a:pos x="13" y="15"/>
                  </a:cxn>
                  <a:cxn ang="0">
                    <a:pos x="2" y="38"/>
                  </a:cxn>
                  <a:cxn ang="0">
                    <a:pos x="1" y="55"/>
                  </a:cxn>
                </a:cxnLst>
                <a:rect l="0" t="0" r="r" b="b"/>
                <a:pathLst>
                  <a:path w="29" h="55">
                    <a:moveTo>
                      <a:pt x="1" y="55"/>
                    </a:moveTo>
                    <a:cubicBezTo>
                      <a:pt x="2" y="54"/>
                      <a:pt x="3" y="54"/>
                      <a:pt x="4" y="53"/>
                    </a:cubicBezTo>
                    <a:cubicBezTo>
                      <a:pt x="5" y="50"/>
                      <a:pt x="7" y="46"/>
                      <a:pt x="9" y="41"/>
                    </a:cubicBezTo>
                    <a:cubicBezTo>
                      <a:pt x="17" y="25"/>
                      <a:pt x="29" y="3"/>
                      <a:pt x="25" y="0"/>
                    </a:cubicBezTo>
                    <a:cubicBezTo>
                      <a:pt x="23" y="0"/>
                      <a:pt x="22" y="1"/>
                      <a:pt x="20" y="4"/>
                    </a:cubicBezTo>
                    <a:cubicBezTo>
                      <a:pt x="19" y="5"/>
                      <a:pt x="18" y="6"/>
                      <a:pt x="18" y="7"/>
                    </a:cubicBezTo>
                    <a:cubicBezTo>
                      <a:pt x="17" y="8"/>
                      <a:pt x="16" y="10"/>
                      <a:pt x="15" y="11"/>
                    </a:cubicBezTo>
                    <a:cubicBezTo>
                      <a:pt x="15" y="12"/>
                      <a:pt x="14" y="14"/>
                      <a:pt x="13" y="15"/>
                    </a:cubicBezTo>
                    <a:cubicBezTo>
                      <a:pt x="10" y="22"/>
                      <a:pt x="6" y="31"/>
                      <a:pt x="2" y="38"/>
                    </a:cubicBezTo>
                    <a:cubicBezTo>
                      <a:pt x="1" y="45"/>
                      <a:pt x="0" y="52"/>
                      <a:pt x="1" y="5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5"/>
              <p:cNvSpPr>
                <a:spLocks/>
              </p:cNvSpPr>
              <p:nvPr/>
            </p:nvSpPr>
            <p:spPr bwMode="auto">
              <a:xfrm>
                <a:off x="3514725" y="2508250"/>
                <a:ext cx="104775" cy="20796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3" y="1"/>
                  </a:cxn>
                  <a:cxn ang="0">
                    <a:pos x="19" y="14"/>
                  </a:cxn>
                  <a:cxn ang="0">
                    <a:pos x="3" y="54"/>
                  </a:cxn>
                  <a:cxn ang="0">
                    <a:pos x="3" y="54"/>
                  </a:cxn>
                  <a:cxn ang="0">
                    <a:pos x="10" y="48"/>
                  </a:cxn>
                  <a:cxn ang="0">
                    <a:pos x="26" y="17"/>
                  </a:cxn>
                  <a:cxn ang="0">
                    <a:pos x="27" y="0"/>
                  </a:cxn>
                </a:cxnLst>
                <a:rect l="0" t="0" r="r" b="b"/>
                <a:pathLst>
                  <a:path w="28" h="55">
                    <a:moveTo>
                      <a:pt x="27" y="0"/>
                    </a:moveTo>
                    <a:cubicBezTo>
                      <a:pt x="26" y="0"/>
                      <a:pt x="25" y="1"/>
                      <a:pt x="23" y="1"/>
                    </a:cubicBezTo>
                    <a:cubicBezTo>
                      <a:pt x="23" y="5"/>
                      <a:pt x="21" y="9"/>
                      <a:pt x="19" y="14"/>
                    </a:cubicBezTo>
                    <a:cubicBezTo>
                      <a:pt x="11" y="29"/>
                      <a:pt x="0" y="50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5" y="55"/>
                      <a:pt x="7" y="52"/>
                      <a:pt x="10" y="48"/>
                    </a:cubicBezTo>
                    <a:cubicBezTo>
                      <a:pt x="15" y="40"/>
                      <a:pt x="21" y="27"/>
                      <a:pt x="26" y="17"/>
                    </a:cubicBezTo>
                    <a:cubicBezTo>
                      <a:pt x="27" y="9"/>
                      <a:pt x="28" y="3"/>
                      <a:pt x="27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6"/>
              <p:cNvSpPr>
                <a:spLocks/>
              </p:cNvSpPr>
              <p:nvPr/>
            </p:nvSpPr>
            <p:spPr bwMode="auto">
              <a:xfrm>
                <a:off x="3698875" y="2428875"/>
                <a:ext cx="222250" cy="4921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3"/>
                  </a:cxn>
                  <a:cxn ang="0">
                    <a:pos x="15" y="11"/>
                  </a:cxn>
                  <a:cxn ang="0">
                    <a:pos x="58" y="3"/>
                  </a:cxn>
                  <a:cxn ang="0">
                    <a:pos x="55" y="1"/>
                  </a:cxn>
                  <a:cxn ang="0">
                    <a:pos x="14" y="3"/>
                  </a:cxn>
                  <a:cxn ang="0">
                    <a:pos x="0" y="11"/>
                  </a:cxn>
                </a:cxnLst>
                <a:rect l="0" t="0" r="r" b="b"/>
                <a:pathLst>
                  <a:path w="59" h="13">
                    <a:moveTo>
                      <a:pt x="0" y="11"/>
                    </a:moveTo>
                    <a:cubicBezTo>
                      <a:pt x="1" y="11"/>
                      <a:pt x="2" y="12"/>
                      <a:pt x="3" y="13"/>
                    </a:cubicBezTo>
                    <a:cubicBezTo>
                      <a:pt x="6" y="12"/>
                      <a:pt x="10" y="12"/>
                      <a:pt x="15" y="11"/>
                    </a:cubicBezTo>
                    <a:cubicBezTo>
                      <a:pt x="33" y="9"/>
                      <a:pt x="59" y="8"/>
                      <a:pt x="58" y="3"/>
                    </a:cubicBezTo>
                    <a:cubicBezTo>
                      <a:pt x="58" y="2"/>
                      <a:pt x="57" y="2"/>
                      <a:pt x="55" y="1"/>
                    </a:cubicBezTo>
                    <a:cubicBezTo>
                      <a:pt x="48" y="0"/>
                      <a:pt x="29" y="2"/>
                      <a:pt x="14" y="3"/>
                    </a:cubicBezTo>
                    <a:cubicBezTo>
                      <a:pt x="8" y="6"/>
                      <a:pt x="2" y="8"/>
                      <a:pt x="0" y="1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7"/>
              <p:cNvSpPr>
                <a:spLocks/>
              </p:cNvSpPr>
              <p:nvPr/>
            </p:nvSpPr>
            <p:spPr bwMode="auto">
              <a:xfrm>
                <a:off x="3479800" y="2233613"/>
                <a:ext cx="139700" cy="180975"/>
              </a:xfrm>
              <a:custGeom>
                <a:avLst/>
                <a:gdLst/>
                <a:ahLst/>
                <a:cxnLst>
                  <a:cxn ang="0">
                    <a:pos x="25" y="41"/>
                  </a:cxn>
                  <a:cxn ang="0">
                    <a:pos x="36" y="48"/>
                  </a:cxn>
                  <a:cxn ang="0">
                    <a:pos x="37" y="44"/>
                  </a:cxn>
                  <a:cxn ang="0">
                    <a:pos x="31" y="37"/>
                  </a:cxn>
                  <a:cxn ang="0">
                    <a:pos x="26" y="30"/>
                  </a:cxn>
                  <a:cxn ang="0">
                    <a:pos x="5" y="1"/>
                  </a:cxn>
                  <a:cxn ang="0">
                    <a:pos x="1" y="1"/>
                  </a:cxn>
                  <a:cxn ang="0">
                    <a:pos x="1" y="4"/>
                  </a:cxn>
                  <a:cxn ang="0">
                    <a:pos x="1" y="5"/>
                  </a:cxn>
                  <a:cxn ang="0">
                    <a:pos x="2" y="7"/>
                  </a:cxn>
                  <a:cxn ang="0">
                    <a:pos x="4" y="11"/>
                  </a:cxn>
                  <a:cxn ang="0">
                    <a:pos x="7" y="15"/>
                  </a:cxn>
                  <a:cxn ang="0">
                    <a:pos x="9" y="18"/>
                  </a:cxn>
                  <a:cxn ang="0">
                    <a:pos x="14" y="26"/>
                  </a:cxn>
                  <a:cxn ang="0">
                    <a:pos x="25" y="41"/>
                  </a:cxn>
                </a:cxnLst>
                <a:rect l="0" t="0" r="r" b="b"/>
                <a:pathLst>
                  <a:path w="37" h="48">
                    <a:moveTo>
                      <a:pt x="25" y="41"/>
                    </a:moveTo>
                    <a:cubicBezTo>
                      <a:pt x="29" y="45"/>
                      <a:pt x="33" y="48"/>
                      <a:pt x="36" y="48"/>
                    </a:cubicBezTo>
                    <a:cubicBezTo>
                      <a:pt x="36" y="47"/>
                      <a:pt x="37" y="46"/>
                      <a:pt x="37" y="44"/>
                    </a:cubicBezTo>
                    <a:cubicBezTo>
                      <a:pt x="35" y="42"/>
                      <a:pt x="33" y="40"/>
                      <a:pt x="31" y="37"/>
                    </a:cubicBezTo>
                    <a:cubicBezTo>
                      <a:pt x="29" y="35"/>
                      <a:pt x="28" y="32"/>
                      <a:pt x="26" y="30"/>
                    </a:cubicBezTo>
                    <a:cubicBezTo>
                      <a:pt x="18" y="19"/>
                      <a:pt x="10" y="5"/>
                      <a:pt x="5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3" y="8"/>
                      <a:pt x="3" y="10"/>
                      <a:pt x="4" y="11"/>
                    </a:cubicBezTo>
                    <a:cubicBezTo>
                      <a:pt x="5" y="12"/>
                      <a:pt x="6" y="14"/>
                      <a:pt x="7" y="15"/>
                    </a:cubicBezTo>
                    <a:cubicBezTo>
                      <a:pt x="7" y="16"/>
                      <a:pt x="8" y="17"/>
                      <a:pt x="9" y="18"/>
                    </a:cubicBezTo>
                    <a:cubicBezTo>
                      <a:pt x="10" y="21"/>
                      <a:pt x="12" y="23"/>
                      <a:pt x="14" y="26"/>
                    </a:cubicBezTo>
                    <a:cubicBezTo>
                      <a:pt x="18" y="31"/>
                      <a:pt x="22" y="36"/>
                      <a:pt x="25" y="4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58"/>
              <p:cNvSpPr>
                <a:spLocks/>
              </p:cNvSpPr>
              <p:nvPr/>
            </p:nvSpPr>
            <p:spPr bwMode="auto">
              <a:xfrm>
                <a:off x="3367088" y="2451100"/>
                <a:ext cx="222250" cy="53975"/>
              </a:xfrm>
              <a:custGeom>
                <a:avLst/>
                <a:gdLst/>
                <a:ahLst/>
                <a:cxnLst>
                  <a:cxn ang="0">
                    <a:pos x="59" y="2"/>
                  </a:cxn>
                  <a:cxn ang="0">
                    <a:pos x="56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4" y="9"/>
                  </a:cxn>
                  <a:cxn ang="0">
                    <a:pos x="59" y="2"/>
                  </a:cxn>
                </a:cxnLst>
                <a:rect l="0" t="0" r="r" b="b"/>
                <a:pathLst>
                  <a:path w="59" h="14">
                    <a:moveTo>
                      <a:pt x="59" y="2"/>
                    </a:moveTo>
                    <a:cubicBezTo>
                      <a:pt x="58" y="1"/>
                      <a:pt x="57" y="1"/>
                      <a:pt x="56" y="0"/>
                    </a:cubicBezTo>
                    <a:cubicBezTo>
                      <a:pt x="40" y="3"/>
                      <a:pt x="0" y="3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4"/>
                      <a:pt x="26" y="11"/>
                      <a:pt x="44" y="9"/>
                    </a:cubicBezTo>
                    <a:cubicBezTo>
                      <a:pt x="51" y="7"/>
                      <a:pt x="56" y="4"/>
                      <a:pt x="59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59"/>
              <p:cNvSpPr>
                <a:spLocks/>
              </p:cNvSpPr>
              <p:nvPr/>
            </p:nvSpPr>
            <p:spPr bwMode="auto">
              <a:xfrm>
                <a:off x="3668713" y="2511425"/>
                <a:ext cx="150813" cy="1857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6" y="12"/>
                  </a:cxn>
                  <a:cxn ang="0">
                    <a:pos x="32" y="47"/>
                  </a:cxn>
                  <a:cxn ang="0">
                    <a:pos x="35" y="48"/>
                  </a:cxn>
                  <a:cxn ang="0">
                    <a:pos x="12" y="8"/>
                  </a:cxn>
                  <a:cxn ang="0">
                    <a:pos x="1" y="0"/>
                  </a:cxn>
                </a:cxnLst>
                <a:rect l="0" t="0" r="r" b="b"/>
                <a:pathLst>
                  <a:path w="40" h="49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" y="6"/>
                      <a:pt x="4" y="9"/>
                      <a:pt x="6" y="12"/>
                    </a:cubicBezTo>
                    <a:cubicBezTo>
                      <a:pt x="15" y="24"/>
                      <a:pt x="26" y="43"/>
                      <a:pt x="32" y="47"/>
                    </a:cubicBezTo>
                    <a:cubicBezTo>
                      <a:pt x="33" y="48"/>
                      <a:pt x="35" y="49"/>
                      <a:pt x="35" y="48"/>
                    </a:cubicBezTo>
                    <a:cubicBezTo>
                      <a:pt x="40" y="45"/>
                      <a:pt x="22" y="23"/>
                      <a:pt x="12" y="8"/>
                    </a:cubicBezTo>
                    <a:cubicBezTo>
                      <a:pt x="7" y="4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0"/>
              <p:cNvSpPr>
                <a:spLocks/>
              </p:cNvSpPr>
              <p:nvPr/>
            </p:nvSpPr>
            <p:spPr bwMode="auto">
              <a:xfrm>
                <a:off x="3649663" y="2195513"/>
                <a:ext cx="41275" cy="1428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38"/>
                  </a:cxn>
                  <a:cxn ang="0">
                    <a:pos x="11" y="0"/>
                  </a:cxn>
                </a:cxnLst>
                <a:rect l="0" t="0" r="r" b="b"/>
                <a:pathLst>
                  <a:path w="11" h="38">
                    <a:moveTo>
                      <a:pt x="11" y="0"/>
                    </a:moveTo>
                    <a:cubicBezTo>
                      <a:pt x="7" y="1"/>
                      <a:pt x="3" y="22"/>
                      <a:pt x="0" y="38"/>
                    </a:cubicBezTo>
                    <a:cubicBezTo>
                      <a:pt x="3" y="22"/>
                      <a:pt x="7" y="1"/>
                      <a:pt x="1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1"/>
              <p:cNvSpPr>
                <a:spLocks/>
              </p:cNvSpPr>
              <p:nvPr/>
            </p:nvSpPr>
            <p:spPr bwMode="auto">
              <a:xfrm>
                <a:off x="3646488" y="2338388"/>
                <a:ext cx="317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2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2"/>
              <p:cNvSpPr>
                <a:spLocks/>
              </p:cNvSpPr>
              <p:nvPr/>
            </p:nvSpPr>
            <p:spPr bwMode="auto">
              <a:xfrm>
                <a:off x="3540125" y="2395538"/>
                <a:ext cx="15875" cy="11113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1" y="1"/>
                      <a:pt x="2" y="2"/>
                      <a:pt x="4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3"/>
              <p:cNvSpPr>
                <a:spLocks/>
              </p:cNvSpPr>
              <p:nvPr/>
            </p:nvSpPr>
            <p:spPr bwMode="auto">
              <a:xfrm>
                <a:off x="3386138" y="2459038"/>
                <a:ext cx="203200" cy="9048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39" y="7"/>
                  </a:cxn>
                  <a:cxn ang="0">
                    <a:pos x="1" y="23"/>
                  </a:cxn>
                  <a:cxn ang="0">
                    <a:pos x="0" y="24"/>
                  </a:cxn>
                  <a:cxn ang="0">
                    <a:pos x="54" y="0"/>
                  </a:cxn>
                </a:cxnLst>
                <a:rect l="0" t="0" r="r" b="b"/>
                <a:pathLst>
                  <a:path w="54" h="2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1" y="2"/>
                      <a:pt x="46" y="5"/>
                      <a:pt x="39" y="7"/>
                    </a:cubicBezTo>
                    <a:cubicBezTo>
                      <a:pt x="25" y="13"/>
                      <a:pt x="6" y="19"/>
                      <a:pt x="1" y="23"/>
                    </a:cubicBezTo>
                    <a:cubicBezTo>
                      <a:pt x="1" y="24"/>
                      <a:pt x="1" y="24"/>
                      <a:pt x="0" y="24"/>
                    </a:cubicBezTo>
                    <a:cubicBezTo>
                      <a:pt x="7" y="17"/>
                      <a:pt x="46" y="7"/>
                      <a:pt x="5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4"/>
              <p:cNvSpPr>
                <a:spLocks/>
              </p:cNvSpPr>
              <p:nvPr/>
            </p:nvSpPr>
            <p:spPr bwMode="auto">
              <a:xfrm>
                <a:off x="3578225" y="2508250"/>
                <a:ext cx="44450" cy="2190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9" y="17"/>
                  </a:cxn>
                  <a:cxn ang="0">
                    <a:pos x="3" y="58"/>
                  </a:cxn>
                  <a:cxn ang="0">
                    <a:pos x="10" y="0"/>
                  </a:cxn>
                </a:cxnLst>
                <a:rect l="0" t="0" r="r" b="b"/>
                <a:pathLst>
                  <a:path w="12" h="58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1" y="3"/>
                      <a:pt x="10" y="9"/>
                      <a:pt x="9" y="17"/>
                    </a:cubicBezTo>
                    <a:cubicBezTo>
                      <a:pt x="6" y="32"/>
                      <a:pt x="1" y="52"/>
                      <a:pt x="3" y="58"/>
                    </a:cubicBezTo>
                    <a:cubicBezTo>
                      <a:pt x="0" y="50"/>
                      <a:pt x="12" y="10"/>
                      <a:pt x="1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5"/>
              <p:cNvSpPr>
                <a:spLocks/>
              </p:cNvSpPr>
              <p:nvPr/>
            </p:nvSpPr>
            <p:spPr bwMode="auto">
              <a:xfrm>
                <a:off x="3646488" y="2192338"/>
                <a:ext cx="63500" cy="228600"/>
              </a:xfrm>
              <a:custGeom>
                <a:avLst/>
                <a:gdLst/>
                <a:ahLst/>
                <a:cxnLst>
                  <a:cxn ang="0">
                    <a:pos x="5" y="61"/>
                  </a:cxn>
                  <a:cxn ang="0">
                    <a:pos x="7" y="61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3" y="1"/>
                  </a:cxn>
                  <a:cxn ang="0">
                    <a:pos x="12" y="1"/>
                  </a:cxn>
                  <a:cxn ang="0">
                    <a:pos x="1" y="39"/>
                  </a:cxn>
                  <a:cxn ang="0">
                    <a:pos x="0" y="43"/>
                  </a:cxn>
                  <a:cxn ang="0">
                    <a:pos x="5" y="61"/>
                  </a:cxn>
                </a:cxnLst>
                <a:rect l="0" t="0" r="r" b="b"/>
                <a:pathLst>
                  <a:path w="17" h="61">
                    <a:moveTo>
                      <a:pt x="5" y="61"/>
                    </a:moveTo>
                    <a:cubicBezTo>
                      <a:pt x="5" y="61"/>
                      <a:pt x="6" y="61"/>
                      <a:pt x="7" y="61"/>
                    </a:cubicBezTo>
                    <a:cubicBezTo>
                      <a:pt x="6" y="58"/>
                      <a:pt x="7" y="51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1" y="26"/>
                      <a:pt x="17" y="1"/>
                      <a:pt x="13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8" y="2"/>
                      <a:pt x="4" y="23"/>
                      <a:pt x="1" y="39"/>
                    </a:cubicBezTo>
                    <a:cubicBezTo>
                      <a:pt x="1" y="41"/>
                      <a:pt x="1" y="42"/>
                      <a:pt x="0" y="43"/>
                    </a:cubicBezTo>
                    <a:cubicBezTo>
                      <a:pt x="1" y="52"/>
                      <a:pt x="2" y="59"/>
                      <a:pt x="5" y="6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6"/>
              <p:cNvSpPr>
                <a:spLocks/>
              </p:cNvSpPr>
              <p:nvPr/>
            </p:nvSpPr>
            <p:spPr bwMode="auto">
              <a:xfrm>
                <a:off x="3578225" y="2508250"/>
                <a:ext cx="60325" cy="2254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0"/>
                  </a:cxn>
                  <a:cxn ang="0">
                    <a:pos x="3" y="58"/>
                  </a:cxn>
                  <a:cxn ang="0">
                    <a:pos x="4" y="60"/>
                  </a:cxn>
                  <a:cxn ang="0">
                    <a:pos x="6" y="60"/>
                  </a:cxn>
                  <a:cxn ang="0">
                    <a:pos x="16" y="18"/>
                  </a:cxn>
                  <a:cxn ang="0">
                    <a:pos x="12" y="0"/>
                  </a:cxn>
                </a:cxnLst>
                <a:rect l="0" t="0" r="r" b="b"/>
                <a:pathLst>
                  <a:path w="16" h="60">
                    <a:moveTo>
                      <a:pt x="12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2" y="10"/>
                      <a:pt x="0" y="50"/>
                      <a:pt x="3" y="58"/>
                    </a:cubicBezTo>
                    <a:cubicBezTo>
                      <a:pt x="3" y="59"/>
                      <a:pt x="3" y="60"/>
                      <a:pt x="4" y="60"/>
                    </a:cubicBezTo>
                    <a:cubicBezTo>
                      <a:pt x="5" y="60"/>
                      <a:pt x="5" y="60"/>
                      <a:pt x="6" y="60"/>
                    </a:cubicBezTo>
                    <a:cubicBezTo>
                      <a:pt x="10" y="56"/>
                      <a:pt x="13" y="34"/>
                      <a:pt x="16" y="18"/>
                    </a:cubicBezTo>
                    <a:cubicBezTo>
                      <a:pt x="15" y="9"/>
                      <a:pt x="14" y="1"/>
                      <a:pt x="12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7"/>
              <p:cNvSpPr>
                <a:spLocks/>
              </p:cNvSpPr>
              <p:nvPr/>
            </p:nvSpPr>
            <p:spPr bwMode="auto">
              <a:xfrm>
                <a:off x="3424238" y="2274888"/>
                <a:ext cx="192088" cy="1539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0" y="39"/>
                  </a:cxn>
                  <a:cxn ang="0">
                    <a:pos x="51" y="37"/>
                  </a:cxn>
                  <a:cxn ang="0">
                    <a:pos x="40" y="30"/>
                  </a:cxn>
                  <a:cxn ang="0">
                    <a:pos x="40" y="30"/>
                  </a:cxn>
                  <a:cxn ang="0">
                    <a:pos x="26" y="18"/>
                  </a:cxn>
                  <a:cxn ang="0">
                    <a:pos x="2" y="3"/>
                  </a:cxn>
                  <a:cxn ang="0">
                    <a:pos x="10" y="14"/>
                  </a:cxn>
                  <a:cxn ang="0">
                    <a:pos x="31" y="32"/>
                  </a:cxn>
                  <a:cxn ang="0">
                    <a:pos x="35" y="35"/>
                  </a:cxn>
                </a:cxnLst>
                <a:rect l="0" t="0" r="r" b="b"/>
                <a:pathLst>
                  <a:path w="51" h="41">
                    <a:moveTo>
                      <a:pt x="35" y="35"/>
                    </a:moveTo>
                    <a:cubicBezTo>
                      <a:pt x="42" y="39"/>
                      <a:pt x="48" y="41"/>
                      <a:pt x="50" y="39"/>
                    </a:cubicBezTo>
                    <a:cubicBezTo>
                      <a:pt x="50" y="39"/>
                      <a:pt x="51" y="38"/>
                      <a:pt x="51" y="37"/>
                    </a:cubicBezTo>
                    <a:cubicBezTo>
                      <a:pt x="48" y="37"/>
                      <a:pt x="44" y="34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5" y="26"/>
                      <a:pt x="30" y="22"/>
                      <a:pt x="26" y="18"/>
                    </a:cubicBezTo>
                    <a:cubicBezTo>
                      <a:pt x="15" y="8"/>
                      <a:pt x="5" y="0"/>
                      <a:pt x="2" y="3"/>
                    </a:cubicBezTo>
                    <a:cubicBezTo>
                      <a:pt x="0" y="5"/>
                      <a:pt x="4" y="9"/>
                      <a:pt x="10" y="14"/>
                    </a:cubicBezTo>
                    <a:cubicBezTo>
                      <a:pt x="16" y="20"/>
                      <a:pt x="24" y="26"/>
                      <a:pt x="31" y="32"/>
                    </a:cubicBezTo>
                    <a:cubicBezTo>
                      <a:pt x="32" y="33"/>
                      <a:pt x="33" y="34"/>
                      <a:pt x="35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68"/>
              <p:cNvSpPr>
                <a:spLocks/>
              </p:cNvSpPr>
              <p:nvPr/>
            </p:nvSpPr>
            <p:spPr bwMode="auto">
              <a:xfrm>
                <a:off x="3382963" y="2459038"/>
                <a:ext cx="209550" cy="106363"/>
              </a:xfrm>
              <a:custGeom>
                <a:avLst/>
                <a:gdLst/>
                <a:ahLst/>
                <a:cxnLst>
                  <a:cxn ang="0">
                    <a:pos x="43" y="15"/>
                  </a:cxn>
                  <a:cxn ang="0">
                    <a:pos x="56" y="2"/>
                  </a:cxn>
                  <a:cxn ang="0">
                    <a:pos x="55" y="0"/>
                  </a:cxn>
                  <a:cxn ang="0">
                    <a:pos x="1" y="2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43" y="15"/>
                  </a:cxn>
                </a:cxnLst>
                <a:rect l="0" t="0" r="r" b="b"/>
                <a:pathLst>
                  <a:path w="56" h="28">
                    <a:moveTo>
                      <a:pt x="43" y="15"/>
                    </a:moveTo>
                    <a:cubicBezTo>
                      <a:pt x="50" y="9"/>
                      <a:pt x="56" y="4"/>
                      <a:pt x="56" y="2"/>
                    </a:cubicBezTo>
                    <a:cubicBezTo>
                      <a:pt x="55" y="1"/>
                      <a:pt x="55" y="1"/>
                      <a:pt x="55" y="0"/>
                    </a:cubicBezTo>
                    <a:cubicBezTo>
                      <a:pt x="47" y="7"/>
                      <a:pt x="8" y="17"/>
                      <a:pt x="1" y="24"/>
                    </a:cubicBezTo>
                    <a:cubicBezTo>
                      <a:pt x="1" y="25"/>
                      <a:pt x="0" y="26"/>
                      <a:pt x="1" y="26"/>
                    </a:cubicBezTo>
                    <a:cubicBezTo>
                      <a:pt x="1" y="28"/>
                      <a:pt x="4" y="28"/>
                      <a:pt x="9" y="27"/>
                    </a:cubicBezTo>
                    <a:cubicBezTo>
                      <a:pt x="17" y="24"/>
                      <a:pt x="31" y="19"/>
                      <a:pt x="43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69"/>
              <p:cNvSpPr>
                <a:spLocks/>
              </p:cNvSpPr>
              <p:nvPr/>
            </p:nvSpPr>
            <p:spPr bwMode="auto">
              <a:xfrm>
                <a:off x="3694113" y="2354263"/>
                <a:ext cx="214313" cy="115888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" y="31"/>
                  </a:cxn>
                  <a:cxn ang="0">
                    <a:pos x="15" y="23"/>
                  </a:cxn>
                  <a:cxn ang="0">
                    <a:pos x="15" y="23"/>
                  </a:cxn>
                  <a:cxn ang="0">
                    <a:pos x="55" y="5"/>
                  </a:cxn>
                  <a:cxn ang="0">
                    <a:pos x="13" y="16"/>
                  </a:cxn>
                  <a:cxn ang="0">
                    <a:pos x="0" y="29"/>
                  </a:cxn>
                </a:cxnLst>
                <a:rect l="0" t="0" r="r" b="b"/>
                <a:pathLst>
                  <a:path w="57" h="31">
                    <a:moveTo>
                      <a:pt x="0" y="29"/>
                    </a:moveTo>
                    <a:cubicBezTo>
                      <a:pt x="0" y="29"/>
                      <a:pt x="1" y="30"/>
                      <a:pt x="1" y="31"/>
                    </a:cubicBezTo>
                    <a:cubicBezTo>
                      <a:pt x="3" y="28"/>
                      <a:pt x="9" y="26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2" y="17"/>
                      <a:pt x="57" y="9"/>
                      <a:pt x="55" y="5"/>
                    </a:cubicBezTo>
                    <a:cubicBezTo>
                      <a:pt x="53" y="0"/>
                      <a:pt x="30" y="10"/>
                      <a:pt x="13" y="16"/>
                    </a:cubicBezTo>
                    <a:cubicBezTo>
                      <a:pt x="5" y="22"/>
                      <a:pt x="0" y="26"/>
                      <a:pt x="0" y="2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0"/>
              <p:cNvSpPr>
                <a:spLocks/>
              </p:cNvSpPr>
              <p:nvPr/>
            </p:nvSpPr>
            <p:spPr bwMode="auto">
              <a:xfrm>
                <a:off x="3671888" y="2500313"/>
                <a:ext cx="195263" cy="14763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11" y="11"/>
                  </a:cxn>
                  <a:cxn ang="0">
                    <a:pos x="46" y="38"/>
                  </a:cxn>
                  <a:cxn ang="0">
                    <a:pos x="49" y="38"/>
                  </a:cxn>
                  <a:cxn ang="0">
                    <a:pos x="16" y="5"/>
                  </a:cxn>
                  <a:cxn ang="0">
                    <a:pos x="1" y="1"/>
                  </a:cxn>
                </a:cxnLst>
                <a:rect l="0" t="0" r="r" b="b"/>
                <a:pathLst>
                  <a:path w="52" h="39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4"/>
                      <a:pt x="6" y="7"/>
                      <a:pt x="11" y="11"/>
                    </a:cubicBezTo>
                    <a:cubicBezTo>
                      <a:pt x="23" y="21"/>
                      <a:pt x="40" y="37"/>
                      <a:pt x="46" y="38"/>
                    </a:cubicBezTo>
                    <a:cubicBezTo>
                      <a:pt x="47" y="39"/>
                      <a:pt x="48" y="39"/>
                      <a:pt x="49" y="38"/>
                    </a:cubicBezTo>
                    <a:cubicBezTo>
                      <a:pt x="52" y="34"/>
                      <a:pt x="30" y="17"/>
                      <a:pt x="16" y="5"/>
                    </a:cubicBezTo>
                    <a:cubicBezTo>
                      <a:pt x="8" y="2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1"/>
              <p:cNvSpPr>
                <a:spLocks/>
              </p:cNvSpPr>
              <p:nvPr/>
            </p:nvSpPr>
            <p:spPr bwMode="auto">
              <a:xfrm>
                <a:off x="3389313" y="2187575"/>
                <a:ext cx="512763" cy="550863"/>
              </a:xfrm>
              <a:custGeom>
                <a:avLst/>
                <a:gdLst/>
                <a:ahLst/>
                <a:cxnLst>
                  <a:cxn ang="0">
                    <a:pos x="39" y="64"/>
                  </a:cxn>
                  <a:cxn ang="0">
                    <a:pos x="50" y="70"/>
                  </a:cxn>
                  <a:cxn ang="0">
                    <a:pos x="50" y="70"/>
                  </a:cxn>
                  <a:cxn ang="0">
                    <a:pos x="53" y="72"/>
                  </a:cxn>
                  <a:cxn ang="0">
                    <a:pos x="53" y="72"/>
                  </a:cxn>
                  <a:cxn ang="0">
                    <a:pos x="54" y="74"/>
                  </a:cxn>
                  <a:cxn ang="0">
                    <a:pos x="41" y="87"/>
                  </a:cxn>
                  <a:cxn ang="0">
                    <a:pos x="25" y="98"/>
                  </a:cxn>
                  <a:cxn ang="0">
                    <a:pos x="7" y="115"/>
                  </a:cxn>
                  <a:cxn ang="0">
                    <a:pos x="44" y="94"/>
                  </a:cxn>
                  <a:cxn ang="0">
                    <a:pos x="47" y="92"/>
                  </a:cxn>
                  <a:cxn ang="0">
                    <a:pos x="47" y="92"/>
                  </a:cxn>
                  <a:cxn ang="0">
                    <a:pos x="56" y="86"/>
                  </a:cxn>
                  <a:cxn ang="0">
                    <a:pos x="56" y="86"/>
                  </a:cxn>
                  <a:cxn ang="0">
                    <a:pos x="60" y="85"/>
                  </a:cxn>
                  <a:cxn ang="0">
                    <a:pos x="60" y="85"/>
                  </a:cxn>
                  <a:cxn ang="0">
                    <a:pos x="62" y="85"/>
                  </a:cxn>
                  <a:cxn ang="0">
                    <a:pos x="66" y="103"/>
                  </a:cxn>
                  <a:cxn ang="0">
                    <a:pos x="73" y="146"/>
                  </a:cxn>
                  <a:cxn ang="0">
                    <a:pos x="74" y="103"/>
                  </a:cxn>
                  <a:cxn ang="0">
                    <a:pos x="74" y="90"/>
                  </a:cxn>
                  <a:cxn ang="0">
                    <a:pos x="75" y="86"/>
                  </a:cxn>
                  <a:cxn ang="0">
                    <a:pos x="76" y="84"/>
                  </a:cxn>
                  <a:cxn ang="0">
                    <a:pos x="91" y="88"/>
                  </a:cxn>
                  <a:cxn ang="0">
                    <a:pos x="134" y="105"/>
                  </a:cxn>
                  <a:cxn ang="0">
                    <a:pos x="96" y="83"/>
                  </a:cxn>
                  <a:cxn ang="0">
                    <a:pos x="85" y="77"/>
                  </a:cxn>
                  <a:cxn ang="0">
                    <a:pos x="82" y="75"/>
                  </a:cxn>
                  <a:cxn ang="0">
                    <a:pos x="81" y="73"/>
                  </a:cxn>
                  <a:cxn ang="0">
                    <a:pos x="94" y="60"/>
                  </a:cxn>
                  <a:cxn ang="0">
                    <a:pos x="127" y="32"/>
                  </a:cxn>
                  <a:cxn ang="0">
                    <a:pos x="87" y="55"/>
                  </a:cxn>
                  <a:cxn ang="0">
                    <a:pos x="78" y="60"/>
                  </a:cxn>
                  <a:cxn ang="0">
                    <a:pos x="75" y="62"/>
                  </a:cxn>
                  <a:cxn ang="0">
                    <a:pos x="73" y="62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1" y="1"/>
                  </a:cxn>
                  <a:cxn ang="0">
                    <a:pos x="61" y="44"/>
                  </a:cxn>
                  <a:cxn ang="0">
                    <a:pos x="61" y="56"/>
                  </a:cxn>
                  <a:cxn ang="0">
                    <a:pos x="60" y="60"/>
                  </a:cxn>
                  <a:cxn ang="0">
                    <a:pos x="59" y="62"/>
                  </a:cxn>
                  <a:cxn ang="0">
                    <a:pos x="44" y="58"/>
                  </a:cxn>
                  <a:cxn ang="0">
                    <a:pos x="44" y="58"/>
                  </a:cxn>
                  <a:cxn ang="0">
                    <a:pos x="6" y="41"/>
                  </a:cxn>
                  <a:cxn ang="0">
                    <a:pos x="1" y="42"/>
                  </a:cxn>
                  <a:cxn ang="0">
                    <a:pos x="4" y="47"/>
                  </a:cxn>
                  <a:cxn ang="0">
                    <a:pos x="39" y="64"/>
                  </a:cxn>
                </a:cxnLst>
                <a:rect l="0" t="0" r="r" b="b"/>
                <a:pathLst>
                  <a:path w="136" h="146">
                    <a:moveTo>
                      <a:pt x="39" y="64"/>
                    </a:moveTo>
                    <a:cubicBezTo>
                      <a:pt x="43" y="66"/>
                      <a:pt x="47" y="68"/>
                      <a:pt x="50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1" y="71"/>
                      <a:pt x="52" y="71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3"/>
                      <a:pt x="53" y="73"/>
                      <a:pt x="54" y="74"/>
                    </a:cubicBezTo>
                    <a:cubicBezTo>
                      <a:pt x="54" y="76"/>
                      <a:pt x="48" y="81"/>
                      <a:pt x="41" y="87"/>
                    </a:cubicBezTo>
                    <a:cubicBezTo>
                      <a:pt x="36" y="90"/>
                      <a:pt x="30" y="94"/>
                      <a:pt x="25" y="98"/>
                    </a:cubicBezTo>
                    <a:cubicBezTo>
                      <a:pt x="15" y="105"/>
                      <a:pt x="5" y="112"/>
                      <a:pt x="7" y="115"/>
                    </a:cubicBezTo>
                    <a:cubicBezTo>
                      <a:pt x="10" y="119"/>
                      <a:pt x="29" y="104"/>
                      <a:pt x="44" y="94"/>
                    </a:cubicBezTo>
                    <a:cubicBezTo>
                      <a:pt x="45" y="93"/>
                      <a:pt x="46" y="92"/>
                      <a:pt x="47" y="92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51" y="89"/>
                      <a:pt x="54" y="87"/>
                      <a:pt x="56" y="86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8" y="86"/>
                      <a:pt x="59" y="85"/>
                      <a:pt x="60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1" y="85"/>
                      <a:pt x="61" y="85"/>
                      <a:pt x="62" y="85"/>
                    </a:cubicBezTo>
                    <a:cubicBezTo>
                      <a:pt x="64" y="86"/>
                      <a:pt x="65" y="94"/>
                      <a:pt x="66" y="103"/>
                    </a:cubicBezTo>
                    <a:cubicBezTo>
                      <a:pt x="68" y="121"/>
                      <a:pt x="68" y="146"/>
                      <a:pt x="73" y="146"/>
                    </a:cubicBezTo>
                    <a:cubicBezTo>
                      <a:pt x="78" y="146"/>
                      <a:pt x="75" y="121"/>
                      <a:pt x="74" y="103"/>
                    </a:cubicBezTo>
                    <a:cubicBezTo>
                      <a:pt x="74" y="98"/>
                      <a:pt x="74" y="94"/>
                      <a:pt x="74" y="90"/>
                    </a:cubicBezTo>
                    <a:cubicBezTo>
                      <a:pt x="74" y="89"/>
                      <a:pt x="74" y="87"/>
                      <a:pt x="75" y="86"/>
                    </a:cubicBezTo>
                    <a:cubicBezTo>
                      <a:pt x="75" y="85"/>
                      <a:pt x="75" y="85"/>
                      <a:pt x="76" y="84"/>
                    </a:cubicBezTo>
                    <a:cubicBezTo>
                      <a:pt x="78" y="83"/>
                      <a:pt x="83" y="85"/>
                      <a:pt x="91" y="88"/>
                    </a:cubicBezTo>
                    <a:cubicBezTo>
                      <a:pt x="107" y="96"/>
                      <a:pt x="132" y="110"/>
                      <a:pt x="134" y="105"/>
                    </a:cubicBezTo>
                    <a:cubicBezTo>
                      <a:pt x="136" y="100"/>
                      <a:pt x="112" y="91"/>
                      <a:pt x="96" y="83"/>
                    </a:cubicBezTo>
                    <a:cubicBezTo>
                      <a:pt x="92" y="81"/>
                      <a:pt x="88" y="79"/>
                      <a:pt x="85" y="77"/>
                    </a:cubicBezTo>
                    <a:cubicBezTo>
                      <a:pt x="84" y="76"/>
                      <a:pt x="83" y="75"/>
                      <a:pt x="82" y="75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0"/>
                      <a:pt x="86" y="66"/>
                      <a:pt x="94" y="60"/>
                    </a:cubicBezTo>
                    <a:cubicBezTo>
                      <a:pt x="108" y="49"/>
                      <a:pt x="130" y="36"/>
                      <a:pt x="127" y="32"/>
                    </a:cubicBezTo>
                    <a:cubicBezTo>
                      <a:pt x="124" y="27"/>
                      <a:pt x="103" y="45"/>
                      <a:pt x="87" y="55"/>
                    </a:cubicBezTo>
                    <a:cubicBezTo>
                      <a:pt x="84" y="57"/>
                      <a:pt x="81" y="59"/>
                      <a:pt x="78" y="60"/>
                    </a:cubicBezTo>
                    <a:cubicBezTo>
                      <a:pt x="77" y="61"/>
                      <a:pt x="76" y="61"/>
                      <a:pt x="75" y="62"/>
                    </a:cubicBezTo>
                    <a:cubicBezTo>
                      <a:pt x="74" y="62"/>
                      <a:pt x="73" y="62"/>
                      <a:pt x="73" y="62"/>
                    </a:cubicBezTo>
                    <a:cubicBezTo>
                      <a:pt x="70" y="60"/>
                      <a:pt x="69" y="53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7" y="26"/>
                      <a:pt x="66" y="0"/>
                      <a:pt x="61" y="1"/>
                    </a:cubicBezTo>
                    <a:cubicBezTo>
                      <a:pt x="56" y="1"/>
                      <a:pt x="60" y="26"/>
                      <a:pt x="61" y="44"/>
                    </a:cubicBezTo>
                    <a:cubicBezTo>
                      <a:pt x="61" y="49"/>
                      <a:pt x="61" y="53"/>
                      <a:pt x="61" y="56"/>
                    </a:cubicBezTo>
                    <a:cubicBezTo>
                      <a:pt x="61" y="58"/>
                      <a:pt x="60" y="59"/>
                      <a:pt x="60" y="60"/>
                    </a:cubicBezTo>
                    <a:cubicBezTo>
                      <a:pt x="60" y="61"/>
                      <a:pt x="59" y="62"/>
                      <a:pt x="59" y="62"/>
                    </a:cubicBezTo>
                    <a:cubicBezTo>
                      <a:pt x="57" y="64"/>
                      <a:pt x="51" y="62"/>
                      <a:pt x="44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1" y="53"/>
                      <a:pt x="15" y="43"/>
                      <a:pt x="6" y="41"/>
                    </a:cubicBezTo>
                    <a:cubicBezTo>
                      <a:pt x="3" y="41"/>
                      <a:pt x="1" y="41"/>
                      <a:pt x="1" y="42"/>
                    </a:cubicBezTo>
                    <a:cubicBezTo>
                      <a:pt x="0" y="43"/>
                      <a:pt x="1" y="45"/>
                      <a:pt x="4" y="47"/>
                    </a:cubicBezTo>
                    <a:cubicBezTo>
                      <a:pt x="11" y="52"/>
                      <a:pt x="27" y="58"/>
                      <a:pt x="39" y="6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2" name="Group 281"/>
            <p:cNvGrpSpPr/>
            <p:nvPr/>
          </p:nvGrpSpPr>
          <p:grpSpPr>
            <a:xfrm rot="1639090">
              <a:off x="7439061" y="1694089"/>
              <a:ext cx="288406" cy="246228"/>
              <a:chOff x="6294438" y="1638300"/>
              <a:chExt cx="401638" cy="342900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2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323" name="Freeform 283"/>
            <p:cNvSpPr>
              <a:spLocks/>
            </p:cNvSpPr>
            <p:nvPr/>
          </p:nvSpPr>
          <p:spPr bwMode="auto">
            <a:xfrm rot="1639090">
              <a:off x="7420358" y="865033"/>
              <a:ext cx="181252" cy="490176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284"/>
            <p:cNvSpPr>
              <a:spLocks/>
            </p:cNvSpPr>
            <p:nvPr/>
          </p:nvSpPr>
          <p:spPr bwMode="auto">
            <a:xfrm rot="1639090">
              <a:off x="7642024" y="962290"/>
              <a:ext cx="173272" cy="493596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3" name="Group 1724"/>
          <p:cNvGrpSpPr/>
          <p:nvPr/>
        </p:nvGrpSpPr>
        <p:grpSpPr>
          <a:xfrm>
            <a:off x="1669229" y="5000575"/>
            <a:ext cx="690418" cy="906472"/>
            <a:chOff x="1669229" y="5000575"/>
            <a:chExt cx="690418" cy="906472"/>
          </a:xfrm>
        </p:grpSpPr>
        <p:sp>
          <p:nvSpPr>
            <p:cNvPr id="1299" name="AutoShape 3"/>
            <p:cNvSpPr>
              <a:spLocks noChangeAspect="1" noChangeArrowheads="1" noTextEdit="1"/>
            </p:cNvSpPr>
            <p:nvPr/>
          </p:nvSpPr>
          <p:spPr bwMode="auto">
            <a:xfrm rot="4516355">
              <a:off x="1572569" y="5121113"/>
              <a:ext cx="898195" cy="6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1299"/>
            <p:cNvSpPr>
              <a:spLocks noEditPoints="1"/>
            </p:cNvSpPr>
            <p:nvPr/>
          </p:nvSpPr>
          <p:spPr bwMode="auto">
            <a:xfrm rot="4516355">
              <a:off x="1561202" y="5108602"/>
              <a:ext cx="906472" cy="690418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4" name="Group 296"/>
            <p:cNvGrpSpPr/>
            <p:nvPr/>
          </p:nvGrpSpPr>
          <p:grpSpPr>
            <a:xfrm rot="4516355">
              <a:off x="1940620" y="5277944"/>
              <a:ext cx="225204" cy="228684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39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9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9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40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6" name="Group 281"/>
            <p:cNvGrpSpPr/>
            <p:nvPr/>
          </p:nvGrpSpPr>
          <p:grpSpPr>
            <a:xfrm rot="4516355">
              <a:off x="1913510" y="5522862"/>
              <a:ext cx="110206" cy="94089"/>
              <a:chOff x="6294438" y="1638300"/>
              <a:chExt cx="401638" cy="342900"/>
            </a:xfrm>
          </p:grpSpPr>
          <p:sp>
            <p:nvSpPr>
              <p:cNvPr id="131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1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1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1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313" name="Freeform 283"/>
            <p:cNvSpPr>
              <a:spLocks/>
            </p:cNvSpPr>
            <p:nvPr/>
          </p:nvSpPr>
          <p:spPr bwMode="auto">
            <a:xfrm rot="4516355">
              <a:off x="2116130" y="5274782"/>
              <a:ext cx="69260" cy="18730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284"/>
            <p:cNvSpPr>
              <a:spLocks/>
            </p:cNvSpPr>
            <p:nvPr/>
          </p:nvSpPr>
          <p:spPr bwMode="auto">
            <a:xfrm rot="4516355">
              <a:off x="2145277" y="5361225"/>
              <a:ext cx="66210" cy="1886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7" name="Group 1725"/>
          <p:cNvGrpSpPr/>
          <p:nvPr/>
        </p:nvGrpSpPr>
        <p:grpSpPr>
          <a:xfrm>
            <a:off x="1238130" y="6052653"/>
            <a:ext cx="698371" cy="531091"/>
            <a:chOff x="1238130" y="6052653"/>
            <a:chExt cx="698371" cy="531091"/>
          </a:xfrm>
        </p:grpSpPr>
        <p:sp>
          <p:nvSpPr>
            <p:cNvPr id="1019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0" name="Freeform 1019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8" name="Group 296"/>
            <p:cNvGrpSpPr/>
            <p:nvPr/>
          </p:nvGrpSpPr>
          <p:grpSpPr>
            <a:xfrm rot="2467258">
              <a:off x="1498277" y="6174330"/>
              <a:ext cx="173234" cy="175911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11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1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1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12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5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0" name="Group 289"/>
            <p:cNvGrpSpPr/>
            <p:nvPr/>
          </p:nvGrpSpPr>
          <p:grpSpPr>
            <a:xfrm rot="2467258">
              <a:off x="1574579" y="6074179"/>
              <a:ext cx="38200" cy="25465"/>
              <a:chOff x="3916363" y="1970088"/>
              <a:chExt cx="180975" cy="120650"/>
            </a:xfrm>
          </p:grpSpPr>
          <p:sp>
            <p:nvSpPr>
              <p:cNvPr id="1082" name="Freeform 1081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83" name="Freeform 1082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84" name="Freeform 1083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85" name="Freeform 1084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1" name="Group 281"/>
            <p:cNvGrpSpPr/>
            <p:nvPr/>
          </p:nvGrpSpPr>
          <p:grpSpPr>
            <a:xfrm rot="2467258">
              <a:off x="1565350" y="6375704"/>
              <a:ext cx="84774" cy="72376"/>
              <a:chOff x="6294438" y="1638300"/>
              <a:chExt cx="401638" cy="342900"/>
            </a:xfrm>
          </p:grpSpPr>
          <p:sp>
            <p:nvSpPr>
              <p:cNvPr id="103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3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3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3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033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4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539" name="Group 1726"/>
          <p:cNvGrpSpPr/>
          <p:nvPr/>
        </p:nvGrpSpPr>
        <p:grpSpPr>
          <a:xfrm>
            <a:off x="515430" y="6131024"/>
            <a:ext cx="424872" cy="557829"/>
            <a:chOff x="515430" y="6131024"/>
            <a:chExt cx="424872" cy="557829"/>
          </a:xfrm>
        </p:grpSpPr>
        <p:sp>
          <p:nvSpPr>
            <p:cNvPr id="612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4" name="Freeform 613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71" name="Group 296"/>
            <p:cNvGrpSpPr/>
            <p:nvPr/>
          </p:nvGrpSpPr>
          <p:grpSpPr>
            <a:xfrm rot="3025731">
              <a:off x="664323" y="6295190"/>
              <a:ext cx="138587" cy="140729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7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7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7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57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8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573" name="Group 281"/>
            <p:cNvGrpSpPr/>
            <p:nvPr/>
          </p:nvGrpSpPr>
          <p:grpSpPr>
            <a:xfrm rot="3025731">
              <a:off x="698382" y="6457669"/>
              <a:ext cx="67819" cy="57901"/>
              <a:chOff x="6294438" y="1638300"/>
              <a:chExt cx="401638" cy="342900"/>
            </a:xfrm>
          </p:grpSpPr>
          <p:sp>
            <p:nvSpPr>
              <p:cNvPr id="89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9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9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9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893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4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574" name="Group 1578"/>
          <p:cNvGrpSpPr/>
          <p:nvPr/>
        </p:nvGrpSpPr>
        <p:grpSpPr>
          <a:xfrm>
            <a:off x="1475175" y="3681289"/>
            <a:ext cx="558053" cy="424872"/>
            <a:chOff x="1475175" y="3681289"/>
            <a:chExt cx="558053" cy="424872"/>
          </a:xfrm>
        </p:grpSpPr>
        <p:sp>
          <p:nvSpPr>
            <p:cNvPr id="1584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80492" y="3685952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5" name="Freeform 1584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75" name="Group 296"/>
            <p:cNvGrpSpPr/>
            <p:nvPr/>
          </p:nvGrpSpPr>
          <p:grpSpPr>
            <a:xfrm rot="1778703">
              <a:off x="1674422" y="3779824"/>
              <a:ext cx="138587" cy="140729"/>
              <a:chOff x="5902325" y="2266950"/>
              <a:chExt cx="820738" cy="833438"/>
            </a:xfrm>
            <a:noFill/>
          </p:grpSpPr>
          <p:sp>
            <p:nvSpPr>
              <p:cNvPr id="168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8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8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57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68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598" name="Freeform 283"/>
            <p:cNvSpPr>
              <a:spLocks/>
            </p:cNvSpPr>
            <p:nvPr/>
          </p:nvSpPr>
          <p:spPr bwMode="auto">
            <a:xfrm rot="1778703">
              <a:off x="1753889" y="3739386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9" name="Freeform 284"/>
            <p:cNvSpPr>
              <a:spLocks/>
            </p:cNvSpPr>
            <p:nvPr/>
          </p:nvSpPr>
          <p:spPr bwMode="auto">
            <a:xfrm rot="1778703">
              <a:off x="1805027" y="3764315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577" name="Group 1727"/>
          <p:cNvGrpSpPr>
            <a:grpSpLocks noChangeAspect="1"/>
          </p:cNvGrpSpPr>
          <p:nvPr/>
        </p:nvGrpSpPr>
        <p:grpSpPr>
          <a:xfrm>
            <a:off x="320040" y="5029200"/>
            <a:ext cx="1042416" cy="795528"/>
            <a:chOff x="1238130" y="6052653"/>
            <a:chExt cx="698371" cy="531091"/>
          </a:xfrm>
        </p:grpSpPr>
        <p:sp>
          <p:nvSpPr>
            <p:cNvPr id="1729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0" name="Freeform 1729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78" name="Group 296"/>
            <p:cNvGrpSpPr/>
            <p:nvPr/>
          </p:nvGrpSpPr>
          <p:grpSpPr>
            <a:xfrm rot="2467258">
              <a:off x="1498291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744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5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6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57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748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49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0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1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2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3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4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5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6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7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8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9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0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1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2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3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4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5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6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7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8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9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0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1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2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3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4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5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6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7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8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580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740" name="Freeform 1739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1" name="Freeform 1740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2" name="Freeform 1741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3" name="Freeform 1742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581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736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37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38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39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734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5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rot="5400000" flipH="1">
            <a:off x="770066" y="-664288"/>
            <a:ext cx="2444681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157"/>
          <p:cNvGrpSpPr/>
          <p:nvPr/>
        </p:nvGrpSpPr>
        <p:grpSpPr>
          <a:xfrm rot="893329">
            <a:off x="421009" y="279563"/>
            <a:ext cx="1484755" cy="1691685"/>
            <a:chOff x="429768" y="5047488"/>
            <a:chExt cx="1484755" cy="1691685"/>
          </a:xfrm>
        </p:grpSpPr>
        <p:grpSp>
          <p:nvGrpSpPr>
            <p:cNvPr id="10" name="Group 9"/>
            <p:cNvGrpSpPr/>
            <p:nvPr/>
          </p:nvGrpSpPr>
          <p:grpSpPr>
            <a:xfrm>
              <a:off x="1216152" y="6035040"/>
              <a:ext cx="698371" cy="531091"/>
              <a:chOff x="1238130" y="6052653"/>
              <a:chExt cx="698371" cy="531091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/>
            </p:nvSpPr>
            <p:spPr bwMode="auto">
              <a:xfrm rot="2467258">
                <a:off x="1245581" y="6059259"/>
                <a:ext cx="690920" cy="510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auto">
              <a:xfrm rot="2467258">
                <a:off x="1238130" y="6052653"/>
                <a:ext cx="697287" cy="531091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3" name="Group 296"/>
              <p:cNvGrpSpPr/>
              <p:nvPr/>
            </p:nvGrpSpPr>
            <p:grpSpPr>
              <a:xfrm rot="2467258">
                <a:off x="1498298" y="6174338"/>
                <a:ext cx="173236" cy="175910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26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grpSp>
              <p:nvGrpSpPr>
                <p:cNvPr id="14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30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1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2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3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4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6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0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2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3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4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5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6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7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8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9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0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6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7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8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9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60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15" name="Group 289"/>
              <p:cNvGrpSpPr/>
              <p:nvPr/>
            </p:nvGrpSpPr>
            <p:grpSpPr>
              <a:xfrm rot="2467258">
                <a:off x="1574607" y="6074181"/>
                <a:ext cx="38201" cy="25464"/>
                <a:chOff x="3916363" y="1970088"/>
                <a:chExt cx="180975" cy="120650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962400" y="2006600"/>
                  <a:ext cx="30163" cy="26988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8" y="3"/>
                    </a:cxn>
                    <a:cxn ang="0">
                      <a:pos x="3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8" h="7">
                      <a:moveTo>
                        <a:pt x="1" y="6"/>
                      </a:moveTo>
                      <a:cubicBezTo>
                        <a:pt x="3" y="7"/>
                        <a:pt x="5" y="6"/>
                        <a:pt x="8" y="3"/>
                      </a:cubicBezTo>
                      <a:cubicBezTo>
                        <a:pt x="7" y="2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1" y="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4022725" y="2041525"/>
                  <a:ext cx="22225" cy="301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6" y="4"/>
                    </a:cxn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6" h="8">
                      <a:moveTo>
                        <a:pt x="1" y="7"/>
                      </a:moveTo>
                      <a:cubicBezTo>
                        <a:pt x="3" y="8"/>
                        <a:pt x="4" y="7"/>
                        <a:pt x="6" y="4"/>
                      </a:cubicBezTo>
                      <a:cubicBezTo>
                        <a:pt x="5" y="3"/>
                        <a:pt x="3" y="2"/>
                        <a:pt x="2" y="0"/>
                      </a:cubicBezTo>
                      <a:cubicBezTo>
                        <a:pt x="0" y="4"/>
                        <a:pt x="0" y="7"/>
                        <a:pt x="1" y="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089400" y="2085975"/>
                  <a:ext cx="7938" cy="4763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916363" y="1970088"/>
                  <a:ext cx="19050" cy="11113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5" y="2"/>
                    </a:cxn>
                    <a:cxn ang="0">
                      <a:pos x="1" y="0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5" h="3">
                      <a:moveTo>
                        <a:pt x="1" y="2"/>
                      </a:moveTo>
                      <a:cubicBezTo>
                        <a:pt x="1" y="3"/>
                        <a:pt x="3" y="3"/>
                        <a:pt x="5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" name="Group 281"/>
              <p:cNvGrpSpPr/>
              <p:nvPr/>
            </p:nvGrpSpPr>
            <p:grpSpPr>
              <a:xfrm rot="2467258">
                <a:off x="1565335" y="6375697"/>
                <a:ext cx="84773" cy="72377"/>
                <a:chOff x="6294438" y="1638300"/>
                <a:chExt cx="401638" cy="342900"/>
              </a:xfrm>
            </p:grpSpPr>
            <p:sp>
              <p:nvSpPr>
                <p:cNvPr id="18" name="Freeform 50"/>
                <p:cNvSpPr>
                  <a:spLocks noEditPoints="1"/>
                </p:cNvSpPr>
                <p:nvPr/>
              </p:nvSpPr>
              <p:spPr bwMode="auto">
                <a:xfrm>
                  <a:off x="6475413" y="1774825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9" name="Freeform 51"/>
                <p:cNvSpPr>
                  <a:spLocks/>
                </p:cNvSpPr>
                <p:nvPr/>
              </p:nvSpPr>
              <p:spPr bwMode="auto">
                <a:xfrm>
                  <a:off x="6481763" y="1793875"/>
                  <a:ext cx="158750" cy="115888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0" name="Freeform 281"/>
                <p:cNvSpPr>
                  <a:spLocks noEditPoints="1"/>
                </p:cNvSpPr>
                <p:nvPr/>
              </p:nvSpPr>
              <p:spPr bwMode="auto">
                <a:xfrm>
                  <a:off x="6294438" y="1638300"/>
                  <a:ext cx="139700" cy="282575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1" name="Freeform 282"/>
                <p:cNvSpPr>
                  <a:spLocks/>
                </p:cNvSpPr>
                <p:nvPr/>
              </p:nvSpPr>
              <p:spPr bwMode="auto">
                <a:xfrm>
                  <a:off x="6316663" y="1679575"/>
                  <a:ext cx="49213" cy="219075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sp>
            <p:nvSpPr>
              <p:cNvPr id="16" name="Freeform 283"/>
              <p:cNvSpPr>
                <a:spLocks/>
              </p:cNvSpPr>
              <p:nvPr/>
            </p:nvSpPr>
            <p:spPr bwMode="auto">
              <a:xfrm rot="2467258">
                <a:off x="1610047" y="6132941"/>
                <a:ext cx="53277" cy="144081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" name="Freeform 284"/>
              <p:cNvSpPr>
                <a:spLocks/>
              </p:cNvSpPr>
              <p:nvPr/>
            </p:nvSpPr>
            <p:spPr bwMode="auto">
              <a:xfrm rot="2467258">
                <a:off x="1666415" y="6175954"/>
                <a:ext cx="50931" cy="145087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24" name="Group 60"/>
            <p:cNvGrpSpPr/>
            <p:nvPr/>
          </p:nvGrpSpPr>
          <p:grpSpPr>
            <a:xfrm>
              <a:off x="429768" y="6181344"/>
              <a:ext cx="424872" cy="557829"/>
              <a:chOff x="515430" y="6131024"/>
              <a:chExt cx="424872" cy="557829"/>
            </a:xfrm>
          </p:grpSpPr>
          <p:sp>
            <p:nvSpPr>
              <p:cNvPr id="62" name="AutoShape 3"/>
              <p:cNvSpPr>
                <a:spLocks noChangeAspect="1" noChangeArrowheads="1" noTextEdit="1"/>
              </p:cNvSpPr>
              <p:nvPr/>
            </p:nvSpPr>
            <p:spPr bwMode="auto">
              <a:xfrm rot="3025731">
                <a:off x="455334" y="6203378"/>
                <a:ext cx="552736" cy="408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 rot="3025731">
                <a:off x="448951" y="6197503"/>
                <a:ext cx="557829" cy="424872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25" name="Group 296"/>
              <p:cNvGrpSpPr/>
              <p:nvPr/>
            </p:nvGrpSpPr>
            <p:grpSpPr>
              <a:xfrm rot="3025731">
                <a:off x="664340" y="6295206"/>
                <a:ext cx="138589" cy="140726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72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3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4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grpSp>
              <p:nvGrpSpPr>
                <p:cNvPr id="226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76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77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78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79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0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1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2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3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4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5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6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7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8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9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0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1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2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3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4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5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6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7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8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9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0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1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2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3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4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5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6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227" name="Group 281"/>
              <p:cNvGrpSpPr/>
              <p:nvPr/>
            </p:nvGrpSpPr>
            <p:grpSpPr>
              <a:xfrm rot="3025731">
                <a:off x="698372" y="6457657"/>
                <a:ext cx="67818" cy="57901"/>
                <a:chOff x="6294438" y="1638300"/>
                <a:chExt cx="401638" cy="342900"/>
              </a:xfrm>
            </p:grpSpPr>
            <p:sp>
              <p:nvSpPr>
                <p:cNvPr id="68" name="Freeform 50"/>
                <p:cNvSpPr>
                  <a:spLocks noEditPoints="1"/>
                </p:cNvSpPr>
                <p:nvPr/>
              </p:nvSpPr>
              <p:spPr bwMode="auto">
                <a:xfrm>
                  <a:off x="6475413" y="1774825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69" name="Freeform 51"/>
                <p:cNvSpPr>
                  <a:spLocks/>
                </p:cNvSpPr>
                <p:nvPr/>
              </p:nvSpPr>
              <p:spPr bwMode="auto">
                <a:xfrm>
                  <a:off x="6481763" y="1793875"/>
                  <a:ext cx="158750" cy="115888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0" name="Freeform 281"/>
                <p:cNvSpPr>
                  <a:spLocks noEditPoints="1"/>
                </p:cNvSpPr>
                <p:nvPr/>
              </p:nvSpPr>
              <p:spPr bwMode="auto">
                <a:xfrm>
                  <a:off x="6294438" y="1638300"/>
                  <a:ext cx="139700" cy="282575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1" name="Freeform 282"/>
                <p:cNvSpPr>
                  <a:spLocks/>
                </p:cNvSpPr>
                <p:nvPr/>
              </p:nvSpPr>
              <p:spPr bwMode="auto">
                <a:xfrm>
                  <a:off x="6316663" y="1679575"/>
                  <a:ext cx="49213" cy="219075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sp>
            <p:nvSpPr>
              <p:cNvPr id="66" name="Freeform 283"/>
              <p:cNvSpPr>
                <a:spLocks/>
              </p:cNvSpPr>
              <p:nvPr/>
            </p:nvSpPr>
            <p:spPr bwMode="auto">
              <a:xfrm rot="3025731">
                <a:off x="760608" y="6269384"/>
                <a:ext cx="42621" cy="115265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7" name="Freeform 284"/>
              <p:cNvSpPr>
                <a:spLocks/>
              </p:cNvSpPr>
              <p:nvPr/>
            </p:nvSpPr>
            <p:spPr bwMode="auto">
              <a:xfrm rot="3025731">
                <a:off x="799490" y="6310478"/>
                <a:ext cx="40745" cy="116069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28" name="Group 106"/>
            <p:cNvGrpSpPr>
              <a:grpSpLocks noChangeAspect="1"/>
            </p:cNvGrpSpPr>
            <p:nvPr/>
          </p:nvGrpSpPr>
          <p:grpSpPr>
            <a:xfrm rot="21069806">
              <a:off x="484632" y="5047488"/>
              <a:ext cx="1042416" cy="795528"/>
              <a:chOff x="1238130" y="6052653"/>
              <a:chExt cx="698371" cy="531091"/>
            </a:xfrm>
          </p:grpSpPr>
          <p:sp>
            <p:nvSpPr>
              <p:cNvPr id="108" name="AutoShape 3"/>
              <p:cNvSpPr>
                <a:spLocks noChangeAspect="1" noChangeArrowheads="1" noTextEdit="1"/>
              </p:cNvSpPr>
              <p:nvPr/>
            </p:nvSpPr>
            <p:spPr bwMode="auto">
              <a:xfrm rot="2467258">
                <a:off x="1245581" y="6059259"/>
                <a:ext cx="690920" cy="510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9" name="Freeform 108"/>
              <p:cNvSpPr>
                <a:spLocks noEditPoints="1"/>
              </p:cNvSpPr>
              <p:nvPr/>
            </p:nvSpPr>
            <p:spPr bwMode="auto">
              <a:xfrm rot="2467258">
                <a:off x="1238130" y="6052653"/>
                <a:ext cx="697287" cy="531091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29" name="Group 296"/>
              <p:cNvGrpSpPr/>
              <p:nvPr/>
            </p:nvGrpSpPr>
            <p:grpSpPr>
              <a:xfrm rot="2467258">
                <a:off x="1498299" y="6174338"/>
                <a:ext cx="173236" cy="175910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123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4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5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grpSp>
              <p:nvGrpSpPr>
                <p:cNvPr id="230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127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8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9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0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1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2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3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4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5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6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7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8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9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0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1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2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3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4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6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7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1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2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3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4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5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6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7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231" name="Group 289"/>
              <p:cNvGrpSpPr/>
              <p:nvPr/>
            </p:nvGrpSpPr>
            <p:grpSpPr>
              <a:xfrm rot="2467258">
                <a:off x="1574607" y="6074181"/>
                <a:ext cx="38201" cy="25464"/>
                <a:chOff x="3916363" y="1970088"/>
                <a:chExt cx="180975" cy="120650"/>
              </a:xfrm>
            </p:grpSpPr>
            <p:sp>
              <p:nvSpPr>
                <p:cNvPr id="119" name="Freeform 118"/>
                <p:cNvSpPr>
                  <a:spLocks/>
                </p:cNvSpPr>
                <p:nvPr/>
              </p:nvSpPr>
              <p:spPr bwMode="auto">
                <a:xfrm>
                  <a:off x="3962400" y="2006600"/>
                  <a:ext cx="30163" cy="26988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8" y="3"/>
                    </a:cxn>
                    <a:cxn ang="0">
                      <a:pos x="3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8" h="7">
                      <a:moveTo>
                        <a:pt x="1" y="6"/>
                      </a:moveTo>
                      <a:cubicBezTo>
                        <a:pt x="3" y="7"/>
                        <a:pt x="5" y="6"/>
                        <a:pt x="8" y="3"/>
                      </a:cubicBezTo>
                      <a:cubicBezTo>
                        <a:pt x="7" y="2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1" y="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0" name="Freeform 119"/>
                <p:cNvSpPr>
                  <a:spLocks/>
                </p:cNvSpPr>
                <p:nvPr/>
              </p:nvSpPr>
              <p:spPr bwMode="auto">
                <a:xfrm>
                  <a:off x="4022725" y="2041525"/>
                  <a:ext cx="22225" cy="301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6" y="4"/>
                    </a:cxn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6" h="8">
                      <a:moveTo>
                        <a:pt x="1" y="7"/>
                      </a:moveTo>
                      <a:cubicBezTo>
                        <a:pt x="3" y="8"/>
                        <a:pt x="4" y="7"/>
                        <a:pt x="6" y="4"/>
                      </a:cubicBezTo>
                      <a:cubicBezTo>
                        <a:pt x="5" y="3"/>
                        <a:pt x="3" y="2"/>
                        <a:pt x="2" y="0"/>
                      </a:cubicBezTo>
                      <a:cubicBezTo>
                        <a:pt x="0" y="4"/>
                        <a:pt x="0" y="7"/>
                        <a:pt x="1" y="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4089400" y="2085975"/>
                  <a:ext cx="7938" cy="4763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2" name="Freeform 121"/>
                <p:cNvSpPr>
                  <a:spLocks/>
                </p:cNvSpPr>
                <p:nvPr/>
              </p:nvSpPr>
              <p:spPr bwMode="auto">
                <a:xfrm>
                  <a:off x="3916363" y="1970088"/>
                  <a:ext cx="19050" cy="11113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5" y="2"/>
                    </a:cxn>
                    <a:cxn ang="0">
                      <a:pos x="1" y="0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5" h="3">
                      <a:moveTo>
                        <a:pt x="1" y="2"/>
                      </a:moveTo>
                      <a:cubicBezTo>
                        <a:pt x="1" y="3"/>
                        <a:pt x="3" y="3"/>
                        <a:pt x="5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32" name="Group 281"/>
              <p:cNvGrpSpPr/>
              <p:nvPr/>
            </p:nvGrpSpPr>
            <p:grpSpPr>
              <a:xfrm rot="2467258">
                <a:off x="1565335" y="6375697"/>
                <a:ext cx="84773" cy="72377"/>
                <a:chOff x="6294438" y="1638300"/>
                <a:chExt cx="401638" cy="342900"/>
              </a:xfrm>
            </p:grpSpPr>
            <p:sp>
              <p:nvSpPr>
                <p:cNvPr id="115" name="Freeform 50"/>
                <p:cNvSpPr>
                  <a:spLocks noEditPoints="1"/>
                </p:cNvSpPr>
                <p:nvPr/>
              </p:nvSpPr>
              <p:spPr bwMode="auto">
                <a:xfrm>
                  <a:off x="6475413" y="1774825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6" name="Freeform 51"/>
                <p:cNvSpPr>
                  <a:spLocks/>
                </p:cNvSpPr>
                <p:nvPr/>
              </p:nvSpPr>
              <p:spPr bwMode="auto">
                <a:xfrm>
                  <a:off x="6481763" y="1793875"/>
                  <a:ext cx="158750" cy="115888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7" name="Freeform 281"/>
                <p:cNvSpPr>
                  <a:spLocks noEditPoints="1"/>
                </p:cNvSpPr>
                <p:nvPr/>
              </p:nvSpPr>
              <p:spPr bwMode="auto">
                <a:xfrm>
                  <a:off x="6294438" y="1638300"/>
                  <a:ext cx="139700" cy="282575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8" name="Freeform 282"/>
                <p:cNvSpPr>
                  <a:spLocks/>
                </p:cNvSpPr>
                <p:nvPr/>
              </p:nvSpPr>
              <p:spPr bwMode="auto">
                <a:xfrm>
                  <a:off x="6316663" y="1679575"/>
                  <a:ext cx="49213" cy="219075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sp>
            <p:nvSpPr>
              <p:cNvPr id="113" name="Freeform 283"/>
              <p:cNvSpPr>
                <a:spLocks/>
              </p:cNvSpPr>
              <p:nvPr/>
            </p:nvSpPr>
            <p:spPr bwMode="auto">
              <a:xfrm rot="2467258">
                <a:off x="1610047" y="6132941"/>
                <a:ext cx="53277" cy="144081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4" name="Freeform 284"/>
              <p:cNvSpPr>
                <a:spLocks/>
              </p:cNvSpPr>
              <p:nvPr/>
            </p:nvSpPr>
            <p:spPr bwMode="auto">
              <a:xfrm rot="2467258">
                <a:off x="1666415" y="6175954"/>
                <a:ext cx="50931" cy="145087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33400"/>
            <a:ext cx="1752600" cy="5503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843088"/>
            <a:ext cx="6159500" cy="419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3" name="Group 245"/>
          <p:cNvGrpSpPr/>
          <p:nvPr/>
        </p:nvGrpSpPr>
        <p:grpSpPr>
          <a:xfrm rot="618885">
            <a:off x="8476218" y="6093223"/>
            <a:ext cx="558053" cy="424872"/>
            <a:chOff x="1475175" y="3681289"/>
            <a:chExt cx="558053" cy="424872"/>
          </a:xfrm>
        </p:grpSpPr>
        <p:sp>
          <p:nvSpPr>
            <p:cNvPr id="247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80492" y="3685952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247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34" name="Group 296"/>
            <p:cNvGrpSpPr/>
            <p:nvPr/>
          </p:nvGrpSpPr>
          <p:grpSpPr>
            <a:xfrm rot="1778703">
              <a:off x="1674442" y="3779824"/>
              <a:ext cx="138589" cy="140726"/>
              <a:chOff x="5902325" y="2266950"/>
              <a:chExt cx="820738" cy="833438"/>
            </a:xfrm>
            <a:noFill/>
          </p:grpSpPr>
          <p:sp>
            <p:nvSpPr>
              <p:cNvPr id="25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3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5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50" name="Freeform 283"/>
            <p:cNvSpPr>
              <a:spLocks/>
            </p:cNvSpPr>
            <p:nvPr/>
          </p:nvSpPr>
          <p:spPr bwMode="auto">
            <a:xfrm rot="1778703">
              <a:off x="1753889" y="3739386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284"/>
            <p:cNvSpPr>
              <a:spLocks/>
            </p:cNvSpPr>
            <p:nvPr/>
          </p:nvSpPr>
          <p:spPr bwMode="auto">
            <a:xfrm rot="1778703">
              <a:off x="1805027" y="3764315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2" name="Group 296"/>
            <p:cNvGrpSpPr/>
            <p:nvPr/>
          </p:nvGrpSpPr>
          <p:grpSpPr>
            <a:xfrm rot="2467258">
              <a:off x="1498294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5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9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0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1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2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3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4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5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6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7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8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9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0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1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2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3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4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9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0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1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2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3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4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5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6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7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8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9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4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8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5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63" name="Group 296"/>
            <p:cNvGrpSpPr/>
            <p:nvPr/>
          </p:nvGrpSpPr>
          <p:grpSpPr>
            <a:xfrm rot="3025731">
              <a:off x="664340" y="6295202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7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64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4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6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65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07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9" name="Group 296"/>
            <p:cNvGrpSpPr/>
            <p:nvPr/>
          </p:nvGrpSpPr>
          <p:grpSpPr>
            <a:xfrm rot="2467258">
              <a:off x="1498295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10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11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25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14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5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6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12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45" y="1600200"/>
            <a:ext cx="7041356" cy="1362075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kern="1200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3059113"/>
            <a:ext cx="5575299" cy="19700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8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381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100" y="2151063"/>
            <a:ext cx="2743200" cy="3886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151063"/>
            <a:ext cx="2743200" cy="3886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139297"/>
            <a:ext cx="27432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2895600"/>
            <a:ext cx="2743200" cy="3141662"/>
          </a:xfrm>
        </p:spPr>
        <p:txBody>
          <a:bodyPr>
            <a:normAutofit/>
          </a:bodyPr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0" y="2139297"/>
            <a:ext cx="27432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2895600"/>
            <a:ext cx="2743200" cy="3141662"/>
          </a:xfrm>
        </p:spPr>
        <p:txBody>
          <a:bodyPr>
            <a:normAutofit/>
          </a:bodyPr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8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9" name="Group 296"/>
            <p:cNvGrpSpPr/>
            <p:nvPr/>
          </p:nvGrpSpPr>
          <p:grpSpPr>
            <a:xfrm rot="2467258">
              <a:off x="1498296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5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9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0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1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2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3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4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5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6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7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8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9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0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1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2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3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4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9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0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1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2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3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4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5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6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7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8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9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3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4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5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" name="Group 59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60" name="Group 296"/>
            <p:cNvGrpSpPr/>
            <p:nvPr/>
          </p:nvGrpSpPr>
          <p:grpSpPr>
            <a:xfrm rot="3025731">
              <a:off x="664340" y="6295204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7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6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4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6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65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74" name="Group 105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07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6" name="Group 296"/>
            <p:cNvGrpSpPr/>
            <p:nvPr/>
          </p:nvGrpSpPr>
          <p:grpSpPr>
            <a:xfrm rot="2467258">
              <a:off x="1498297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0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10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11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14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5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6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12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" name="Group 296"/>
            <p:cNvGrpSpPr/>
            <p:nvPr/>
          </p:nvGrpSpPr>
          <p:grpSpPr>
            <a:xfrm rot="2467258">
              <a:off x="1498296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3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7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9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0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1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2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3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4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5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6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7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8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9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0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1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2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3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4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9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0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1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2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3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4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5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6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7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2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6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3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59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61" name="Group 296"/>
            <p:cNvGrpSpPr/>
            <p:nvPr/>
          </p:nvGrpSpPr>
          <p:grpSpPr>
            <a:xfrm rot="3025731">
              <a:off x="664340" y="6295204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69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0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1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6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3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4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5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6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7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8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9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0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1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2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3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4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5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0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5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2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3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2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6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63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05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7" name="Group 296"/>
            <p:cNvGrpSpPr/>
            <p:nvPr/>
          </p:nvGrpSpPr>
          <p:grpSpPr>
            <a:xfrm rot="2467258">
              <a:off x="1498297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20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1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2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08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4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5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6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7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8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9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0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1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2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3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4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5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6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7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8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9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1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09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23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12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3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4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5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10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718" y="1843088"/>
            <a:ext cx="3886200" cy="41148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3088"/>
            <a:ext cx="3008313" cy="1828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2" cy="1162050"/>
          </a:xfr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1718" y="1843087"/>
            <a:ext cx="4114800" cy="4194175"/>
          </a:xfrm>
          <a:prstGeom prst="ellipse">
            <a:avLst/>
          </a:prstGeom>
          <a:solidFill>
            <a:schemeClr val="bg1">
              <a:alpha val="5000"/>
            </a:schemeClr>
          </a:solidFill>
          <a:ln w="508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6800000" scaled="0"/>
            </a:gradFill>
          </a:ln>
          <a:effectLst/>
          <a:scene3d>
            <a:camera prst="orthographicFront"/>
            <a:lightRig rig="threePt" dir="t"/>
          </a:scene3d>
          <a:sp3d contourW="12700" prstMaterial="powder">
            <a:bevelT w="152400" h="50800" prst="softRound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>
            <a:lvl1pPr marL="0" indent="0" algn="ctr" defTabSz="914400" rtl="0" eaLnBrk="1" latinLnBrk="0" hangingPunct="1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3087"/>
            <a:ext cx="3008312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5000"/>
              </a:lnSpc>
              <a:spcBef>
                <a:spcPts val="1000"/>
              </a:spcBef>
              <a:buNone/>
              <a:defRPr sz="14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Rectangle 159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555" name="Picture 1554" descr="vines15.png"/>
          <p:cNvPicPr>
            <a:picLocks noChangeAspect="1"/>
          </p:cNvPicPr>
          <p:nvPr/>
        </p:nvPicPr>
        <p:blipFill>
          <a:blip r:embed="rId13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858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133601"/>
            <a:ext cx="594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5287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15287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515287"/>
            <a:ext cx="6858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854"/>
          <p:cNvGrpSpPr/>
          <p:nvPr/>
        </p:nvGrpSpPr>
        <p:grpSpPr>
          <a:xfrm>
            <a:off x="7287768" y="1005840"/>
            <a:ext cx="836744" cy="637309"/>
            <a:chOff x="796323" y="4190170"/>
            <a:chExt cx="836744" cy="637309"/>
          </a:xfrm>
        </p:grpSpPr>
        <p:sp>
          <p:nvSpPr>
            <p:cNvPr id="856" name="AutoShape 3"/>
            <p:cNvSpPr>
              <a:spLocks noChangeAspect="1" noChangeArrowheads="1" noTextEdit="1"/>
            </p:cNvSpPr>
            <p:nvPr/>
          </p:nvSpPr>
          <p:spPr bwMode="auto">
            <a:xfrm rot="276801">
              <a:off x="801678" y="4195901"/>
              <a:ext cx="829104" cy="612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7" name="Freeform 856"/>
            <p:cNvSpPr>
              <a:spLocks noEditPoints="1"/>
            </p:cNvSpPr>
            <p:nvPr/>
          </p:nvSpPr>
          <p:spPr bwMode="auto">
            <a:xfrm rot="276801">
              <a:off x="796323" y="4190170"/>
              <a:ext cx="836744" cy="637309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8" name="Group 296"/>
            <p:cNvGrpSpPr/>
            <p:nvPr/>
          </p:nvGrpSpPr>
          <p:grpSpPr>
            <a:xfrm rot="276801">
              <a:off x="1069024" y="4350687"/>
              <a:ext cx="207881" cy="211092"/>
              <a:chOff x="5902325" y="2266950"/>
              <a:chExt cx="820738" cy="833438"/>
            </a:xfrm>
            <a:noFill/>
          </p:grpSpPr>
          <p:sp>
            <p:nvSpPr>
              <p:cNvPr id="86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86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859" name="Freeform 283"/>
            <p:cNvSpPr>
              <a:spLocks/>
            </p:cNvSpPr>
            <p:nvPr/>
          </p:nvSpPr>
          <p:spPr bwMode="auto">
            <a:xfrm rot="276801">
              <a:off x="1150043" y="4277541"/>
              <a:ext cx="63932" cy="172897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0" name="Freeform 284"/>
            <p:cNvSpPr>
              <a:spLocks/>
            </p:cNvSpPr>
            <p:nvPr/>
          </p:nvSpPr>
          <p:spPr bwMode="auto">
            <a:xfrm rot="276801">
              <a:off x="1235754" y="4279506"/>
              <a:ext cx="61117" cy="17410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" name="Group 895"/>
          <p:cNvGrpSpPr/>
          <p:nvPr/>
        </p:nvGrpSpPr>
        <p:grpSpPr>
          <a:xfrm rot="21061999">
            <a:off x="8158559" y="1724666"/>
            <a:ext cx="690418" cy="906472"/>
            <a:chOff x="1669229" y="5000575"/>
            <a:chExt cx="690418" cy="906472"/>
          </a:xfrm>
        </p:grpSpPr>
        <p:sp>
          <p:nvSpPr>
            <p:cNvPr id="897" name="AutoShape 3"/>
            <p:cNvSpPr>
              <a:spLocks noChangeAspect="1" noChangeArrowheads="1" noTextEdit="1"/>
            </p:cNvSpPr>
            <p:nvPr/>
          </p:nvSpPr>
          <p:spPr bwMode="auto">
            <a:xfrm rot="4516355">
              <a:off x="1572569" y="5121113"/>
              <a:ext cx="898195" cy="6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8" name="Freeform 897"/>
            <p:cNvSpPr>
              <a:spLocks noEditPoints="1"/>
            </p:cNvSpPr>
            <p:nvPr/>
          </p:nvSpPr>
          <p:spPr bwMode="auto">
            <a:xfrm rot="4516355">
              <a:off x="1561202" y="5108602"/>
              <a:ext cx="906472" cy="690418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296"/>
            <p:cNvGrpSpPr/>
            <p:nvPr/>
          </p:nvGrpSpPr>
          <p:grpSpPr>
            <a:xfrm rot="4516355">
              <a:off x="1940614" y="5277922"/>
              <a:ext cx="225201" cy="228684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0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1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3" name="Group 281"/>
            <p:cNvGrpSpPr/>
            <p:nvPr/>
          </p:nvGrpSpPr>
          <p:grpSpPr>
            <a:xfrm rot="4516355">
              <a:off x="1913505" y="5522863"/>
              <a:ext cx="110206" cy="94090"/>
              <a:chOff x="6294438" y="1638300"/>
              <a:chExt cx="401638" cy="342900"/>
            </a:xfrm>
          </p:grpSpPr>
          <p:sp>
            <p:nvSpPr>
              <p:cNvPr id="903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4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5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6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901" name="Freeform 283"/>
            <p:cNvSpPr>
              <a:spLocks/>
            </p:cNvSpPr>
            <p:nvPr/>
          </p:nvSpPr>
          <p:spPr bwMode="auto">
            <a:xfrm rot="4516355">
              <a:off x="2116130" y="5274782"/>
              <a:ext cx="69260" cy="18730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2" name="Freeform 284"/>
            <p:cNvSpPr>
              <a:spLocks/>
            </p:cNvSpPr>
            <p:nvPr/>
          </p:nvSpPr>
          <p:spPr bwMode="auto">
            <a:xfrm rot="4516355">
              <a:off x="2145277" y="5361225"/>
              <a:ext cx="66210" cy="1886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" name="Group 941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943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4" name="Freeform 943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" name="Group 296"/>
            <p:cNvGrpSpPr/>
            <p:nvPr/>
          </p:nvGrpSpPr>
          <p:grpSpPr>
            <a:xfrm rot="2467258">
              <a:off x="1498292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5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6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6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954" name="Freeform 953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5" name="Freeform 954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6" name="Freeform 955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7" name="Freeform 956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8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950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1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2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3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948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9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992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994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5" name="Freeform 994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0" name="Group 296"/>
            <p:cNvGrpSpPr/>
            <p:nvPr/>
          </p:nvGrpSpPr>
          <p:grpSpPr>
            <a:xfrm rot="3025731">
              <a:off x="664340" y="6295200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004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5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6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008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9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0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1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2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3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2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1000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1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2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3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998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9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3" name="Group 1461"/>
          <p:cNvGrpSpPr/>
          <p:nvPr/>
        </p:nvGrpSpPr>
        <p:grpSpPr>
          <a:xfrm>
            <a:off x="7964424" y="493776"/>
            <a:ext cx="558053" cy="424872"/>
            <a:chOff x="1475175" y="3681289"/>
            <a:chExt cx="558053" cy="424872"/>
          </a:xfrm>
        </p:grpSpPr>
        <p:sp>
          <p:nvSpPr>
            <p:cNvPr id="1463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80492" y="3685952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4" name="Freeform 1463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4" name="Group 296"/>
            <p:cNvGrpSpPr/>
            <p:nvPr/>
          </p:nvGrpSpPr>
          <p:grpSpPr>
            <a:xfrm rot="1778703">
              <a:off x="1674440" y="3779824"/>
              <a:ext cx="138589" cy="140726"/>
              <a:chOff x="5902325" y="2266950"/>
              <a:chExt cx="820738" cy="833438"/>
            </a:xfrm>
            <a:noFill/>
          </p:grpSpPr>
          <p:sp>
            <p:nvSpPr>
              <p:cNvPr id="146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46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47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47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466" name="Freeform 283"/>
            <p:cNvSpPr>
              <a:spLocks/>
            </p:cNvSpPr>
            <p:nvPr/>
          </p:nvSpPr>
          <p:spPr bwMode="auto">
            <a:xfrm rot="1778703">
              <a:off x="1753889" y="3739386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7" name="Freeform 284"/>
            <p:cNvSpPr>
              <a:spLocks/>
            </p:cNvSpPr>
            <p:nvPr/>
          </p:nvSpPr>
          <p:spPr bwMode="auto">
            <a:xfrm rot="1778703">
              <a:off x="1805027" y="3764315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1502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504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5" name="Freeform 1504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7" name="Group 296"/>
            <p:cNvGrpSpPr/>
            <p:nvPr/>
          </p:nvGrpSpPr>
          <p:grpSpPr>
            <a:xfrm rot="2467258">
              <a:off x="1498293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519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20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21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8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523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4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5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6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7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8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9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0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1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2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3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4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5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6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7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8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9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0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1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2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3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4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5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6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7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8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9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0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1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2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3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9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515" name="Freeform 1514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6" name="Freeform 1515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7" name="Freeform 1516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8" name="Freeform 1517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0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511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2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3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4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509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0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spc="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131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"/>
        <a:defRPr sz="22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1pPr>
      <a:lvl2pPr marL="682625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8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2pPr>
      <a:lvl3pPr marL="1023938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8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3pPr>
      <a:lvl4pPr marL="1377950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4pPr>
      <a:lvl5pPr marL="171926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5pPr>
      <a:lvl6pPr marL="2060575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6pPr>
      <a:lvl7pPr marL="2401888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7pPr>
      <a:lvl8pPr marL="2743200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8pPr>
      <a:lvl9pPr marL="308451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solidFill>
                  <a:srgbClr val="3D2C56"/>
                </a:solidFill>
                <a:latin typeface="Monotype Corsiva" pitchFamily="66" charset="0"/>
              </a:rPr>
              <a:t>HTML</a:t>
            </a:r>
            <a:endParaRPr lang="en-US" sz="11500" dirty="0">
              <a:solidFill>
                <a:srgbClr val="3D2C56"/>
              </a:solidFill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3810000"/>
            <a:ext cx="8062912" cy="10668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Hyper Text Markup Language</a:t>
            </a:r>
            <a:endParaRPr lang="en-US" sz="4400" b="1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solidFill>
                <a:srgbClr val="CC006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2552938"/>
            <a:ext cx="5791200" cy="3847862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&lt;table 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border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cellspacing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&lt;td </a:t>
            </a:r>
            <a:r>
              <a:rPr lang="en-US" sz="2000" dirty="0" err="1" smtClean="0">
                <a:solidFill>
                  <a:srgbClr val="001642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colspan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1642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1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6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7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9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&lt;/table&gt;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762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To span a cell across a number of columns.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2333625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2552939"/>
            <a:ext cx="5791200" cy="4188381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&lt;table 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border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cellspacing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	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	&lt;td </a:t>
            </a:r>
            <a:r>
              <a:rPr lang="en-US" sz="2000" dirty="0" err="1" smtClean="0">
                <a:solidFill>
                  <a:srgbClr val="001642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rowspan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1642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3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	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	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7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&lt;/table&gt;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762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To span a cell across a number of rows 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234315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481F67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Table alignment.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3048000"/>
            <a:ext cx="3657600" cy="2057400"/>
          </a:xfrm>
          <a:prstGeom prst="rect">
            <a:avLst/>
          </a:prstGeom>
          <a:noFill/>
          <a:effectLst>
            <a:glow rad="101600">
              <a:srgbClr val="FF0066">
                <a:alpha val="60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1313" indent="-341313">
              <a:spcBef>
                <a:spcPts val="1500"/>
              </a:spcBef>
              <a:buSzPct val="80000"/>
            </a:pPr>
            <a:r>
              <a:rPr lang="en-US" sz="2000" b="1" spc="100" dirty="0" smtClean="0"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</a:rPr>
              <a:t>  To specify a table’s alignment, define an align attribute of the </a:t>
            </a:r>
            <a:r>
              <a:rPr lang="en-US" sz="2000" b="1" spc="100" dirty="0" smtClean="0">
                <a:solidFill>
                  <a:srgbClr val="481F67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</a:rPr>
              <a:t>&lt;table&gt; </a:t>
            </a:r>
            <a:r>
              <a:rPr lang="en-US" sz="2000" b="1" spc="100" dirty="0" smtClean="0"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</a:rPr>
              <a:t>tag and set it equal to </a:t>
            </a: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</a:rPr>
              <a:t>left</a:t>
            </a:r>
            <a:r>
              <a:rPr lang="en-US" sz="2000" b="1" spc="100" dirty="0" smtClean="0"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</a:rPr>
              <a:t>, </a:t>
            </a: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</a:rPr>
              <a:t>right</a:t>
            </a:r>
            <a:r>
              <a:rPr lang="en-US" sz="2000" b="1" spc="100" dirty="0" smtClean="0"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</a:rPr>
              <a:t>, or </a:t>
            </a: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</a:rPr>
              <a:t>center</a:t>
            </a:r>
            <a:r>
              <a:rPr lang="en-US" sz="2000" b="1" spc="100" dirty="0" smtClean="0"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438400"/>
            <a:ext cx="2838450" cy="405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ular Callout 8"/>
          <p:cNvSpPr/>
          <p:nvPr/>
        </p:nvSpPr>
        <p:spPr>
          <a:xfrm>
            <a:off x="3810000" y="5257800"/>
            <a:ext cx="1219200" cy="609600"/>
          </a:xfrm>
          <a:prstGeom prst="wedgeRectCallout">
            <a:avLst>
              <a:gd name="adj1" fmla="val 73591"/>
              <a:gd name="adj2" fmla="val -509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Align=“left”</a:t>
            </a:r>
            <a:endParaRPr 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7848600" y="4572000"/>
            <a:ext cx="1295400" cy="609600"/>
          </a:xfrm>
          <a:prstGeom prst="wedgeRectCallout">
            <a:avLst>
              <a:gd name="adj1" fmla="val -78648"/>
              <a:gd name="adj2" fmla="val 94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Align=“right”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7010400" y="3581400"/>
            <a:ext cx="1447800" cy="609600"/>
          </a:xfrm>
          <a:prstGeom prst="wedgeRectCallout">
            <a:avLst>
              <a:gd name="adj1" fmla="val -69693"/>
              <a:gd name="adj2" fmla="val 341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Align=“center”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481F67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Aligning Table Elements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2600" y="5181600"/>
            <a:ext cx="6858000" cy="1143000"/>
          </a:xfrm>
          <a:prstGeom prst="rect">
            <a:avLst/>
          </a:prstGeom>
          <a:noFill/>
          <a:effectLst>
            <a:glow rad="101600">
              <a:srgbClr val="FF0066">
                <a:alpha val="60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1313" indent="-341313">
              <a:spcBef>
                <a:spcPts val="1500"/>
              </a:spcBef>
              <a:buSzPct val="80000"/>
            </a:pPr>
            <a:r>
              <a:rPr lang="en-US" sz="2000" b="1" dirty="0" smtClean="0">
                <a:latin typeface="Comic Sans MS" pitchFamily="66" charset="0"/>
              </a:rPr>
              <a:t>   To set the horizontal or vertical alignment for an entire row, define the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align</a:t>
            </a:r>
            <a:r>
              <a:rPr lang="en-US" sz="2000" b="1" dirty="0" smtClean="0">
                <a:latin typeface="Comic Sans MS" pitchFamily="66" charset="0"/>
              </a:rPr>
              <a:t> or 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</a:rPr>
              <a:t>valign</a:t>
            </a:r>
            <a:r>
              <a:rPr lang="en-US" sz="2000" b="1" dirty="0" smtClean="0">
                <a:latin typeface="Comic Sans MS" pitchFamily="66" charset="0"/>
              </a:rPr>
              <a:t> attributes of the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</a:t>
            </a:r>
            <a:r>
              <a:rPr lang="en-US" sz="2000" b="1" dirty="0" err="1" smtClean="0">
                <a:solidFill>
                  <a:srgbClr val="481F67"/>
                </a:solidFill>
                <a:latin typeface="Comic Sans MS" pitchFamily="66" charset="0"/>
              </a:rPr>
              <a:t>tr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&gt; </a:t>
            </a:r>
            <a:r>
              <a:rPr lang="en-US" sz="2000" b="1" dirty="0" smtClean="0">
                <a:latin typeface="Comic Sans MS" pitchFamily="66" charset="0"/>
              </a:rPr>
              <a:t>tag.</a:t>
            </a:r>
          </a:p>
          <a:p>
            <a:pPr marL="341313" indent="-341313">
              <a:spcBef>
                <a:spcPts val="1500"/>
              </a:spcBef>
              <a:buSzPct val="80000"/>
            </a:pPr>
            <a:endParaRPr lang="en-US" sz="2000" b="1" dirty="0" smtClean="0">
              <a:latin typeface="Comic Sans MS" pitchFamily="66" charset="0"/>
            </a:endParaRPr>
          </a:p>
          <a:p>
            <a:pPr marL="341313" indent="-341313">
              <a:spcBef>
                <a:spcPts val="1500"/>
              </a:spcBef>
              <a:buSzPct val="80000"/>
            </a:pPr>
            <a:endParaRPr lang="en-US" sz="2000" b="1" spc="100" dirty="0" smtClean="0">
              <a:effectLst>
                <a:innerShdw blurRad="50800">
                  <a:schemeClr val="bg1"/>
                </a:innerShdw>
              </a:effectLst>
              <a:latin typeface="Comic Sans MS" pitchFamily="66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29200" y="2667000"/>
            <a:ext cx="3733800" cy="2057400"/>
          </a:xfrm>
          <a:prstGeom prst="rect">
            <a:avLst/>
          </a:prstGeom>
          <a:noFill/>
          <a:effectLst>
            <a:glow rad="101600">
              <a:srgbClr val="FF0066">
                <a:alpha val="60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521208" indent="-457200"/>
            <a:r>
              <a:rPr lang="en-US" sz="2000" b="1" dirty="0" smtClean="0">
                <a:latin typeface="Comic Sans MS" pitchFamily="66" charset="0"/>
              </a:rPr>
              <a:t>  To align the content</a:t>
            </a:r>
          </a:p>
          <a:p>
            <a:pPr marL="521208" indent="-457200"/>
            <a:r>
              <a:rPr lang="en-US" sz="2000" b="1" dirty="0" smtClean="0">
                <a:latin typeface="Comic Sans MS" pitchFamily="66" charset="0"/>
              </a:rPr>
              <a:t>  within a cell vertically,</a:t>
            </a:r>
          </a:p>
          <a:p>
            <a:pPr marL="521208" indent="-457200"/>
            <a:r>
              <a:rPr lang="en-US" sz="2000" b="1" dirty="0" smtClean="0">
                <a:latin typeface="Comic Sans MS" pitchFamily="66" charset="0"/>
              </a:rPr>
              <a:t>  define a </a:t>
            </a:r>
            <a:r>
              <a:rPr lang="en-US" sz="2000" b="1" dirty="0" err="1" smtClean="0">
                <a:latin typeface="Comic Sans MS" pitchFamily="66" charset="0"/>
              </a:rPr>
              <a:t>valign</a:t>
            </a:r>
            <a:r>
              <a:rPr lang="en-US" sz="2000" b="1" dirty="0" smtClean="0">
                <a:latin typeface="Comic Sans MS" pitchFamily="66" charset="0"/>
              </a:rPr>
              <a:t> attribute</a:t>
            </a:r>
          </a:p>
          <a:p>
            <a:pPr marL="521208" indent="-457200"/>
            <a:r>
              <a:rPr lang="en-US" sz="2000" b="1" dirty="0" smtClean="0">
                <a:latin typeface="Comic Sans MS" pitchFamily="66" charset="0"/>
              </a:rPr>
              <a:t>  for the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&lt;td&gt; </a:t>
            </a:r>
            <a:r>
              <a:rPr lang="en-US" sz="2000" b="1" dirty="0" smtClean="0">
                <a:latin typeface="Comic Sans MS" pitchFamily="66" charset="0"/>
              </a:rPr>
              <a:t>tag and</a:t>
            </a:r>
          </a:p>
          <a:p>
            <a:pPr marL="521208" indent="-457200"/>
            <a:r>
              <a:rPr lang="en-US" sz="2000" b="1" dirty="0" smtClean="0">
                <a:latin typeface="Comic Sans MS" pitchFamily="66" charset="0"/>
              </a:rPr>
              <a:t>  set it equal to</a:t>
            </a:r>
          </a:p>
          <a:p>
            <a:pPr marL="521208" indent="-457200"/>
            <a:r>
              <a:rPr lang="en-US" sz="2000" b="1" dirty="0" smtClean="0">
                <a:latin typeface="Comic Sans MS" pitchFamily="66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top</a:t>
            </a:r>
            <a:r>
              <a:rPr lang="en-US" sz="2000" b="1" dirty="0" smtClean="0">
                <a:latin typeface="Comic Sans MS" pitchFamily="66" charset="0"/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middle</a:t>
            </a:r>
            <a:r>
              <a:rPr lang="en-US" sz="2000" b="1" dirty="0" smtClean="0">
                <a:latin typeface="Comic Sans MS" pitchFamily="66" charset="0"/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bottom</a:t>
            </a:r>
            <a:r>
              <a:rPr lang="en-US" sz="2000" b="1" dirty="0" smtClean="0">
                <a:latin typeface="Comic Sans MS" pitchFamily="66" charset="0"/>
              </a:rPr>
              <a:t>.</a:t>
            </a:r>
          </a:p>
          <a:p>
            <a:pPr marL="341313" indent="-341313">
              <a:spcBef>
                <a:spcPts val="1500"/>
              </a:spcBef>
              <a:buSzPct val="80000"/>
            </a:pPr>
            <a:endParaRPr lang="en-US" sz="2000" b="1" spc="100" dirty="0" smtClean="0">
              <a:effectLst>
                <a:innerShdw blurRad="50800">
                  <a:schemeClr val="bg1"/>
                </a:innerShdw>
              </a:effectLst>
              <a:latin typeface="Comic Sans MS" pitchFamily="66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2667000"/>
            <a:ext cx="3657600" cy="2057400"/>
          </a:xfrm>
          <a:prstGeom prst="rect">
            <a:avLst/>
          </a:prstGeom>
          <a:noFill/>
          <a:effectLst>
            <a:glow rad="101600">
              <a:srgbClr val="FF0066">
                <a:alpha val="60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1313" indent="-341313">
              <a:spcBef>
                <a:spcPts val="1500"/>
              </a:spcBef>
              <a:buSzPct val="80000"/>
            </a:pPr>
            <a:r>
              <a:rPr lang="en-US" sz="2000" b="1" dirty="0" smtClean="0">
                <a:latin typeface="Comic Sans MS" pitchFamily="66" charset="0"/>
              </a:rPr>
              <a:t>   To align the content within a cell horizontally, define an align attribute for the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&lt;td&gt; </a:t>
            </a:r>
            <a:r>
              <a:rPr lang="en-US" sz="2000" b="1" dirty="0" smtClean="0">
                <a:latin typeface="Comic Sans MS" pitchFamily="66" charset="0"/>
              </a:rPr>
              <a:t>tag and set it equal to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left</a:t>
            </a:r>
            <a:r>
              <a:rPr lang="en-US" sz="2000" b="1" dirty="0" smtClean="0">
                <a:latin typeface="Comic Sans MS" pitchFamily="66" charset="0"/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right</a:t>
            </a:r>
            <a:r>
              <a:rPr lang="en-US" sz="2000" b="1" dirty="0" smtClean="0">
                <a:latin typeface="Comic Sans MS" pitchFamily="66" charset="0"/>
              </a:rPr>
              <a:t>, or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center</a:t>
            </a:r>
            <a:r>
              <a:rPr lang="en-US" sz="2000" b="1" dirty="0" smtClean="0">
                <a:latin typeface="Comic Sans MS" pitchFamily="66" charset="0"/>
              </a:rPr>
              <a:t>.</a:t>
            </a:r>
          </a:p>
          <a:p>
            <a:pPr marL="341313" indent="-341313">
              <a:spcBef>
                <a:spcPts val="1500"/>
              </a:spcBef>
              <a:buSzPct val="80000"/>
            </a:pPr>
            <a:endParaRPr lang="en-US" sz="2000" b="1" spc="100" dirty="0" smtClean="0">
              <a:effectLst>
                <a:innerShdw blurRad="50800">
                  <a:schemeClr val="bg1"/>
                </a:inn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1910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04800" y="1828800"/>
            <a:ext cx="1447800" cy="1143000"/>
          </a:xfrm>
          <a:prstGeom prst="wedgeRectCallout">
            <a:avLst>
              <a:gd name="adj1" fmla="val 109000"/>
              <a:gd name="adj2" fmla="val 692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Align=“left”</a:t>
            </a:r>
          </a:p>
          <a:p>
            <a:pPr algn="ctr"/>
            <a:r>
              <a:rPr lang="en-US" sz="1600" b="1" dirty="0" err="1" smtClean="0"/>
              <a:t>Valign</a:t>
            </a:r>
            <a:r>
              <a:rPr lang="en-US" sz="1600" b="1" dirty="0" smtClean="0"/>
              <a:t>=“top”</a:t>
            </a:r>
            <a:endParaRPr lang="en-US" sz="1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467600" cy="2209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481F67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Defining Dimensions for Table Elements</a:t>
            </a:r>
          </a:p>
          <a:p>
            <a:pPr>
              <a:buNone/>
            </a:pPr>
            <a:r>
              <a:rPr lang="en-US" sz="28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481F67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  </a:t>
            </a:r>
            <a:r>
              <a:rPr lang="en-US" sz="2000" b="1" dirty="0" smtClean="0">
                <a:solidFill>
                  <a:schemeClr val="dk1"/>
                </a:solidFill>
                <a:latin typeface="Comic Sans MS" pitchFamily="66" charset="0"/>
              </a:rPr>
              <a:t>the dimensional attributes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width</a:t>
            </a:r>
            <a:r>
              <a:rPr lang="en-US" sz="2000" b="1" dirty="0" smtClean="0">
                <a:solidFill>
                  <a:schemeClr val="dk1"/>
                </a:solidFill>
                <a:latin typeface="Comic Sans MS" pitchFamily="66" charset="0"/>
              </a:rPr>
              <a:t> and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height</a:t>
            </a:r>
            <a:r>
              <a:rPr lang="en-US" sz="2000" b="1" dirty="0" smtClean="0">
                <a:solidFill>
                  <a:schemeClr val="dk1"/>
                </a:solidFill>
                <a:latin typeface="Comic Sans MS" pitchFamily="66" charset="0"/>
              </a:rPr>
              <a:t> can be applied to the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&lt;table&gt;</a:t>
            </a:r>
            <a:r>
              <a:rPr lang="en-US" sz="2000" b="1" dirty="0" smtClean="0">
                <a:solidFill>
                  <a:schemeClr val="dk1"/>
                </a:solidFill>
                <a:latin typeface="Comic Sans MS" pitchFamily="66" charset="0"/>
              </a:rPr>
              <a:t>,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</a:t>
            </a:r>
            <a:r>
              <a:rPr lang="en-US" sz="2000" b="1" dirty="0" err="1" smtClean="0">
                <a:solidFill>
                  <a:srgbClr val="481F67"/>
                </a:solidFill>
                <a:latin typeface="Comic Sans MS" pitchFamily="66" charset="0"/>
              </a:rPr>
              <a:t>tr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&gt;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,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Comic Sans MS" pitchFamily="66" charset="0"/>
              </a:rPr>
              <a:t>and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&lt;td&gt;</a:t>
            </a:r>
            <a:r>
              <a:rPr lang="en-US" sz="2000" b="1" dirty="0" smtClean="0">
                <a:solidFill>
                  <a:schemeClr val="dk1"/>
                </a:solidFill>
                <a:latin typeface="Comic Sans MS" pitchFamily="66" charset="0"/>
              </a:rPr>
              <a:t> or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</a:t>
            </a:r>
            <a:r>
              <a:rPr lang="en-US" sz="2000" b="1" dirty="0" err="1" smtClean="0">
                <a:solidFill>
                  <a:srgbClr val="481F67"/>
                </a:solidFill>
                <a:latin typeface="Comic Sans MS" pitchFamily="66" charset="0"/>
              </a:rPr>
              <a:t>th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&gt; </a:t>
            </a:r>
            <a:r>
              <a:rPr lang="en-US" sz="2000" b="1" dirty="0" smtClean="0">
                <a:solidFill>
                  <a:schemeClr val="dk1"/>
                </a:solidFill>
                <a:latin typeface="Comic Sans MS" pitchFamily="66" charset="0"/>
              </a:rPr>
              <a:t>tags with more or less similar results.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581400"/>
            <a:ext cx="4114800" cy="1676400"/>
          </a:xfrm>
          <a:prstGeom prst="rect">
            <a:avLst/>
          </a:prstGeom>
          <a:noFill/>
          <a:effectLst>
            <a:glow rad="101600">
              <a:srgbClr val="FF0066">
                <a:alpha val="60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1313" indent="-341313">
              <a:spcBef>
                <a:spcPts val="1500"/>
              </a:spcBef>
              <a:buSzPct val="80000"/>
            </a:pPr>
            <a:r>
              <a:rPr lang="en-US" sz="2000" b="1" dirty="0" smtClean="0">
                <a:latin typeface="Comic Sans MS" pitchFamily="66" charset="0"/>
              </a:rPr>
              <a:t>  we can set this value equal to pixel value </a:t>
            </a:r>
            <a:r>
              <a:rPr lang="en-US" sz="2000" b="1" smtClean="0">
                <a:latin typeface="Comic Sans MS" pitchFamily="66" charset="0"/>
              </a:rPr>
              <a:t>or </a:t>
            </a:r>
            <a:r>
              <a:rPr lang="en-US" sz="2000" b="1" smtClean="0">
                <a:latin typeface="Comic Sans MS" pitchFamily="66" charset="0"/>
              </a:rPr>
              <a:t>percentage </a:t>
            </a:r>
            <a:r>
              <a:rPr lang="en-US" sz="2000" b="1" dirty="0" smtClean="0">
                <a:latin typeface="Comic Sans MS" pitchFamily="66" charset="0"/>
              </a:rPr>
              <a:t>value according to the page width and height.</a:t>
            </a:r>
          </a:p>
          <a:p>
            <a:pPr marL="341313" indent="-341313">
              <a:spcBef>
                <a:spcPts val="1500"/>
              </a:spcBef>
              <a:buSzPct val="80000"/>
            </a:pPr>
            <a:endParaRPr lang="en-US" sz="2000" b="1" spc="100" dirty="0" smtClean="0">
              <a:effectLst>
                <a:innerShdw blurRad="50800">
                  <a:schemeClr val="bg1"/>
                </a:innerShdw>
              </a:effectLst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352800"/>
            <a:ext cx="2800350" cy="3305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2441019"/>
            <a:ext cx="5791200" cy="3847862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&lt;table  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silver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gray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sz="2000" dirty="0" err="1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b="1" dirty="0" smtClean="0"/>
              <a:t>#ff6600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&lt;/table&gt;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762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Table </a:t>
            </a:r>
            <a:r>
              <a:rPr lang="en-US" sz="2000" b="1" dirty="0" err="1" smtClean="0">
                <a:solidFill>
                  <a:schemeClr val="tx1"/>
                </a:solidFill>
                <a:latin typeface="Comic Sans MS" pitchFamily="66" charset="0"/>
              </a:rPr>
              <a:t>bgcolor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 properties 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2343150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8" y="2720975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3D2C56"/>
                </a:solidFill>
                <a:latin typeface="Monotype Corsiva" pitchFamily="66" charset="0"/>
              </a:rPr>
              <a:t>Working with Tables</a:t>
            </a:r>
            <a:endParaRPr lang="en-US" sz="8000" dirty="0">
              <a:solidFill>
                <a:srgbClr val="3D2C56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72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A table is a structured element that consists of rows and columns of cells. You can place any kind of content you like in these cells: text, images, and even other tables. </a:t>
            </a:r>
          </a:p>
          <a:p>
            <a:pPr>
              <a:buClr>
                <a:schemeClr val="tx1"/>
              </a:buClr>
              <a:buSzPct val="70000"/>
            </a:pPr>
            <a:r>
              <a:rPr lang="en-US" sz="2400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There are three sets of container tags required to build any table. The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&lt;table&gt;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and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&lt;/table&gt;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tags define where the table begins and ends, the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</a:t>
            </a:r>
            <a:r>
              <a:rPr lang="en-US" sz="2000" b="1" dirty="0" err="1" smtClean="0">
                <a:solidFill>
                  <a:srgbClr val="481F67"/>
                </a:solidFill>
                <a:latin typeface="Comic Sans MS" pitchFamily="66" charset="0"/>
              </a:rPr>
              <a:t>tr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and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&lt;/</a:t>
            </a:r>
            <a:r>
              <a:rPr lang="en-US" sz="2000" b="1" dirty="0" err="1" smtClean="0">
                <a:solidFill>
                  <a:srgbClr val="481F67"/>
                </a:solidFill>
                <a:latin typeface="Comic Sans MS" pitchFamily="66" charset="0"/>
              </a:rPr>
              <a:t>tr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tags define where each row begins and ends, and the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&lt;td&gt;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and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&lt;/td&gt;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tags define the individual cells within each row.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There are no tags specifically defining columns; they result when multiple rows of cells are stacked on top of each other.</a:t>
            </a:r>
            <a:endParaRPr lang="en-US" sz="20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Tables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2590800"/>
            <a:ext cx="5791200" cy="3847862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&lt;table&gt;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3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6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7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9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&lt;/table&gt;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67050"/>
            <a:ext cx="2514600" cy="2800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914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Simple Table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2590800"/>
            <a:ext cx="5791200" cy="3847862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&lt;table 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border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3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6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7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9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&lt;/table&gt;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914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Table Borders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0"/>
            <a:ext cx="26670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2590800"/>
            <a:ext cx="5791200" cy="3847862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&lt;table 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border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cellspacing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3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6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7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9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&lt;/table&gt;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762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To control the thickness of internal borders between cells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, define </a:t>
            </a:r>
            <a:r>
              <a:rPr lang="en-US" sz="2000" b="1" dirty="0" err="1" smtClean="0">
                <a:solidFill>
                  <a:schemeClr val="tx1"/>
                </a:solidFill>
                <a:latin typeface="Comic Sans MS" pitchFamily="66" charset="0"/>
              </a:rPr>
              <a:t>cellspacing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 attribute.</a:t>
            </a:r>
          </a:p>
          <a:p>
            <a:endParaRPr lang="en-US" sz="2000" b="1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49600"/>
            <a:ext cx="2362200" cy="271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2781538"/>
            <a:ext cx="5791200" cy="3847862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&lt;table 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border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cellpadding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3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6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7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9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&lt;/table&gt;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762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To control the amount of empty space between the border of a cell and the content inside </a:t>
            </a:r>
            <a:r>
              <a:rPr lang="en-US" sz="2000" b="1" dirty="0" err="1" smtClean="0">
                <a:solidFill>
                  <a:schemeClr val="tx1"/>
                </a:solidFill>
                <a:latin typeface="Comic Sans MS" pitchFamily="66" charset="0"/>
              </a:rPr>
              <a:t>it,define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mic Sans MS" pitchFamily="66" charset="0"/>
              </a:rPr>
              <a:t>cellpadding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 attribute.</a:t>
            </a:r>
          </a:p>
          <a:p>
            <a:endParaRPr lang="en-US" sz="2000" b="1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24200"/>
            <a:ext cx="266700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2590800"/>
            <a:ext cx="5791200" cy="3847862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&lt;table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border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bordercolor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b="1" dirty="0" smtClean="0">
                <a:solidFill>
                  <a:srgbClr val="002060"/>
                </a:solidFill>
              </a:rPr>
              <a:t>#FF11FF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3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 &lt;td&gt;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6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   </a:t>
            </a:r>
          </a:p>
          <a:p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7 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&lt;/td&gt;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8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 &lt;td&gt;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9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&lt;/td&gt; 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&lt;/table&gt;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762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To specify a border color, define a </a:t>
            </a:r>
            <a:r>
              <a:rPr lang="en-US" sz="2000" b="1" dirty="0" err="1" smtClean="0">
                <a:solidFill>
                  <a:schemeClr val="tx1"/>
                </a:solidFill>
                <a:latin typeface="Comic Sans MS" pitchFamily="66" charset="0"/>
              </a:rPr>
              <a:t>bordercolor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 attribute.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19400"/>
            <a:ext cx="230505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3581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481F67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rPr>
              <a:t>Spanning Cells</a:t>
            </a:r>
          </a:p>
          <a:p>
            <a:pPr>
              <a:buNone/>
            </a:pPr>
            <a:r>
              <a:rPr lang="en-US" sz="3600" dirty="0" smtClean="0"/>
              <a:t>   </a:t>
            </a:r>
            <a:r>
              <a:rPr lang="en-US" sz="2000" b="1" dirty="0" err="1" smtClean="0">
                <a:solidFill>
                  <a:schemeClr val="tx1"/>
                </a:solidFill>
                <a:latin typeface="Comic Sans MS" pitchFamily="66" charset="0"/>
              </a:rPr>
              <a:t>Asingle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 cell can span multiple columns or rows. The number of columns or rows a cell spans is defined using the </a:t>
            </a:r>
            <a:r>
              <a:rPr lang="en-US" sz="2000" b="1" dirty="0" err="1" smtClean="0">
                <a:solidFill>
                  <a:srgbClr val="481F67"/>
                </a:solidFill>
                <a:latin typeface="Comic Sans MS" pitchFamily="66" charset="0"/>
              </a:rPr>
              <a:t>colspan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 and </a:t>
            </a:r>
            <a:r>
              <a:rPr lang="en-US" sz="2000" b="1" dirty="0" err="1" smtClean="0">
                <a:solidFill>
                  <a:srgbClr val="481F67"/>
                </a:solidFill>
                <a:latin typeface="Comic Sans MS" pitchFamily="66" charset="0"/>
              </a:rPr>
              <a:t>rowspan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 attributes.</a:t>
            </a:r>
            <a:endParaRPr lang="en-US" sz="24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4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 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To span a cell across a number of columns, add the </a:t>
            </a:r>
            <a:r>
              <a:rPr lang="en-US" sz="2000" b="1" dirty="0" err="1" smtClean="0">
                <a:solidFill>
                  <a:srgbClr val="481F67"/>
                </a:solidFill>
                <a:latin typeface="Comic Sans MS" pitchFamily="66" charset="0"/>
              </a:rPr>
              <a:t>colspan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attribute to the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</a:rPr>
              <a:t>&lt;td&gt;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tag and set it equal to the number of columns you want to span.</a:t>
            </a:r>
            <a:endParaRPr lang="en-US" sz="20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Tables           </a:t>
            </a:r>
            <a:r>
              <a:rPr lang="en-US" sz="32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32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tterfly">
  <a:themeElements>
    <a:clrScheme name="Butterfly">
      <a:dk1>
        <a:sysClr val="windowText" lastClr="000000"/>
      </a:dk1>
      <a:lt1>
        <a:sysClr val="window" lastClr="FFFFFF"/>
      </a:lt1>
      <a:dk2>
        <a:srgbClr val="444D26"/>
      </a:dk2>
      <a:lt2>
        <a:srgbClr val="F9FDEF"/>
      </a:lt2>
      <a:accent1>
        <a:srgbClr val="4B7937"/>
      </a:accent1>
      <a:accent2>
        <a:srgbClr val="B79214"/>
      </a:accent2>
      <a:accent3>
        <a:srgbClr val="935409"/>
      </a:accent3>
      <a:accent4>
        <a:srgbClr val="7153A0"/>
      </a:accent4>
      <a:accent5>
        <a:srgbClr val="4E74A3"/>
      </a:accent5>
      <a:accent6>
        <a:srgbClr val="6F6702"/>
      </a:accent6>
      <a:hlink>
        <a:srgbClr val="CB7E0E"/>
      </a:hlink>
      <a:folHlink>
        <a:srgbClr val="7C9263"/>
      </a:folHlink>
    </a:clrScheme>
    <a:fontScheme name="Butterfly">
      <a:maj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utterfl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35000">
              <a:schemeClr val="phClr">
                <a:tint val="65000"/>
                <a:satMod val="180000"/>
              </a:schemeClr>
            </a:gs>
            <a:gs pos="100000">
              <a:schemeClr val="phClr">
                <a:tint val="50000"/>
                <a:sat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65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01600" dist="25400" dir="13500000">
              <a:srgbClr val="FFFFFF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soft" dir="tl">
              <a:rot lat="0" lon="0" rev="6000000"/>
            </a:lightRig>
          </a:scene3d>
          <a:sp3d prstMaterial="powder">
            <a:bevelT w="0" h="0"/>
          </a:sp3d>
        </a:effectStyle>
        <a:effectStyle>
          <a:effectLst>
            <a:innerShdw blurRad="127000" dist="25400" dir="13500000">
              <a:srgbClr val="FFFFFF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morning" dir="t">
              <a:rot lat="0" lon="0" rev="11400000"/>
            </a:lightRig>
          </a:scene3d>
          <a:sp3d prstMaterial="translucentPowder">
            <a:bevelT w="88900" h="381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  <a:satMod val="16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Butterfly</Template>
  <TotalTime>1404</TotalTime>
  <Words>1189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Butterfly</vt:lpstr>
      <vt:lpstr>HTML</vt:lpstr>
      <vt:lpstr>Working with Tables</vt:lpstr>
      <vt:lpstr>Tables</vt:lpstr>
      <vt:lpstr>              Tables           Cont.</vt:lpstr>
      <vt:lpstr>              Tables           Cont.</vt:lpstr>
      <vt:lpstr>              Tables           Cont.</vt:lpstr>
      <vt:lpstr>              Tables           Cont.</vt:lpstr>
      <vt:lpstr>              Tables           Cont.</vt:lpstr>
      <vt:lpstr>              Tables           Cont.</vt:lpstr>
      <vt:lpstr>              Tables           Cont.</vt:lpstr>
      <vt:lpstr>              Tables           Cont.</vt:lpstr>
      <vt:lpstr>              Tables           Cont.</vt:lpstr>
      <vt:lpstr>              Tables           Cont.</vt:lpstr>
      <vt:lpstr>              Tables           Cont.</vt:lpstr>
      <vt:lpstr>              Tables           Cont.</vt:lpstr>
      <vt:lpstr>              Tables           Cont.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EiMoo</dc:creator>
  <cp:lastModifiedBy>EiMoo</cp:lastModifiedBy>
  <cp:revision>273</cp:revision>
  <dcterms:created xsi:type="dcterms:W3CDTF">2006-08-16T00:00:00Z</dcterms:created>
  <dcterms:modified xsi:type="dcterms:W3CDTF">2010-05-01T12:21:31Z</dcterms:modified>
</cp:coreProperties>
</file>