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6" r:id="rId5"/>
    <p:sldId id="258" r:id="rId6"/>
    <p:sldId id="260" r:id="rId7"/>
    <p:sldId id="263" r:id="rId8"/>
    <p:sldId id="259" r:id="rId9"/>
    <p:sldId id="265" r:id="rId10"/>
    <p:sldId id="267" r:id="rId11"/>
    <p:sldId id="27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8" r:id="rId20"/>
    <p:sldId id="279" r:id="rId21"/>
    <p:sldId id="280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8376-AC68-108E-8FFA-51424069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8C2C-70F0-2C52-C06F-B7EECA4C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A159-9E24-2FF1-9C44-327975B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DD6-4FAF-E383-2A66-4370CFAD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D71-C4B4-5051-5C40-4C5EEC70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6732-0204-016E-EFB1-EE335957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BC031-FB82-1FFB-4600-7D3312C5E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ABA5-3413-F61B-DAE2-48C3D29E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0052-B466-A7F9-145C-827EC6D2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E3EB-7D04-C0D5-73C8-42D4770D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C833F-3E69-277D-94EE-96D6581C2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13C2-31AF-6DAC-363A-A517F3C9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7B53-0283-A422-4EDB-2D10E95A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9FF0-21B4-F5C6-51A1-7DDC4A5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885E-479D-78F2-515E-98A0409E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7682-7BD2-C449-786F-7D03A9A5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D6FF-627F-54EF-52E8-2AFFEE5C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87CF-AF9B-0B08-6B21-703CB39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9586-C710-6E9C-0EE3-03E7F8BD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0AE8-21A0-3505-364D-FE68F9C7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7F25-5406-2ABB-7F5A-A6AF7F0D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13049-35D0-ECC1-9DF2-97A8E559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4550-6545-50D6-E24D-DEEF413D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0D93-5740-6109-AF5D-1F0B21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9358-B63F-A0DA-28CE-71B1C45B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83B3-05AC-F3BA-5E6A-C76B0906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7C65-3515-F97D-AAE9-FD8C13952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3AFA-8728-16C6-B449-7832882F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329B8-2B48-C691-7CF2-7F0A141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235C4-4954-B7D1-D036-7B337BBE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AEA8-0E36-3750-02C9-BC51F330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8A6E-C9A9-06AB-AFA4-B2335D44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61D0-7063-1432-6FE7-5D919094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7C970-A105-45EF-36FE-2B21041B2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71C15-14A6-5DC8-7664-D18227A90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BD09B-29E7-8C61-F290-49B4F9573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74B6D-2165-9E90-29B1-BE14470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2A015-CF4E-D2B2-9B86-751944A2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A7E96-2384-09A2-E53F-38FAAB09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4DCA-7497-CB28-1B55-BA44D0A2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75B03-05A6-B162-8FFC-D222B2CA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DDDA6-990D-FD0F-DD3F-22B19541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01F47-593E-8D13-7358-681AB60C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F664B-2EFF-2AFC-4E79-1755202A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87985-C902-3181-A0AD-BDB2D877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E560-F841-5FF5-F466-338078C3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86D7-8F98-B9CC-B280-0E04168A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91F4-F58C-71BB-EA9D-6D1C84BC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7F84B-FC3B-A329-AECC-C7F52A8B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9CB8-6EE1-476A-C4D6-3D562A73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20FF-D6D8-A5BA-26B7-D0DB71CA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E72BA-2B1E-7EE9-F880-748E7049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8424-853F-C84B-6DCC-9CD8E549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1A4CF-63C0-77AC-8A41-65E82AC8C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34E92-484C-1AC6-BBED-A2D2D730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431E-6A4C-4E54-3986-145CC67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562-271E-A4F1-B131-35DFB9D2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946D-02C1-7CDA-16F7-D178031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43816-29C5-F4DA-E113-1E97AD8D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187E2-2A37-2605-6A8B-819A8614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2654-4BBD-0192-B736-0DE9E720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5BA3-1C9D-4520-9AED-8413136C9DE2}" type="datetimeFigureOut">
              <a:rPr lang="en-US" smtClean="0"/>
              <a:t>15/12/2023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7B74-E107-9239-B8B7-C6CE96A4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8E0C-2165-AECC-529F-2B94454B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E721-7717-4E70-940F-A331A6F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636885" y="2079594"/>
            <a:ext cx="4918229" cy="269881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CB959-FA7C-53BF-01CA-679AEB3F9726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ursor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4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Garbage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7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53F76E-DF69-23F2-B056-5B3487AD0E5C}"/>
              </a:ext>
            </a:extLst>
          </p:cNvPr>
          <p:cNvGrpSpPr/>
          <p:nvPr/>
        </p:nvGrpSpPr>
        <p:grpSpPr>
          <a:xfrm>
            <a:off x="4267200" y="1600200"/>
            <a:ext cx="3657600" cy="3657600"/>
            <a:chOff x="4267200" y="1600200"/>
            <a:chExt cx="4114799" cy="4114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0F0DA0-2ED3-BD5A-CCB3-FBE05A0BAAA8}"/>
                </a:ext>
              </a:extLst>
            </p:cNvPr>
            <p:cNvGrpSpPr/>
            <p:nvPr/>
          </p:nvGrpSpPr>
          <p:grpSpPr>
            <a:xfrm>
              <a:off x="4267200" y="1600200"/>
              <a:ext cx="3657600" cy="3657600"/>
              <a:chOff x="4267200" y="1600200"/>
              <a:chExt cx="3657600" cy="3657600"/>
            </a:xfrm>
          </p:grpSpPr>
          <p:pic>
            <p:nvPicPr>
              <p:cNvPr id="4" name="Graphic 3" descr="Document">
                <a:extLst>
                  <a:ext uri="{FF2B5EF4-FFF2-40B4-BE49-F238E27FC236}">
                    <a16:creationId xmlns:a16="http://schemas.microsoft.com/office/drawing/2014/main" id="{E82C05A3-B6D6-6D65-2422-99BF64CEB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67200" y="1600200"/>
                <a:ext cx="3657600" cy="3657600"/>
              </a:xfrm>
              <a:prstGeom prst="rect">
                <a:avLst/>
              </a:prstGeom>
            </p:spPr>
          </p:pic>
          <p:sp>
            <p:nvSpPr>
              <p:cNvPr id="5" name="Rectangle: Single Corner Snipped 4">
                <a:extLst>
                  <a:ext uri="{FF2B5EF4-FFF2-40B4-BE49-F238E27FC236}">
                    <a16:creationId xmlns:a16="http://schemas.microsoft.com/office/drawing/2014/main" id="{3F2612F5-F7A7-994F-4E00-771E55A14D0C}"/>
                  </a:ext>
                </a:extLst>
              </p:cNvPr>
              <p:cNvSpPr/>
              <p:nvPr/>
            </p:nvSpPr>
            <p:spPr>
              <a:xfrm>
                <a:off x="5593975" y="2590800"/>
                <a:ext cx="1918449" cy="2590800"/>
              </a:xfrm>
              <a:prstGeom prst="snip1Rect">
                <a:avLst>
                  <a:gd name="adj" fmla="val 419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Graphic 2" descr="Document">
              <a:extLst>
                <a:ext uri="{FF2B5EF4-FFF2-40B4-BE49-F238E27FC236}">
                  <a16:creationId xmlns:a16="http://schemas.microsoft.com/office/drawing/2014/main" id="{22F2E196-D34A-579C-E0F6-3FB11C12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724399" y="2057400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01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cissors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A3FAB4-74D7-6112-F51C-951EE2D30207}"/>
              </a:ext>
            </a:extLst>
          </p:cNvPr>
          <p:cNvGrpSpPr/>
          <p:nvPr/>
        </p:nvGrpSpPr>
        <p:grpSpPr>
          <a:xfrm>
            <a:off x="4267200" y="1600200"/>
            <a:ext cx="3657600" cy="3657600"/>
            <a:chOff x="4267200" y="1600200"/>
            <a:chExt cx="3657600" cy="3657600"/>
          </a:xfrm>
        </p:grpSpPr>
        <p:pic>
          <p:nvPicPr>
            <p:cNvPr id="4" name="Graphic 3" descr="Clipboard">
              <a:extLst>
                <a:ext uri="{FF2B5EF4-FFF2-40B4-BE49-F238E27FC236}">
                  <a16:creationId xmlns:a16="http://schemas.microsoft.com/office/drawing/2014/main" id="{E82C05A3-B6D6-6D65-2422-99BF64CEB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67200" y="1600200"/>
              <a:ext cx="3657600" cy="36576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1E73D8-AB05-712A-6A41-38CB3F6EC883}"/>
                </a:ext>
              </a:extLst>
            </p:cNvPr>
            <p:cNvGrpSpPr/>
            <p:nvPr/>
          </p:nvGrpSpPr>
          <p:grpSpPr>
            <a:xfrm>
              <a:off x="5424767" y="2858810"/>
              <a:ext cx="1342465" cy="1533898"/>
              <a:chOff x="8382000" y="2885702"/>
              <a:chExt cx="1447800" cy="1499347"/>
            </a:xfrm>
            <a:solidFill>
              <a:srgbClr val="0070C0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16CF41C-8B48-124B-25A5-6B75B3B9B89C}"/>
                  </a:ext>
                </a:extLst>
              </p:cNvPr>
              <p:cNvSpPr/>
              <p:nvPr/>
            </p:nvSpPr>
            <p:spPr>
              <a:xfrm>
                <a:off x="8382000" y="3218890"/>
                <a:ext cx="1447800" cy="166594"/>
              </a:xfrm>
              <a:custGeom>
                <a:avLst/>
                <a:gdLst>
                  <a:gd name="connsiteX0" fmla="*/ 0 w 1447800"/>
                  <a:gd name="connsiteY0" fmla="*/ 0 h 166594"/>
                  <a:gd name="connsiteX1" fmla="*/ 1447800 w 1447800"/>
                  <a:gd name="connsiteY1" fmla="*/ 0 h 166594"/>
                  <a:gd name="connsiteX2" fmla="*/ 1447800 w 1447800"/>
                  <a:gd name="connsiteY2" fmla="*/ 166594 h 166594"/>
                  <a:gd name="connsiteX3" fmla="*/ 0 w 1447800"/>
                  <a:gd name="connsiteY3" fmla="*/ 166594 h 16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166594">
                    <a:moveTo>
                      <a:pt x="0" y="0"/>
                    </a:moveTo>
                    <a:lnTo>
                      <a:pt x="1447800" y="0"/>
                    </a:lnTo>
                    <a:lnTo>
                      <a:pt x="1447800" y="166594"/>
                    </a:lnTo>
                    <a:lnTo>
                      <a:pt x="0" y="166594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B4EA29F-69E9-16C5-31FD-1BB058C07093}"/>
                  </a:ext>
                </a:extLst>
              </p:cNvPr>
              <p:cNvSpPr/>
              <p:nvPr/>
            </p:nvSpPr>
            <p:spPr>
              <a:xfrm>
                <a:off x="8382000" y="2885702"/>
                <a:ext cx="495300" cy="166594"/>
              </a:xfrm>
              <a:custGeom>
                <a:avLst/>
                <a:gdLst>
                  <a:gd name="connsiteX0" fmla="*/ 0 w 495300"/>
                  <a:gd name="connsiteY0" fmla="*/ 0 h 166594"/>
                  <a:gd name="connsiteX1" fmla="*/ 495300 w 495300"/>
                  <a:gd name="connsiteY1" fmla="*/ 0 h 166594"/>
                  <a:gd name="connsiteX2" fmla="*/ 495300 w 495300"/>
                  <a:gd name="connsiteY2" fmla="*/ 166594 h 166594"/>
                  <a:gd name="connsiteX3" fmla="*/ 0 w 495300"/>
                  <a:gd name="connsiteY3" fmla="*/ 166594 h 16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00" h="166594">
                    <a:moveTo>
                      <a:pt x="0" y="0"/>
                    </a:moveTo>
                    <a:lnTo>
                      <a:pt x="495300" y="0"/>
                    </a:lnTo>
                    <a:lnTo>
                      <a:pt x="495300" y="166594"/>
                    </a:lnTo>
                    <a:lnTo>
                      <a:pt x="0" y="166594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0773EA-B6B2-CF6F-90EB-991830069DD6}"/>
                  </a:ext>
                </a:extLst>
              </p:cNvPr>
              <p:cNvSpPr/>
              <p:nvPr/>
            </p:nvSpPr>
            <p:spPr>
              <a:xfrm>
                <a:off x="8382000" y="3552078"/>
                <a:ext cx="1447800" cy="166594"/>
              </a:xfrm>
              <a:custGeom>
                <a:avLst/>
                <a:gdLst>
                  <a:gd name="connsiteX0" fmla="*/ 0 w 1447800"/>
                  <a:gd name="connsiteY0" fmla="*/ 0 h 166594"/>
                  <a:gd name="connsiteX1" fmla="*/ 1447800 w 1447800"/>
                  <a:gd name="connsiteY1" fmla="*/ 0 h 166594"/>
                  <a:gd name="connsiteX2" fmla="*/ 1447800 w 1447800"/>
                  <a:gd name="connsiteY2" fmla="*/ 166594 h 166594"/>
                  <a:gd name="connsiteX3" fmla="*/ 0 w 1447800"/>
                  <a:gd name="connsiteY3" fmla="*/ 166594 h 16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166594">
                    <a:moveTo>
                      <a:pt x="0" y="0"/>
                    </a:moveTo>
                    <a:lnTo>
                      <a:pt x="1447800" y="0"/>
                    </a:lnTo>
                    <a:lnTo>
                      <a:pt x="1447800" y="166594"/>
                    </a:lnTo>
                    <a:lnTo>
                      <a:pt x="0" y="166594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3C20386-1154-E4E8-528D-9B23ECA78780}"/>
                  </a:ext>
                </a:extLst>
              </p:cNvPr>
              <p:cNvSpPr/>
              <p:nvPr/>
            </p:nvSpPr>
            <p:spPr>
              <a:xfrm>
                <a:off x="8382000" y="3885267"/>
                <a:ext cx="1447800" cy="166594"/>
              </a:xfrm>
              <a:custGeom>
                <a:avLst/>
                <a:gdLst>
                  <a:gd name="connsiteX0" fmla="*/ 0 w 1447800"/>
                  <a:gd name="connsiteY0" fmla="*/ 0 h 166594"/>
                  <a:gd name="connsiteX1" fmla="*/ 1447800 w 1447800"/>
                  <a:gd name="connsiteY1" fmla="*/ 0 h 166594"/>
                  <a:gd name="connsiteX2" fmla="*/ 1447800 w 1447800"/>
                  <a:gd name="connsiteY2" fmla="*/ 166594 h 166594"/>
                  <a:gd name="connsiteX3" fmla="*/ 0 w 1447800"/>
                  <a:gd name="connsiteY3" fmla="*/ 166594 h 16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166594">
                    <a:moveTo>
                      <a:pt x="0" y="0"/>
                    </a:moveTo>
                    <a:lnTo>
                      <a:pt x="1447800" y="0"/>
                    </a:lnTo>
                    <a:lnTo>
                      <a:pt x="1447800" y="166594"/>
                    </a:lnTo>
                    <a:lnTo>
                      <a:pt x="0" y="166594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B8E2F9D-7180-04EA-BAD1-790E8ED80DEF}"/>
                  </a:ext>
                </a:extLst>
              </p:cNvPr>
              <p:cNvSpPr/>
              <p:nvPr/>
            </p:nvSpPr>
            <p:spPr>
              <a:xfrm>
                <a:off x="8382000" y="4218455"/>
                <a:ext cx="1447800" cy="166594"/>
              </a:xfrm>
              <a:custGeom>
                <a:avLst/>
                <a:gdLst>
                  <a:gd name="connsiteX0" fmla="*/ 0 w 1447800"/>
                  <a:gd name="connsiteY0" fmla="*/ 0 h 166594"/>
                  <a:gd name="connsiteX1" fmla="*/ 1447800 w 1447800"/>
                  <a:gd name="connsiteY1" fmla="*/ 0 h 166594"/>
                  <a:gd name="connsiteX2" fmla="*/ 1447800 w 1447800"/>
                  <a:gd name="connsiteY2" fmla="*/ 166594 h 166594"/>
                  <a:gd name="connsiteX3" fmla="*/ 0 w 1447800"/>
                  <a:gd name="connsiteY3" fmla="*/ 166594 h 16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166594">
                    <a:moveTo>
                      <a:pt x="0" y="0"/>
                    </a:moveTo>
                    <a:lnTo>
                      <a:pt x="1447800" y="0"/>
                    </a:lnTo>
                    <a:lnTo>
                      <a:pt x="1447800" y="166594"/>
                    </a:lnTo>
                    <a:lnTo>
                      <a:pt x="0" y="166594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67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isk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Open folder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Presentation with media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1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Play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636885" y="2079594"/>
            <a:ext cx="4918229" cy="269881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C1FE59-B8CD-AED7-693B-4A56F4FD3A20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list RTL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5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rain in head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E82C05A3-B6D6-6D65-2422-99BF64CE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636885" y="2079594"/>
            <a:ext cx="4918229" cy="26988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= Val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019D4-41A3-49D4-3675-48B6A399CF5D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636885" y="2079594"/>
            <a:ext cx="4918229" cy="26988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= Var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5D9A5-B5D4-48E4-1211-D3443B3C3857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636885" y="2079594"/>
            <a:ext cx="4918229" cy="26988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= 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0963-BDDC-E7FF-E028-295EF5680FCC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581399" y="1600199"/>
            <a:ext cx="5029200" cy="3657600"/>
          </a:xfrm>
          <a:prstGeom prst="diamon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558586-A1CB-F790-C05D-1A973E5DFCF0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219C-904C-F19B-0D1C-C0E914FBF04C}"/>
              </a:ext>
            </a:extLst>
          </p:cNvPr>
          <p:cNvSpPr txBox="1"/>
          <p:nvPr/>
        </p:nvSpPr>
        <p:spPr>
          <a:xfrm>
            <a:off x="3581399" y="2359475"/>
            <a:ext cx="50292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4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636885" y="2079594"/>
            <a:ext cx="4918229" cy="2698811"/>
          </a:xfrm>
          <a:prstGeom prst="parallelogram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463DF-6B68-AA5B-2824-E876053BABCF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653156D-F818-8DAE-352C-A3FE7EC27F98}"/>
              </a:ext>
            </a:extLst>
          </p:cNvPr>
          <p:cNvSpPr/>
          <p:nvPr/>
        </p:nvSpPr>
        <p:spPr>
          <a:xfrm>
            <a:off x="3636885" y="2079594"/>
            <a:ext cx="4918229" cy="2698811"/>
          </a:xfrm>
          <a:prstGeom prst="parallelogram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BCB9BA-F837-D6EE-846A-57F235E6071D}"/>
              </a:ext>
            </a:extLst>
          </p:cNvPr>
          <p:cNvSpPr/>
          <p:nvPr/>
        </p:nvSpPr>
        <p:spPr>
          <a:xfrm>
            <a:off x="3352799" y="1142999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8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6AC062-04A1-2469-595B-814AEB748F4A}"/>
              </a:ext>
            </a:extLst>
          </p:cNvPr>
          <p:cNvCxnSpPr/>
          <p:nvPr/>
        </p:nvCxnSpPr>
        <p:spPr>
          <a:xfrm>
            <a:off x="6096000" y="1600200"/>
            <a:ext cx="0" cy="3657600"/>
          </a:xfrm>
          <a:prstGeom prst="straightConnector1">
            <a:avLst/>
          </a:prstGeom>
          <a:ln w="190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4C87A4-BC7C-FC30-2DF4-A5F88088BC49}"/>
              </a:ext>
            </a:extLst>
          </p:cNvPr>
          <p:cNvSpPr/>
          <p:nvPr/>
        </p:nvSpPr>
        <p:spPr>
          <a:xfrm>
            <a:off x="3352800" y="1143000"/>
            <a:ext cx="5486400" cy="4572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</Words>
  <Application>Microsoft Office PowerPoint</Application>
  <PresentationFormat>Widescreen</PresentationFormat>
  <Paragraphs>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Azmy</dc:creator>
  <cp:lastModifiedBy>Ali Azmy</cp:lastModifiedBy>
  <cp:revision>19</cp:revision>
  <dcterms:created xsi:type="dcterms:W3CDTF">2023-12-15T13:54:15Z</dcterms:created>
  <dcterms:modified xsi:type="dcterms:W3CDTF">2023-12-15T18:55:00Z</dcterms:modified>
</cp:coreProperties>
</file>