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</p:sldIdLst>
  <p:sldSz cx="18288000" cy="10287000"/>
  <p:notesSz cx="6858000" cy="9144000"/>
  <p:embeddedFontLst>
    <p:embeddedFont>
      <p:font typeface="Archivo Black" panose="020B0604020202020204" charset="0"/>
      <p:regular r:id="rId19"/>
    </p:embeddedFont>
    <p:embeddedFont>
      <p:font typeface="Montserrat" panose="00000500000000000000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09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73300" y="3754146"/>
            <a:ext cx="2778708" cy="27787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152400"/>
              <a:ext cx="660400" cy="584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86000" y="7854778"/>
            <a:ext cx="13716000" cy="4422038"/>
          </a:xfrm>
          <a:custGeom>
            <a:avLst/>
            <a:gdLst/>
            <a:ahLst/>
            <a:cxnLst/>
            <a:rect l="l" t="t" r="r" b="b"/>
            <a:pathLst>
              <a:path w="13716000" h="4422038">
                <a:moveTo>
                  <a:pt x="0" y="0"/>
                </a:moveTo>
                <a:lnTo>
                  <a:pt x="13716000" y="0"/>
                </a:lnTo>
                <a:lnTo>
                  <a:pt x="13716000" y="4422038"/>
                </a:lnTo>
                <a:lnTo>
                  <a:pt x="0" y="442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48818" y="-1658685"/>
            <a:ext cx="3874365" cy="387436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152400"/>
              <a:ext cx="660400" cy="584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314700" y="7347142"/>
            <a:ext cx="1442552" cy="1442552"/>
          </a:xfrm>
          <a:custGeom>
            <a:avLst/>
            <a:gdLst/>
            <a:ahLst/>
            <a:cxnLst/>
            <a:rect l="l" t="t" r="r" b="b"/>
            <a:pathLst>
              <a:path w="1442552" h="1442552">
                <a:moveTo>
                  <a:pt x="0" y="0"/>
                </a:moveTo>
                <a:lnTo>
                  <a:pt x="1442552" y="0"/>
                </a:lnTo>
                <a:lnTo>
                  <a:pt x="1442552" y="1442551"/>
                </a:lnTo>
                <a:lnTo>
                  <a:pt x="0" y="1442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187142" y="3117876"/>
            <a:ext cx="9913716" cy="187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7"/>
              </a:lnSpc>
            </a:pPr>
            <a:r>
              <a:rPr lang="en-US" sz="7875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WEBSTORE</a:t>
            </a:r>
          </a:p>
          <a:p>
            <a:pPr marL="0" lvl="0" indent="0" algn="ctr">
              <a:lnSpc>
                <a:spcPts val="7087"/>
              </a:lnSpc>
            </a:pPr>
            <a:r>
              <a:rPr lang="en-US" sz="7875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.NET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77416" y="6575749"/>
            <a:ext cx="5333168" cy="408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37"/>
              </a:lnSpc>
            </a:pPr>
            <a:r>
              <a:rPr lang="en-US" sz="33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Shoping Store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49160" y="1534514"/>
            <a:ext cx="2989680" cy="30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</a:pPr>
            <a:r>
              <a:rPr lang="en-US" sz="25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12/12/2024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850314" y="-732838"/>
            <a:ext cx="1510420" cy="1510420"/>
          </a:xfrm>
          <a:custGeom>
            <a:avLst/>
            <a:gdLst/>
            <a:ahLst/>
            <a:cxnLst/>
            <a:rect l="l" t="t" r="r" b="b"/>
            <a:pathLst>
              <a:path w="1510420" h="1510420">
                <a:moveTo>
                  <a:pt x="0" y="0"/>
                </a:moveTo>
                <a:lnTo>
                  <a:pt x="1510420" y="0"/>
                </a:lnTo>
                <a:lnTo>
                  <a:pt x="1510420" y="1510420"/>
                </a:lnTo>
                <a:lnTo>
                  <a:pt x="0" y="1510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123879" y="2382612"/>
            <a:ext cx="11849421" cy="6428311"/>
          </a:xfrm>
          <a:custGeom>
            <a:avLst/>
            <a:gdLst/>
            <a:ahLst/>
            <a:cxnLst/>
            <a:rect l="l" t="t" r="r" b="b"/>
            <a:pathLst>
              <a:path w="11849421" h="6428311">
                <a:moveTo>
                  <a:pt x="0" y="0"/>
                </a:moveTo>
                <a:lnTo>
                  <a:pt x="11849421" y="0"/>
                </a:lnTo>
                <a:lnTo>
                  <a:pt x="11849421" y="6428310"/>
                </a:lnTo>
                <a:lnTo>
                  <a:pt x="0" y="64283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35498" y="1006673"/>
            <a:ext cx="11637802" cy="117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9"/>
              </a:lnSpc>
            </a:pPr>
            <a:r>
              <a:rPr lang="en-US" sz="4921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4: PRODUCT DETAILS</a:t>
            </a:r>
          </a:p>
          <a:p>
            <a:pPr marL="0" lvl="0" indent="0" algn="l">
              <a:lnSpc>
                <a:spcPts val="4429"/>
              </a:lnSpc>
            </a:pPr>
            <a:endParaRPr lang="en-US" sz="4921">
              <a:solidFill>
                <a:srgbClr val="1F368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154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VIEW PRODUCT INFO, IMAGES, PRICE, AND AVAILABILITY.</a:t>
            </a:r>
          </a:p>
          <a:p>
            <a:pPr algn="ctr">
              <a:lnSpc>
                <a:spcPts val="4134"/>
              </a:lnSpc>
              <a:spcBef>
                <a:spcPct val="0"/>
              </a:spcBef>
            </a:pPr>
            <a:endParaRPr lang="en-US" sz="2953">
              <a:solidFill>
                <a:srgbClr val="1F36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703593" y="3228481"/>
            <a:ext cx="12928402" cy="3830039"/>
          </a:xfrm>
          <a:custGeom>
            <a:avLst/>
            <a:gdLst/>
            <a:ahLst/>
            <a:cxnLst/>
            <a:rect l="l" t="t" r="r" b="b"/>
            <a:pathLst>
              <a:path w="12928402" h="3830039">
                <a:moveTo>
                  <a:pt x="0" y="0"/>
                </a:moveTo>
                <a:lnTo>
                  <a:pt x="12928401" y="0"/>
                </a:lnTo>
                <a:lnTo>
                  <a:pt x="12928401" y="3830038"/>
                </a:lnTo>
                <a:lnTo>
                  <a:pt x="0" y="38300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35498" y="1006673"/>
            <a:ext cx="11637802" cy="117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9"/>
              </a:lnSpc>
            </a:pPr>
            <a:r>
              <a:rPr lang="en-US" sz="4921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5: CART MANAGEMENT </a:t>
            </a:r>
          </a:p>
          <a:p>
            <a:pPr marL="0" lvl="0" indent="0" algn="l">
              <a:lnSpc>
                <a:spcPts val="4429"/>
              </a:lnSpc>
            </a:pPr>
            <a:endParaRPr lang="en-US" sz="4921">
              <a:solidFill>
                <a:srgbClr val="1F368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504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ADD, UPDATE, OR REMOVE ITEMS FROM THE CART.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893046" y="2491724"/>
            <a:ext cx="12975050" cy="5303552"/>
          </a:xfrm>
          <a:custGeom>
            <a:avLst/>
            <a:gdLst/>
            <a:ahLst/>
            <a:cxnLst/>
            <a:rect l="l" t="t" r="r" b="b"/>
            <a:pathLst>
              <a:path w="12975050" h="5303552">
                <a:moveTo>
                  <a:pt x="0" y="0"/>
                </a:moveTo>
                <a:lnTo>
                  <a:pt x="12975051" y="0"/>
                </a:lnTo>
                <a:lnTo>
                  <a:pt x="12975051" y="5303552"/>
                </a:lnTo>
                <a:lnTo>
                  <a:pt x="0" y="53035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35498" y="1006673"/>
            <a:ext cx="11637802" cy="117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9"/>
              </a:lnSpc>
            </a:pPr>
            <a:r>
              <a:rPr lang="en-US" sz="4921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6: CHECKOUT</a:t>
            </a:r>
          </a:p>
          <a:p>
            <a:pPr marL="0" lvl="0" indent="0" algn="l">
              <a:lnSpc>
                <a:spcPts val="4429"/>
              </a:lnSpc>
            </a:pPr>
            <a:endParaRPr lang="en-US" sz="4921">
              <a:solidFill>
                <a:srgbClr val="1F368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154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ENTER SHIPPING/PAYMENT INFO AND CONFIRM ORDER.</a:t>
            </a:r>
          </a:p>
          <a:p>
            <a:pPr algn="ctr">
              <a:lnSpc>
                <a:spcPts val="4134"/>
              </a:lnSpc>
              <a:spcBef>
                <a:spcPct val="0"/>
              </a:spcBef>
            </a:pPr>
            <a:endParaRPr lang="en-US" sz="2953">
              <a:solidFill>
                <a:srgbClr val="1F36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880591" y="2598290"/>
            <a:ext cx="13121409" cy="5757018"/>
          </a:xfrm>
          <a:custGeom>
            <a:avLst/>
            <a:gdLst/>
            <a:ahLst/>
            <a:cxnLst/>
            <a:rect l="l" t="t" r="r" b="b"/>
            <a:pathLst>
              <a:path w="13121409" h="5757018">
                <a:moveTo>
                  <a:pt x="0" y="0"/>
                </a:moveTo>
                <a:lnTo>
                  <a:pt x="13121409" y="0"/>
                </a:lnTo>
                <a:lnTo>
                  <a:pt x="13121409" y="5757018"/>
                </a:lnTo>
                <a:lnTo>
                  <a:pt x="0" y="5757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899406" y="963561"/>
            <a:ext cx="11637802" cy="117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9"/>
              </a:lnSpc>
            </a:pPr>
            <a:r>
              <a:rPr lang="en-US" sz="4921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7: ORDER CONFIRMATION </a:t>
            </a:r>
          </a:p>
          <a:p>
            <a:pPr marL="0" lvl="0" indent="0" algn="l">
              <a:lnSpc>
                <a:spcPts val="4429"/>
              </a:lnSpc>
            </a:pPr>
            <a:endParaRPr lang="en-US" sz="4921">
              <a:solidFill>
                <a:srgbClr val="1F368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154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ENTER SHIPPING/PAYMENT INFO AND CONFIRM ORDER.</a:t>
            </a:r>
          </a:p>
          <a:p>
            <a:pPr algn="ctr">
              <a:lnSpc>
                <a:spcPts val="4134"/>
              </a:lnSpc>
              <a:spcBef>
                <a:spcPct val="0"/>
              </a:spcBef>
            </a:pPr>
            <a:endParaRPr lang="en-US" sz="2953">
              <a:solidFill>
                <a:srgbClr val="1F36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073598" y="3271702"/>
            <a:ext cx="12783857" cy="3243904"/>
          </a:xfrm>
          <a:custGeom>
            <a:avLst/>
            <a:gdLst/>
            <a:ahLst/>
            <a:cxnLst/>
            <a:rect l="l" t="t" r="r" b="b"/>
            <a:pathLst>
              <a:path w="12783857" h="3243904">
                <a:moveTo>
                  <a:pt x="0" y="0"/>
                </a:moveTo>
                <a:lnTo>
                  <a:pt x="12783857" y="0"/>
                </a:lnTo>
                <a:lnTo>
                  <a:pt x="12783857" y="3243903"/>
                </a:lnTo>
                <a:lnTo>
                  <a:pt x="0" y="3243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35498" y="1006673"/>
            <a:ext cx="11637802" cy="117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9"/>
              </a:lnSpc>
            </a:pPr>
            <a:r>
              <a:rPr lang="en-US" sz="4921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8: ORDER HISTORY </a:t>
            </a:r>
          </a:p>
          <a:p>
            <a:pPr marL="0" lvl="0" indent="0" algn="l">
              <a:lnSpc>
                <a:spcPts val="4429"/>
              </a:lnSpc>
            </a:pPr>
            <a:endParaRPr lang="en-US" sz="4921">
              <a:solidFill>
                <a:srgbClr val="1F368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504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USERS CAN VIEW PAST ORDERS AND STATUSES.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24714" y="6569563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744870" y="1379289"/>
            <a:ext cx="10798260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MARKETING STRATEGIES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946240" y="6860720"/>
            <a:ext cx="8027060" cy="1410539"/>
            <a:chOff x="0" y="0"/>
            <a:chExt cx="2114123" cy="371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4123" cy="371500"/>
            </a:xfrm>
            <a:custGeom>
              <a:avLst/>
              <a:gdLst/>
              <a:ahLst/>
              <a:cxnLst/>
              <a:rect l="l" t="t" r="r" b="b"/>
              <a:pathLst>
                <a:path w="2114123" h="371500">
                  <a:moveTo>
                    <a:pt x="33907" y="0"/>
                  </a:moveTo>
                  <a:lnTo>
                    <a:pt x="2080215" y="0"/>
                  </a:lnTo>
                  <a:cubicBezTo>
                    <a:pt x="2089208" y="0"/>
                    <a:pt x="2097833" y="3572"/>
                    <a:pt x="2104192" y="9931"/>
                  </a:cubicBezTo>
                  <a:cubicBezTo>
                    <a:pt x="2110550" y="16290"/>
                    <a:pt x="2114123" y="24915"/>
                    <a:pt x="2114123" y="33907"/>
                  </a:cubicBezTo>
                  <a:lnTo>
                    <a:pt x="2114123" y="337593"/>
                  </a:lnTo>
                  <a:cubicBezTo>
                    <a:pt x="2114123" y="356319"/>
                    <a:pt x="2098942" y="371500"/>
                    <a:pt x="2080215" y="371500"/>
                  </a:cubicBezTo>
                  <a:lnTo>
                    <a:pt x="33907" y="371500"/>
                  </a:lnTo>
                  <a:cubicBezTo>
                    <a:pt x="24915" y="371500"/>
                    <a:pt x="16290" y="367928"/>
                    <a:pt x="9931" y="361569"/>
                  </a:cubicBezTo>
                  <a:cubicBezTo>
                    <a:pt x="3572" y="355210"/>
                    <a:pt x="0" y="346585"/>
                    <a:pt x="0" y="337593"/>
                  </a:cubicBezTo>
                  <a:lnTo>
                    <a:pt x="0" y="33907"/>
                  </a:lnTo>
                  <a:cubicBezTo>
                    <a:pt x="0" y="24915"/>
                    <a:pt x="3572" y="16290"/>
                    <a:pt x="9931" y="9931"/>
                  </a:cubicBezTo>
                  <a:cubicBezTo>
                    <a:pt x="16290" y="3572"/>
                    <a:pt x="24915" y="0"/>
                    <a:pt x="33907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6200"/>
              <a:ext cx="2114123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878014" y="7108492"/>
            <a:ext cx="6941727" cy="86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Welcome emails, abandoned cart follow-ups, promotions.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314700" y="6860720"/>
            <a:ext cx="4167697" cy="1410539"/>
            <a:chOff x="0" y="0"/>
            <a:chExt cx="1097665" cy="371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7665" cy="371500"/>
            </a:xfrm>
            <a:custGeom>
              <a:avLst/>
              <a:gdLst/>
              <a:ahLst/>
              <a:cxnLst/>
              <a:rect l="l" t="t" r="r" b="b"/>
              <a:pathLst>
                <a:path w="1097665" h="371500">
                  <a:moveTo>
                    <a:pt x="65306" y="0"/>
                  </a:moveTo>
                  <a:lnTo>
                    <a:pt x="1032359" y="0"/>
                  </a:lnTo>
                  <a:cubicBezTo>
                    <a:pt x="1049679" y="0"/>
                    <a:pt x="1066290" y="6880"/>
                    <a:pt x="1078537" y="19128"/>
                  </a:cubicBezTo>
                  <a:cubicBezTo>
                    <a:pt x="1090784" y="31375"/>
                    <a:pt x="1097665" y="47986"/>
                    <a:pt x="1097665" y="65306"/>
                  </a:cubicBezTo>
                  <a:lnTo>
                    <a:pt x="1097665" y="306194"/>
                  </a:lnTo>
                  <a:cubicBezTo>
                    <a:pt x="1097665" y="323514"/>
                    <a:pt x="1090784" y="340125"/>
                    <a:pt x="1078537" y="352372"/>
                  </a:cubicBezTo>
                  <a:cubicBezTo>
                    <a:pt x="1066290" y="364620"/>
                    <a:pt x="1049679" y="371500"/>
                    <a:pt x="1032359" y="371500"/>
                  </a:cubicBezTo>
                  <a:lnTo>
                    <a:pt x="65306" y="371500"/>
                  </a:lnTo>
                  <a:cubicBezTo>
                    <a:pt x="47986" y="371500"/>
                    <a:pt x="31375" y="364620"/>
                    <a:pt x="19128" y="352372"/>
                  </a:cubicBezTo>
                  <a:cubicBezTo>
                    <a:pt x="6880" y="340125"/>
                    <a:pt x="0" y="323514"/>
                    <a:pt x="0" y="306194"/>
                  </a:cubicBezTo>
                  <a:lnTo>
                    <a:pt x="0" y="65306"/>
                  </a:lnTo>
                  <a:cubicBezTo>
                    <a:pt x="0" y="47986"/>
                    <a:pt x="6880" y="31375"/>
                    <a:pt x="19128" y="19128"/>
                  </a:cubicBezTo>
                  <a:cubicBezTo>
                    <a:pt x="31375" y="6880"/>
                    <a:pt x="47986" y="0"/>
                    <a:pt x="65306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6200"/>
              <a:ext cx="1097665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21746" y="7329501"/>
            <a:ext cx="3553606" cy="42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Email Marketing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946240" y="3854723"/>
            <a:ext cx="8027060" cy="1410539"/>
            <a:chOff x="0" y="0"/>
            <a:chExt cx="2114123" cy="371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14123" cy="371500"/>
            </a:xfrm>
            <a:custGeom>
              <a:avLst/>
              <a:gdLst/>
              <a:ahLst/>
              <a:cxnLst/>
              <a:rect l="l" t="t" r="r" b="b"/>
              <a:pathLst>
                <a:path w="2114123" h="371500">
                  <a:moveTo>
                    <a:pt x="33907" y="0"/>
                  </a:moveTo>
                  <a:lnTo>
                    <a:pt x="2080215" y="0"/>
                  </a:lnTo>
                  <a:cubicBezTo>
                    <a:pt x="2089208" y="0"/>
                    <a:pt x="2097833" y="3572"/>
                    <a:pt x="2104192" y="9931"/>
                  </a:cubicBezTo>
                  <a:cubicBezTo>
                    <a:pt x="2110550" y="16290"/>
                    <a:pt x="2114123" y="24915"/>
                    <a:pt x="2114123" y="33907"/>
                  </a:cubicBezTo>
                  <a:lnTo>
                    <a:pt x="2114123" y="337593"/>
                  </a:lnTo>
                  <a:cubicBezTo>
                    <a:pt x="2114123" y="356319"/>
                    <a:pt x="2098942" y="371500"/>
                    <a:pt x="2080215" y="371500"/>
                  </a:cubicBezTo>
                  <a:lnTo>
                    <a:pt x="33907" y="371500"/>
                  </a:lnTo>
                  <a:cubicBezTo>
                    <a:pt x="24915" y="371500"/>
                    <a:pt x="16290" y="367928"/>
                    <a:pt x="9931" y="361569"/>
                  </a:cubicBezTo>
                  <a:cubicBezTo>
                    <a:pt x="3572" y="355210"/>
                    <a:pt x="0" y="346585"/>
                    <a:pt x="0" y="337593"/>
                  </a:cubicBezTo>
                  <a:lnTo>
                    <a:pt x="0" y="33907"/>
                  </a:lnTo>
                  <a:cubicBezTo>
                    <a:pt x="0" y="24915"/>
                    <a:pt x="3572" y="16290"/>
                    <a:pt x="9931" y="9931"/>
                  </a:cubicBezTo>
                  <a:cubicBezTo>
                    <a:pt x="16290" y="3572"/>
                    <a:pt x="24915" y="0"/>
                    <a:pt x="33907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76200"/>
              <a:ext cx="2114123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878014" y="4177100"/>
            <a:ext cx="6941727" cy="86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Instagram/Facebook ads targeting niche markets.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314700" y="3854723"/>
            <a:ext cx="4167697" cy="1410539"/>
            <a:chOff x="0" y="0"/>
            <a:chExt cx="1097665" cy="371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7665" cy="371500"/>
            </a:xfrm>
            <a:custGeom>
              <a:avLst/>
              <a:gdLst/>
              <a:ahLst/>
              <a:cxnLst/>
              <a:rect l="l" t="t" r="r" b="b"/>
              <a:pathLst>
                <a:path w="1097665" h="371500">
                  <a:moveTo>
                    <a:pt x="65306" y="0"/>
                  </a:moveTo>
                  <a:lnTo>
                    <a:pt x="1032359" y="0"/>
                  </a:lnTo>
                  <a:cubicBezTo>
                    <a:pt x="1049679" y="0"/>
                    <a:pt x="1066290" y="6880"/>
                    <a:pt x="1078537" y="19128"/>
                  </a:cubicBezTo>
                  <a:cubicBezTo>
                    <a:pt x="1090784" y="31375"/>
                    <a:pt x="1097665" y="47986"/>
                    <a:pt x="1097665" y="65306"/>
                  </a:cubicBezTo>
                  <a:lnTo>
                    <a:pt x="1097665" y="306194"/>
                  </a:lnTo>
                  <a:cubicBezTo>
                    <a:pt x="1097665" y="323514"/>
                    <a:pt x="1090784" y="340125"/>
                    <a:pt x="1078537" y="352372"/>
                  </a:cubicBezTo>
                  <a:cubicBezTo>
                    <a:pt x="1066290" y="364620"/>
                    <a:pt x="1049679" y="371500"/>
                    <a:pt x="1032359" y="371500"/>
                  </a:cubicBezTo>
                  <a:lnTo>
                    <a:pt x="65306" y="371500"/>
                  </a:lnTo>
                  <a:cubicBezTo>
                    <a:pt x="47986" y="371500"/>
                    <a:pt x="31375" y="364620"/>
                    <a:pt x="19128" y="352372"/>
                  </a:cubicBezTo>
                  <a:cubicBezTo>
                    <a:pt x="6880" y="340125"/>
                    <a:pt x="0" y="323514"/>
                    <a:pt x="0" y="306194"/>
                  </a:cubicBezTo>
                  <a:lnTo>
                    <a:pt x="0" y="65306"/>
                  </a:lnTo>
                  <a:cubicBezTo>
                    <a:pt x="0" y="47986"/>
                    <a:pt x="6880" y="31375"/>
                    <a:pt x="19128" y="19128"/>
                  </a:cubicBezTo>
                  <a:cubicBezTo>
                    <a:pt x="31375" y="6880"/>
                    <a:pt x="47986" y="0"/>
                    <a:pt x="65306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6200"/>
              <a:ext cx="1097665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621746" y="4102495"/>
            <a:ext cx="3553606" cy="86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Social Media Campaigns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6946240" y="5356419"/>
            <a:ext cx="8027060" cy="1410539"/>
            <a:chOff x="0" y="0"/>
            <a:chExt cx="2114123" cy="371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14123" cy="371500"/>
            </a:xfrm>
            <a:custGeom>
              <a:avLst/>
              <a:gdLst/>
              <a:ahLst/>
              <a:cxnLst/>
              <a:rect l="l" t="t" r="r" b="b"/>
              <a:pathLst>
                <a:path w="2114123" h="371500">
                  <a:moveTo>
                    <a:pt x="33907" y="0"/>
                  </a:moveTo>
                  <a:lnTo>
                    <a:pt x="2080215" y="0"/>
                  </a:lnTo>
                  <a:cubicBezTo>
                    <a:pt x="2089208" y="0"/>
                    <a:pt x="2097833" y="3572"/>
                    <a:pt x="2104192" y="9931"/>
                  </a:cubicBezTo>
                  <a:cubicBezTo>
                    <a:pt x="2110550" y="16290"/>
                    <a:pt x="2114123" y="24915"/>
                    <a:pt x="2114123" y="33907"/>
                  </a:cubicBezTo>
                  <a:lnTo>
                    <a:pt x="2114123" y="337593"/>
                  </a:lnTo>
                  <a:cubicBezTo>
                    <a:pt x="2114123" y="356319"/>
                    <a:pt x="2098942" y="371500"/>
                    <a:pt x="2080215" y="371500"/>
                  </a:cubicBezTo>
                  <a:lnTo>
                    <a:pt x="33907" y="371500"/>
                  </a:lnTo>
                  <a:cubicBezTo>
                    <a:pt x="24915" y="371500"/>
                    <a:pt x="16290" y="367928"/>
                    <a:pt x="9931" y="361569"/>
                  </a:cubicBezTo>
                  <a:cubicBezTo>
                    <a:pt x="3572" y="355210"/>
                    <a:pt x="0" y="346585"/>
                    <a:pt x="0" y="337593"/>
                  </a:cubicBezTo>
                  <a:lnTo>
                    <a:pt x="0" y="33907"/>
                  </a:lnTo>
                  <a:cubicBezTo>
                    <a:pt x="0" y="24915"/>
                    <a:pt x="3572" y="16290"/>
                    <a:pt x="9931" y="9931"/>
                  </a:cubicBezTo>
                  <a:cubicBezTo>
                    <a:pt x="16290" y="3572"/>
                    <a:pt x="24915" y="0"/>
                    <a:pt x="33907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6200"/>
              <a:ext cx="2114123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7878014" y="5642687"/>
            <a:ext cx="6941727" cy="1309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 visibility with targeted keywords and meta tags.</a:t>
            </a:r>
          </a:p>
          <a:p>
            <a:pPr algn="l">
              <a:lnSpc>
                <a:spcPts val="3543"/>
              </a:lnSpc>
            </a:pPr>
            <a:endParaRPr lang="en-US" sz="253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3314700" y="5356419"/>
            <a:ext cx="4167697" cy="1410539"/>
            <a:chOff x="0" y="0"/>
            <a:chExt cx="1097665" cy="3715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97665" cy="371500"/>
            </a:xfrm>
            <a:custGeom>
              <a:avLst/>
              <a:gdLst/>
              <a:ahLst/>
              <a:cxnLst/>
              <a:rect l="l" t="t" r="r" b="b"/>
              <a:pathLst>
                <a:path w="1097665" h="371500">
                  <a:moveTo>
                    <a:pt x="65306" y="0"/>
                  </a:moveTo>
                  <a:lnTo>
                    <a:pt x="1032359" y="0"/>
                  </a:lnTo>
                  <a:cubicBezTo>
                    <a:pt x="1049679" y="0"/>
                    <a:pt x="1066290" y="6880"/>
                    <a:pt x="1078537" y="19128"/>
                  </a:cubicBezTo>
                  <a:cubicBezTo>
                    <a:pt x="1090784" y="31375"/>
                    <a:pt x="1097665" y="47986"/>
                    <a:pt x="1097665" y="65306"/>
                  </a:cubicBezTo>
                  <a:lnTo>
                    <a:pt x="1097665" y="306194"/>
                  </a:lnTo>
                  <a:cubicBezTo>
                    <a:pt x="1097665" y="323514"/>
                    <a:pt x="1090784" y="340125"/>
                    <a:pt x="1078537" y="352372"/>
                  </a:cubicBezTo>
                  <a:cubicBezTo>
                    <a:pt x="1066290" y="364620"/>
                    <a:pt x="1049679" y="371500"/>
                    <a:pt x="1032359" y="371500"/>
                  </a:cubicBezTo>
                  <a:lnTo>
                    <a:pt x="65306" y="371500"/>
                  </a:lnTo>
                  <a:cubicBezTo>
                    <a:pt x="47986" y="371500"/>
                    <a:pt x="31375" y="364620"/>
                    <a:pt x="19128" y="352372"/>
                  </a:cubicBezTo>
                  <a:cubicBezTo>
                    <a:pt x="6880" y="340125"/>
                    <a:pt x="0" y="323514"/>
                    <a:pt x="0" y="306194"/>
                  </a:cubicBezTo>
                  <a:lnTo>
                    <a:pt x="0" y="65306"/>
                  </a:lnTo>
                  <a:cubicBezTo>
                    <a:pt x="0" y="47986"/>
                    <a:pt x="6880" y="31375"/>
                    <a:pt x="19128" y="19128"/>
                  </a:cubicBezTo>
                  <a:cubicBezTo>
                    <a:pt x="31375" y="6880"/>
                    <a:pt x="47986" y="0"/>
                    <a:pt x="65306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76200"/>
              <a:ext cx="1097665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621746" y="5826503"/>
            <a:ext cx="3553606" cy="47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SEO Optimization</a:t>
            </a:r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552926" y="928721"/>
            <a:ext cx="6051646" cy="1210898"/>
          </a:xfrm>
          <a:custGeom>
            <a:avLst/>
            <a:gdLst/>
            <a:ahLst/>
            <a:cxnLst/>
            <a:rect l="l" t="t" r="r" b="b"/>
            <a:pathLst>
              <a:path w="6051646" h="1210898">
                <a:moveTo>
                  <a:pt x="6051646" y="1210898"/>
                </a:moveTo>
                <a:lnTo>
                  <a:pt x="0" y="1210898"/>
                </a:lnTo>
                <a:lnTo>
                  <a:pt x="0" y="0"/>
                </a:lnTo>
                <a:lnTo>
                  <a:pt x="6051646" y="0"/>
                </a:lnTo>
                <a:lnTo>
                  <a:pt x="6051646" y="12108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3206722" y="7692325"/>
            <a:ext cx="1157869" cy="1157869"/>
          </a:xfrm>
          <a:custGeom>
            <a:avLst/>
            <a:gdLst/>
            <a:ahLst/>
            <a:cxnLst/>
            <a:rect l="l" t="t" r="r" b="b"/>
            <a:pathLst>
              <a:path w="1157869" h="1157869">
                <a:moveTo>
                  <a:pt x="0" y="0"/>
                </a:moveTo>
                <a:lnTo>
                  <a:pt x="1157869" y="0"/>
                </a:lnTo>
                <a:lnTo>
                  <a:pt x="1157869" y="1157869"/>
                </a:lnTo>
                <a:lnTo>
                  <a:pt x="0" y="1157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506318" y="1028700"/>
            <a:ext cx="1559364" cy="1559364"/>
          </a:xfrm>
          <a:custGeom>
            <a:avLst/>
            <a:gdLst/>
            <a:ahLst/>
            <a:cxnLst/>
            <a:rect l="l" t="t" r="r" b="b"/>
            <a:pathLst>
              <a:path w="1559364" h="1559364">
                <a:moveTo>
                  <a:pt x="0" y="0"/>
                </a:moveTo>
                <a:lnTo>
                  <a:pt x="1559364" y="0"/>
                </a:lnTo>
                <a:lnTo>
                  <a:pt x="1559364" y="1559364"/>
                </a:lnTo>
                <a:lnTo>
                  <a:pt x="0" y="15593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24714" y="6569563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744870" y="1379289"/>
            <a:ext cx="10798260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MARKETING STRATEGIES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946240" y="4967614"/>
            <a:ext cx="8027060" cy="1410539"/>
            <a:chOff x="0" y="0"/>
            <a:chExt cx="2114123" cy="371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4123" cy="371500"/>
            </a:xfrm>
            <a:custGeom>
              <a:avLst/>
              <a:gdLst/>
              <a:ahLst/>
              <a:cxnLst/>
              <a:rect l="l" t="t" r="r" b="b"/>
              <a:pathLst>
                <a:path w="2114123" h="371500">
                  <a:moveTo>
                    <a:pt x="33907" y="0"/>
                  </a:moveTo>
                  <a:lnTo>
                    <a:pt x="2080215" y="0"/>
                  </a:lnTo>
                  <a:cubicBezTo>
                    <a:pt x="2089208" y="0"/>
                    <a:pt x="2097833" y="3572"/>
                    <a:pt x="2104192" y="9931"/>
                  </a:cubicBezTo>
                  <a:cubicBezTo>
                    <a:pt x="2110550" y="16290"/>
                    <a:pt x="2114123" y="24915"/>
                    <a:pt x="2114123" y="33907"/>
                  </a:cubicBezTo>
                  <a:lnTo>
                    <a:pt x="2114123" y="337593"/>
                  </a:lnTo>
                  <a:cubicBezTo>
                    <a:pt x="2114123" y="356319"/>
                    <a:pt x="2098942" y="371500"/>
                    <a:pt x="2080215" y="371500"/>
                  </a:cubicBezTo>
                  <a:lnTo>
                    <a:pt x="33907" y="371500"/>
                  </a:lnTo>
                  <a:cubicBezTo>
                    <a:pt x="24915" y="371500"/>
                    <a:pt x="16290" y="367928"/>
                    <a:pt x="9931" y="361569"/>
                  </a:cubicBezTo>
                  <a:cubicBezTo>
                    <a:pt x="3572" y="355210"/>
                    <a:pt x="0" y="346585"/>
                    <a:pt x="0" y="337593"/>
                  </a:cubicBezTo>
                  <a:lnTo>
                    <a:pt x="0" y="33907"/>
                  </a:lnTo>
                  <a:cubicBezTo>
                    <a:pt x="0" y="24915"/>
                    <a:pt x="3572" y="16290"/>
                    <a:pt x="9931" y="9931"/>
                  </a:cubicBezTo>
                  <a:cubicBezTo>
                    <a:pt x="16290" y="3572"/>
                    <a:pt x="24915" y="0"/>
                    <a:pt x="33907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6200"/>
              <a:ext cx="2114123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878014" y="5146574"/>
            <a:ext cx="6941727" cy="86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Partner with micro-influencers for reviews and exposure.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314700" y="4967614"/>
            <a:ext cx="4167697" cy="1410539"/>
            <a:chOff x="0" y="0"/>
            <a:chExt cx="1097665" cy="371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7665" cy="371500"/>
            </a:xfrm>
            <a:custGeom>
              <a:avLst/>
              <a:gdLst/>
              <a:ahLst/>
              <a:cxnLst/>
              <a:rect l="l" t="t" r="r" b="b"/>
              <a:pathLst>
                <a:path w="1097665" h="371500">
                  <a:moveTo>
                    <a:pt x="65306" y="0"/>
                  </a:moveTo>
                  <a:lnTo>
                    <a:pt x="1032359" y="0"/>
                  </a:lnTo>
                  <a:cubicBezTo>
                    <a:pt x="1049679" y="0"/>
                    <a:pt x="1066290" y="6880"/>
                    <a:pt x="1078537" y="19128"/>
                  </a:cubicBezTo>
                  <a:cubicBezTo>
                    <a:pt x="1090784" y="31375"/>
                    <a:pt x="1097665" y="47986"/>
                    <a:pt x="1097665" y="65306"/>
                  </a:cubicBezTo>
                  <a:lnTo>
                    <a:pt x="1097665" y="306194"/>
                  </a:lnTo>
                  <a:cubicBezTo>
                    <a:pt x="1097665" y="323514"/>
                    <a:pt x="1090784" y="340125"/>
                    <a:pt x="1078537" y="352372"/>
                  </a:cubicBezTo>
                  <a:cubicBezTo>
                    <a:pt x="1066290" y="364620"/>
                    <a:pt x="1049679" y="371500"/>
                    <a:pt x="1032359" y="371500"/>
                  </a:cubicBezTo>
                  <a:lnTo>
                    <a:pt x="65306" y="371500"/>
                  </a:lnTo>
                  <a:cubicBezTo>
                    <a:pt x="47986" y="371500"/>
                    <a:pt x="31375" y="364620"/>
                    <a:pt x="19128" y="352372"/>
                  </a:cubicBezTo>
                  <a:cubicBezTo>
                    <a:pt x="6880" y="340125"/>
                    <a:pt x="0" y="323514"/>
                    <a:pt x="0" y="306194"/>
                  </a:cubicBezTo>
                  <a:lnTo>
                    <a:pt x="0" y="65306"/>
                  </a:lnTo>
                  <a:cubicBezTo>
                    <a:pt x="0" y="47986"/>
                    <a:pt x="6880" y="31375"/>
                    <a:pt x="19128" y="19128"/>
                  </a:cubicBezTo>
                  <a:cubicBezTo>
                    <a:pt x="31375" y="6880"/>
                    <a:pt x="47986" y="0"/>
                    <a:pt x="65306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6200"/>
              <a:ext cx="1097665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21746" y="5215386"/>
            <a:ext cx="3553606" cy="86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Influencer Collaborations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946240" y="6469309"/>
            <a:ext cx="8027060" cy="1410539"/>
            <a:chOff x="0" y="0"/>
            <a:chExt cx="2114123" cy="371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14123" cy="371500"/>
            </a:xfrm>
            <a:custGeom>
              <a:avLst/>
              <a:gdLst/>
              <a:ahLst/>
              <a:cxnLst/>
              <a:rect l="l" t="t" r="r" b="b"/>
              <a:pathLst>
                <a:path w="2114123" h="371500">
                  <a:moveTo>
                    <a:pt x="33907" y="0"/>
                  </a:moveTo>
                  <a:lnTo>
                    <a:pt x="2080215" y="0"/>
                  </a:lnTo>
                  <a:cubicBezTo>
                    <a:pt x="2089208" y="0"/>
                    <a:pt x="2097833" y="3572"/>
                    <a:pt x="2104192" y="9931"/>
                  </a:cubicBezTo>
                  <a:cubicBezTo>
                    <a:pt x="2110550" y="16290"/>
                    <a:pt x="2114123" y="24915"/>
                    <a:pt x="2114123" y="33907"/>
                  </a:cubicBezTo>
                  <a:lnTo>
                    <a:pt x="2114123" y="337593"/>
                  </a:lnTo>
                  <a:cubicBezTo>
                    <a:pt x="2114123" y="356319"/>
                    <a:pt x="2098942" y="371500"/>
                    <a:pt x="2080215" y="371500"/>
                  </a:cubicBezTo>
                  <a:lnTo>
                    <a:pt x="33907" y="371500"/>
                  </a:lnTo>
                  <a:cubicBezTo>
                    <a:pt x="24915" y="371500"/>
                    <a:pt x="16290" y="367928"/>
                    <a:pt x="9931" y="361569"/>
                  </a:cubicBezTo>
                  <a:cubicBezTo>
                    <a:pt x="3572" y="355210"/>
                    <a:pt x="0" y="346585"/>
                    <a:pt x="0" y="337593"/>
                  </a:cubicBezTo>
                  <a:lnTo>
                    <a:pt x="0" y="33907"/>
                  </a:lnTo>
                  <a:cubicBezTo>
                    <a:pt x="0" y="24915"/>
                    <a:pt x="3572" y="16290"/>
                    <a:pt x="9931" y="9931"/>
                  </a:cubicBezTo>
                  <a:cubicBezTo>
                    <a:pt x="16290" y="3572"/>
                    <a:pt x="24915" y="0"/>
                    <a:pt x="33907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76200"/>
              <a:ext cx="2114123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878014" y="6755577"/>
            <a:ext cx="6941727" cy="86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Blog posts about product uses, trends, and how-tos.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314700" y="6469309"/>
            <a:ext cx="4167697" cy="1410539"/>
            <a:chOff x="0" y="0"/>
            <a:chExt cx="1097665" cy="371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7665" cy="371500"/>
            </a:xfrm>
            <a:custGeom>
              <a:avLst/>
              <a:gdLst/>
              <a:ahLst/>
              <a:cxnLst/>
              <a:rect l="l" t="t" r="r" b="b"/>
              <a:pathLst>
                <a:path w="1097665" h="371500">
                  <a:moveTo>
                    <a:pt x="65306" y="0"/>
                  </a:moveTo>
                  <a:lnTo>
                    <a:pt x="1032359" y="0"/>
                  </a:lnTo>
                  <a:cubicBezTo>
                    <a:pt x="1049679" y="0"/>
                    <a:pt x="1066290" y="6880"/>
                    <a:pt x="1078537" y="19128"/>
                  </a:cubicBezTo>
                  <a:cubicBezTo>
                    <a:pt x="1090784" y="31375"/>
                    <a:pt x="1097665" y="47986"/>
                    <a:pt x="1097665" y="65306"/>
                  </a:cubicBezTo>
                  <a:lnTo>
                    <a:pt x="1097665" y="306194"/>
                  </a:lnTo>
                  <a:cubicBezTo>
                    <a:pt x="1097665" y="323514"/>
                    <a:pt x="1090784" y="340125"/>
                    <a:pt x="1078537" y="352372"/>
                  </a:cubicBezTo>
                  <a:cubicBezTo>
                    <a:pt x="1066290" y="364620"/>
                    <a:pt x="1049679" y="371500"/>
                    <a:pt x="1032359" y="371500"/>
                  </a:cubicBezTo>
                  <a:lnTo>
                    <a:pt x="65306" y="371500"/>
                  </a:lnTo>
                  <a:cubicBezTo>
                    <a:pt x="47986" y="371500"/>
                    <a:pt x="31375" y="364620"/>
                    <a:pt x="19128" y="352372"/>
                  </a:cubicBezTo>
                  <a:cubicBezTo>
                    <a:pt x="6880" y="340125"/>
                    <a:pt x="0" y="323514"/>
                    <a:pt x="0" y="306194"/>
                  </a:cubicBezTo>
                  <a:lnTo>
                    <a:pt x="0" y="65306"/>
                  </a:lnTo>
                  <a:cubicBezTo>
                    <a:pt x="0" y="47986"/>
                    <a:pt x="6880" y="31375"/>
                    <a:pt x="19128" y="19128"/>
                  </a:cubicBezTo>
                  <a:cubicBezTo>
                    <a:pt x="31375" y="6880"/>
                    <a:pt x="47986" y="0"/>
                    <a:pt x="65306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6200"/>
              <a:ext cx="1097665" cy="29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621746" y="6939394"/>
            <a:ext cx="3553606" cy="47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 Marketing</a:t>
            </a:r>
          </a:p>
        </p:txBody>
      </p:sp>
      <p:sp>
        <p:nvSpPr>
          <p:cNvPr id="20" name="Freeform 20"/>
          <p:cNvSpPr/>
          <p:nvPr/>
        </p:nvSpPr>
        <p:spPr>
          <a:xfrm rot="5400000" flipH="1" flipV="1">
            <a:off x="12552926" y="928721"/>
            <a:ext cx="6051646" cy="1210898"/>
          </a:xfrm>
          <a:custGeom>
            <a:avLst/>
            <a:gdLst/>
            <a:ahLst/>
            <a:cxnLst/>
            <a:rect l="l" t="t" r="r" b="b"/>
            <a:pathLst>
              <a:path w="6051646" h="1210898">
                <a:moveTo>
                  <a:pt x="6051646" y="1210898"/>
                </a:moveTo>
                <a:lnTo>
                  <a:pt x="0" y="1210898"/>
                </a:lnTo>
                <a:lnTo>
                  <a:pt x="0" y="0"/>
                </a:lnTo>
                <a:lnTo>
                  <a:pt x="6051646" y="0"/>
                </a:lnTo>
                <a:lnTo>
                  <a:pt x="6051646" y="12108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3206722" y="7692325"/>
            <a:ext cx="1157869" cy="1157869"/>
          </a:xfrm>
          <a:custGeom>
            <a:avLst/>
            <a:gdLst/>
            <a:ahLst/>
            <a:cxnLst/>
            <a:rect l="l" t="t" r="r" b="b"/>
            <a:pathLst>
              <a:path w="1157869" h="1157869">
                <a:moveTo>
                  <a:pt x="0" y="0"/>
                </a:moveTo>
                <a:lnTo>
                  <a:pt x="1157869" y="0"/>
                </a:lnTo>
                <a:lnTo>
                  <a:pt x="1157869" y="1157869"/>
                </a:lnTo>
                <a:lnTo>
                  <a:pt x="0" y="1157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506318" y="1028700"/>
            <a:ext cx="1559364" cy="1559364"/>
          </a:xfrm>
          <a:custGeom>
            <a:avLst/>
            <a:gdLst/>
            <a:ahLst/>
            <a:cxnLst/>
            <a:rect l="l" t="t" r="r" b="b"/>
            <a:pathLst>
              <a:path w="1559364" h="1559364">
                <a:moveTo>
                  <a:pt x="0" y="0"/>
                </a:moveTo>
                <a:lnTo>
                  <a:pt x="1559364" y="0"/>
                </a:lnTo>
                <a:lnTo>
                  <a:pt x="1559364" y="1559364"/>
                </a:lnTo>
                <a:lnTo>
                  <a:pt x="0" y="15593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7163603" y="4521297"/>
            <a:ext cx="13716000" cy="4422038"/>
          </a:xfrm>
          <a:custGeom>
            <a:avLst/>
            <a:gdLst/>
            <a:ahLst/>
            <a:cxnLst/>
            <a:rect l="l" t="t" r="r" b="b"/>
            <a:pathLst>
              <a:path w="13716000" h="4422038">
                <a:moveTo>
                  <a:pt x="0" y="0"/>
                </a:moveTo>
                <a:lnTo>
                  <a:pt x="13716000" y="0"/>
                </a:lnTo>
                <a:lnTo>
                  <a:pt x="13716000" y="4422038"/>
                </a:lnTo>
                <a:lnTo>
                  <a:pt x="0" y="442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932822" y="6611111"/>
            <a:ext cx="2599602" cy="2599602"/>
          </a:xfrm>
          <a:custGeom>
            <a:avLst/>
            <a:gdLst/>
            <a:ahLst/>
            <a:cxnLst/>
            <a:rect l="l" t="t" r="r" b="b"/>
            <a:pathLst>
              <a:path w="2599602" h="2599602">
                <a:moveTo>
                  <a:pt x="0" y="0"/>
                </a:moveTo>
                <a:lnTo>
                  <a:pt x="2599602" y="0"/>
                </a:lnTo>
                <a:lnTo>
                  <a:pt x="2599602" y="2599603"/>
                </a:lnTo>
                <a:lnTo>
                  <a:pt x="0" y="2599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883801" y="2029695"/>
            <a:ext cx="6782952" cy="295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37"/>
              </a:lnSpc>
            </a:pPr>
            <a:r>
              <a:rPr lang="en-US" sz="12374" dirty="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3391052" y="3860594"/>
            <a:ext cx="6380006" cy="638000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52400"/>
              <a:ext cx="660400" cy="584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148957" y="4432034"/>
            <a:ext cx="2054991" cy="205499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52400"/>
              <a:ext cx="660400" cy="584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0D91ED-74DA-FD45-1C74-0C444FBAF093}"/>
              </a:ext>
            </a:extLst>
          </p:cNvPr>
          <p:cNvSpPr txBox="1"/>
          <p:nvPr/>
        </p:nvSpPr>
        <p:spPr>
          <a:xfrm>
            <a:off x="2716770" y="6060501"/>
            <a:ext cx="9703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3:</a:t>
            </a:r>
          </a:p>
          <a:p>
            <a:pPr marL="1082675" indent="-742950">
              <a:buFont typeface="+mj-lt"/>
              <a:buAutoNum type="arabicPeriod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Esraa Magdy Fareed</a:t>
            </a:r>
          </a:p>
          <a:p>
            <a:pPr marL="1082675" indent="-742950">
              <a:buFont typeface="+mj-lt"/>
              <a:buAutoNum type="arabicPeriod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Zahraa Mostafa Mohamed Selim</a:t>
            </a:r>
          </a:p>
          <a:p>
            <a:pPr marL="1082675" indent="-742950">
              <a:buFont typeface="+mj-lt"/>
              <a:buAutoNum type="arabicPeriod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Engy Ahmed Noman Yousef</a:t>
            </a:r>
          </a:p>
          <a:p>
            <a:pPr marL="1082675" indent="-742950">
              <a:buFont typeface="+mj-lt"/>
              <a:buAutoNum type="arabicPeriod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Menna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Abdelmouty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Abdelmaksoud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4631" y="2677525"/>
            <a:ext cx="11658600" cy="6580775"/>
            <a:chOff x="0" y="0"/>
            <a:chExt cx="3070578" cy="1733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70578" cy="1733208"/>
            </a:xfrm>
            <a:custGeom>
              <a:avLst/>
              <a:gdLst/>
              <a:ahLst/>
              <a:cxnLst/>
              <a:rect l="l" t="t" r="r" b="b"/>
              <a:pathLst>
                <a:path w="3070578" h="1733208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1699591"/>
                  </a:lnTo>
                  <a:cubicBezTo>
                    <a:pt x="3070578" y="1708507"/>
                    <a:pt x="3067036" y="1717057"/>
                    <a:pt x="3060731" y="1723362"/>
                  </a:cubicBezTo>
                  <a:cubicBezTo>
                    <a:pt x="3054427" y="1729667"/>
                    <a:pt x="3045876" y="1733208"/>
                    <a:pt x="3036960" y="1733208"/>
                  </a:cubicBezTo>
                  <a:lnTo>
                    <a:pt x="33618" y="1733208"/>
                  </a:lnTo>
                  <a:cubicBezTo>
                    <a:pt x="24702" y="1733208"/>
                    <a:pt x="16151" y="1729667"/>
                    <a:pt x="9846" y="1723362"/>
                  </a:cubicBezTo>
                  <a:cubicBezTo>
                    <a:pt x="3542" y="1717057"/>
                    <a:pt x="0" y="1708507"/>
                    <a:pt x="0" y="1699591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6200"/>
              <a:ext cx="3070578" cy="1657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70092" y="1529358"/>
            <a:ext cx="9507982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BRIEF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72163" y="2931141"/>
            <a:ext cx="11351068" cy="6804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424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 full-stack web application simulating an online store.</a:t>
            </a:r>
          </a:p>
          <a:p>
            <a:pPr algn="l">
              <a:lnSpc>
                <a:spcPts val="5940"/>
              </a:lnSpc>
            </a:pPr>
            <a:r>
              <a:rPr lang="en-US" sz="424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•Allows users to browse products, manage a cart, and place orders.</a:t>
            </a:r>
          </a:p>
          <a:p>
            <a:pPr algn="l">
              <a:lnSpc>
                <a:spcPts val="5940"/>
              </a:lnSpc>
            </a:pPr>
            <a:r>
              <a:rPr lang="en-US" sz="424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•Admins can manage inventory, users, and orders.</a:t>
            </a:r>
          </a:p>
          <a:p>
            <a:pPr algn="l">
              <a:lnSpc>
                <a:spcPts val="5940"/>
              </a:lnSpc>
            </a:pPr>
            <a:r>
              <a:rPr lang="en-US" sz="424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•Designed for small to medium businesses looking to establish an online presence.</a:t>
            </a:r>
          </a:p>
          <a:p>
            <a:pPr marL="0" lvl="0" indent="0" algn="l">
              <a:lnSpc>
                <a:spcPts val="5940"/>
              </a:lnSpc>
            </a:pPr>
            <a:endParaRPr lang="en-US" sz="424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193771" y="4058543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59"/>
                </a:lnTo>
                <a:lnTo>
                  <a:pt x="0" y="1275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3572" y="1028700"/>
            <a:ext cx="3311128" cy="331112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52400"/>
              <a:ext cx="660400" cy="584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4631" y="2677525"/>
            <a:ext cx="11658600" cy="6580775"/>
            <a:chOff x="0" y="0"/>
            <a:chExt cx="3070578" cy="1733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70578" cy="1733208"/>
            </a:xfrm>
            <a:custGeom>
              <a:avLst/>
              <a:gdLst/>
              <a:ahLst/>
              <a:cxnLst/>
              <a:rect l="l" t="t" r="r" b="b"/>
              <a:pathLst>
                <a:path w="3070578" h="1733208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1699591"/>
                  </a:lnTo>
                  <a:cubicBezTo>
                    <a:pt x="3070578" y="1708507"/>
                    <a:pt x="3067036" y="1717057"/>
                    <a:pt x="3060731" y="1723362"/>
                  </a:cubicBezTo>
                  <a:cubicBezTo>
                    <a:pt x="3054427" y="1729667"/>
                    <a:pt x="3045876" y="1733208"/>
                    <a:pt x="3036960" y="1733208"/>
                  </a:cubicBezTo>
                  <a:lnTo>
                    <a:pt x="33618" y="1733208"/>
                  </a:lnTo>
                  <a:cubicBezTo>
                    <a:pt x="24702" y="1733208"/>
                    <a:pt x="16151" y="1729667"/>
                    <a:pt x="9846" y="1723362"/>
                  </a:cubicBezTo>
                  <a:cubicBezTo>
                    <a:pt x="3542" y="1717057"/>
                    <a:pt x="0" y="1708507"/>
                    <a:pt x="0" y="1699591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6200"/>
              <a:ext cx="3070578" cy="1657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70092" y="1529358"/>
            <a:ext cx="9507982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GOALS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72163" y="2845416"/>
            <a:ext cx="11351068" cy="6986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6184" lvl="1" indent="-458092" algn="l">
              <a:lnSpc>
                <a:spcPts val="6874"/>
              </a:lnSpc>
              <a:buAutoNum type="arabicPeriod"/>
            </a:pPr>
            <a:r>
              <a:rPr lang="en-US" sz="424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functional and user-friendly online shopping experience.</a:t>
            </a:r>
          </a:p>
          <a:p>
            <a:pPr marL="916184" lvl="1" indent="-458092" algn="l">
              <a:lnSpc>
                <a:spcPts val="6874"/>
              </a:lnSpc>
              <a:buAutoNum type="arabicPeriod"/>
            </a:pPr>
            <a:r>
              <a:rPr lang="en-US" sz="424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and implement full-stack development principles.</a:t>
            </a:r>
          </a:p>
          <a:p>
            <a:pPr marL="916184" lvl="1" indent="-458092" algn="l">
              <a:lnSpc>
                <a:spcPts val="6874"/>
              </a:lnSpc>
              <a:buAutoNum type="arabicPeriod"/>
            </a:pPr>
            <a:r>
              <a:rPr lang="en-US" sz="424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skills in frontend/backend integration.</a:t>
            </a:r>
          </a:p>
          <a:p>
            <a:pPr marL="916184" lvl="1" indent="-458092" algn="l">
              <a:lnSpc>
                <a:spcPts val="6874"/>
              </a:lnSpc>
              <a:buAutoNum type="arabicPeriod"/>
            </a:pPr>
            <a:r>
              <a:rPr lang="en-US" sz="424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scalable foundation for real-world e-commerce applications.</a:t>
            </a:r>
          </a:p>
        </p:txBody>
      </p:sp>
      <p:sp>
        <p:nvSpPr>
          <p:cNvPr id="7" name="Freeform 7"/>
          <p:cNvSpPr/>
          <p:nvPr/>
        </p:nvSpPr>
        <p:spPr>
          <a:xfrm>
            <a:off x="15193771" y="4058543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59"/>
                </a:lnTo>
                <a:lnTo>
                  <a:pt x="0" y="1275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3572" y="1028700"/>
            <a:ext cx="3311128" cy="331112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52400"/>
              <a:ext cx="660400" cy="584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14700" y="3709096"/>
            <a:ext cx="11658600" cy="2751355"/>
            <a:chOff x="0" y="0"/>
            <a:chExt cx="3070578" cy="7246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70578" cy="724637"/>
            </a:xfrm>
            <a:custGeom>
              <a:avLst/>
              <a:gdLst/>
              <a:ahLst/>
              <a:cxnLst/>
              <a:rect l="l" t="t" r="r" b="b"/>
              <a:pathLst>
                <a:path w="3070578" h="724637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691019"/>
                  </a:lnTo>
                  <a:cubicBezTo>
                    <a:pt x="3070578" y="699935"/>
                    <a:pt x="3067036" y="708486"/>
                    <a:pt x="3060731" y="714790"/>
                  </a:cubicBezTo>
                  <a:cubicBezTo>
                    <a:pt x="3054427" y="721095"/>
                    <a:pt x="3045876" y="724637"/>
                    <a:pt x="3036960" y="724637"/>
                  </a:cubicBezTo>
                  <a:lnTo>
                    <a:pt x="33618" y="724637"/>
                  </a:lnTo>
                  <a:cubicBezTo>
                    <a:pt x="24702" y="724637"/>
                    <a:pt x="16151" y="721095"/>
                    <a:pt x="9846" y="714790"/>
                  </a:cubicBezTo>
                  <a:cubicBezTo>
                    <a:pt x="3542" y="708486"/>
                    <a:pt x="0" y="699935"/>
                    <a:pt x="0" y="691019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3070578" cy="648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062032" y="3268266"/>
            <a:ext cx="5756471" cy="881661"/>
            <a:chOff x="0" y="0"/>
            <a:chExt cx="1516108" cy="2322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16108" cy="232207"/>
            </a:xfrm>
            <a:custGeom>
              <a:avLst/>
              <a:gdLst/>
              <a:ahLst/>
              <a:cxnLst/>
              <a:rect l="l" t="t" r="r" b="b"/>
              <a:pathLst>
                <a:path w="1516108" h="232207">
                  <a:moveTo>
                    <a:pt x="68086" y="0"/>
                  </a:moveTo>
                  <a:lnTo>
                    <a:pt x="1448022" y="0"/>
                  </a:lnTo>
                  <a:cubicBezTo>
                    <a:pt x="1466079" y="0"/>
                    <a:pt x="1483397" y="7173"/>
                    <a:pt x="1496166" y="19942"/>
                  </a:cubicBezTo>
                  <a:cubicBezTo>
                    <a:pt x="1508934" y="32710"/>
                    <a:pt x="1516108" y="50028"/>
                    <a:pt x="1516108" y="68086"/>
                  </a:cubicBezTo>
                  <a:lnTo>
                    <a:pt x="1516108" y="164121"/>
                  </a:lnTo>
                  <a:cubicBezTo>
                    <a:pt x="1516108" y="182179"/>
                    <a:pt x="1508934" y="199497"/>
                    <a:pt x="1496166" y="212265"/>
                  </a:cubicBezTo>
                  <a:cubicBezTo>
                    <a:pt x="1483397" y="225034"/>
                    <a:pt x="1466079" y="232207"/>
                    <a:pt x="1448022" y="232207"/>
                  </a:cubicBezTo>
                  <a:lnTo>
                    <a:pt x="68086" y="232207"/>
                  </a:lnTo>
                  <a:cubicBezTo>
                    <a:pt x="50028" y="232207"/>
                    <a:pt x="32710" y="225034"/>
                    <a:pt x="19942" y="212265"/>
                  </a:cubicBezTo>
                  <a:cubicBezTo>
                    <a:pt x="7173" y="199497"/>
                    <a:pt x="0" y="182179"/>
                    <a:pt x="0" y="164121"/>
                  </a:cubicBezTo>
                  <a:lnTo>
                    <a:pt x="0" y="68086"/>
                  </a:lnTo>
                  <a:cubicBezTo>
                    <a:pt x="0" y="50028"/>
                    <a:pt x="7173" y="32710"/>
                    <a:pt x="19942" y="19942"/>
                  </a:cubicBezTo>
                  <a:cubicBezTo>
                    <a:pt x="32710" y="7173"/>
                    <a:pt x="50028" y="0"/>
                    <a:pt x="68086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6200"/>
              <a:ext cx="1516108" cy="156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62032" y="4511295"/>
            <a:ext cx="699177" cy="69917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24"/>
                </a:lnSpc>
              </a:pPr>
              <a:r>
                <a:rPr lang="en-US" sz="224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62032" y="5308095"/>
            <a:ext cx="699177" cy="69917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24"/>
                </a:lnSpc>
              </a:pPr>
              <a:r>
                <a:rPr lang="en-US" sz="224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19326" y="4511295"/>
            <a:ext cx="699177" cy="69917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24"/>
                </a:lnSpc>
              </a:pPr>
              <a:r>
                <a:rPr lang="en-US" sz="224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4062032" y="1181100"/>
            <a:ext cx="9095773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TECHNICAL DETAILS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005467" y="4589570"/>
            <a:ext cx="3872757" cy="42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005467" y="5386370"/>
            <a:ext cx="3872757" cy="42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(Bootstrap)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59605" y="4589570"/>
            <a:ext cx="4361369" cy="42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ASP.NET Core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423688" y="3571133"/>
            <a:ext cx="5036315" cy="36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57"/>
              </a:lnSpc>
            </a:pPr>
            <a:r>
              <a:rPr lang="en-US" sz="29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14700" y="2771429"/>
            <a:ext cx="11658600" cy="2751355"/>
            <a:chOff x="0" y="0"/>
            <a:chExt cx="3070578" cy="7246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70578" cy="724637"/>
            </a:xfrm>
            <a:custGeom>
              <a:avLst/>
              <a:gdLst/>
              <a:ahLst/>
              <a:cxnLst/>
              <a:rect l="l" t="t" r="r" b="b"/>
              <a:pathLst>
                <a:path w="3070578" h="724637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691019"/>
                  </a:lnTo>
                  <a:cubicBezTo>
                    <a:pt x="3070578" y="699935"/>
                    <a:pt x="3067036" y="708486"/>
                    <a:pt x="3060731" y="714790"/>
                  </a:cubicBezTo>
                  <a:cubicBezTo>
                    <a:pt x="3054427" y="721095"/>
                    <a:pt x="3045876" y="724637"/>
                    <a:pt x="3036960" y="724637"/>
                  </a:cubicBezTo>
                  <a:lnTo>
                    <a:pt x="33618" y="724637"/>
                  </a:lnTo>
                  <a:cubicBezTo>
                    <a:pt x="24702" y="724637"/>
                    <a:pt x="16151" y="721095"/>
                    <a:pt x="9846" y="714790"/>
                  </a:cubicBezTo>
                  <a:cubicBezTo>
                    <a:pt x="3542" y="708486"/>
                    <a:pt x="0" y="699935"/>
                    <a:pt x="0" y="691019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3070578" cy="648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062032" y="2330598"/>
            <a:ext cx="5756471" cy="881661"/>
            <a:chOff x="0" y="0"/>
            <a:chExt cx="1516108" cy="2322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16108" cy="232207"/>
            </a:xfrm>
            <a:custGeom>
              <a:avLst/>
              <a:gdLst/>
              <a:ahLst/>
              <a:cxnLst/>
              <a:rect l="l" t="t" r="r" b="b"/>
              <a:pathLst>
                <a:path w="1516108" h="232207">
                  <a:moveTo>
                    <a:pt x="68086" y="0"/>
                  </a:moveTo>
                  <a:lnTo>
                    <a:pt x="1448022" y="0"/>
                  </a:lnTo>
                  <a:cubicBezTo>
                    <a:pt x="1466079" y="0"/>
                    <a:pt x="1483397" y="7173"/>
                    <a:pt x="1496166" y="19942"/>
                  </a:cubicBezTo>
                  <a:cubicBezTo>
                    <a:pt x="1508934" y="32710"/>
                    <a:pt x="1516108" y="50028"/>
                    <a:pt x="1516108" y="68086"/>
                  </a:cubicBezTo>
                  <a:lnTo>
                    <a:pt x="1516108" y="164121"/>
                  </a:lnTo>
                  <a:cubicBezTo>
                    <a:pt x="1516108" y="182179"/>
                    <a:pt x="1508934" y="199497"/>
                    <a:pt x="1496166" y="212265"/>
                  </a:cubicBezTo>
                  <a:cubicBezTo>
                    <a:pt x="1483397" y="225034"/>
                    <a:pt x="1466079" y="232207"/>
                    <a:pt x="1448022" y="232207"/>
                  </a:cubicBezTo>
                  <a:lnTo>
                    <a:pt x="68086" y="232207"/>
                  </a:lnTo>
                  <a:cubicBezTo>
                    <a:pt x="50028" y="232207"/>
                    <a:pt x="32710" y="225034"/>
                    <a:pt x="19942" y="212265"/>
                  </a:cubicBezTo>
                  <a:cubicBezTo>
                    <a:pt x="7173" y="199497"/>
                    <a:pt x="0" y="182179"/>
                    <a:pt x="0" y="164121"/>
                  </a:cubicBezTo>
                  <a:lnTo>
                    <a:pt x="0" y="68086"/>
                  </a:lnTo>
                  <a:cubicBezTo>
                    <a:pt x="0" y="50028"/>
                    <a:pt x="7173" y="32710"/>
                    <a:pt x="19942" y="19942"/>
                  </a:cubicBezTo>
                  <a:cubicBezTo>
                    <a:pt x="32710" y="7173"/>
                    <a:pt x="50028" y="0"/>
                    <a:pt x="68086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6200"/>
              <a:ext cx="1516108" cy="156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62032" y="3573628"/>
            <a:ext cx="699177" cy="69917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24"/>
                </a:lnSpc>
              </a:pPr>
              <a:r>
                <a:rPr lang="en-US" sz="224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62032" y="4370427"/>
            <a:ext cx="699177" cy="69917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24"/>
                </a:lnSpc>
              </a:pPr>
              <a:r>
                <a:rPr lang="en-US" sz="224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4062032" y="1181100"/>
            <a:ext cx="9095773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TECHNICAL DETAILS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05467" y="3651903"/>
            <a:ext cx="3872757" cy="42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ASP.NET Core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05467" y="4448702"/>
            <a:ext cx="6505344" cy="42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Programming Language: C#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23688" y="2633465"/>
            <a:ext cx="5036315" cy="36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57"/>
              </a:lnSpc>
            </a:pPr>
            <a:r>
              <a:rPr lang="en-US" sz="29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Back-end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3314700" y="6275007"/>
            <a:ext cx="11658600" cy="2751355"/>
            <a:chOff x="0" y="0"/>
            <a:chExt cx="3070578" cy="72463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70578" cy="724637"/>
            </a:xfrm>
            <a:custGeom>
              <a:avLst/>
              <a:gdLst/>
              <a:ahLst/>
              <a:cxnLst/>
              <a:rect l="l" t="t" r="r" b="b"/>
              <a:pathLst>
                <a:path w="3070578" h="724637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691019"/>
                  </a:lnTo>
                  <a:cubicBezTo>
                    <a:pt x="3070578" y="699935"/>
                    <a:pt x="3067036" y="708486"/>
                    <a:pt x="3060731" y="714790"/>
                  </a:cubicBezTo>
                  <a:cubicBezTo>
                    <a:pt x="3054427" y="721095"/>
                    <a:pt x="3045876" y="724637"/>
                    <a:pt x="3036960" y="724637"/>
                  </a:cubicBezTo>
                  <a:lnTo>
                    <a:pt x="33618" y="724637"/>
                  </a:lnTo>
                  <a:cubicBezTo>
                    <a:pt x="24702" y="724637"/>
                    <a:pt x="16151" y="721095"/>
                    <a:pt x="9846" y="714790"/>
                  </a:cubicBezTo>
                  <a:cubicBezTo>
                    <a:pt x="3542" y="708486"/>
                    <a:pt x="0" y="699935"/>
                    <a:pt x="0" y="691019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DFE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76200"/>
              <a:ext cx="3070578" cy="648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62032" y="5834176"/>
            <a:ext cx="5756471" cy="881661"/>
            <a:chOff x="0" y="0"/>
            <a:chExt cx="1516108" cy="23220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16108" cy="232207"/>
            </a:xfrm>
            <a:custGeom>
              <a:avLst/>
              <a:gdLst/>
              <a:ahLst/>
              <a:cxnLst/>
              <a:rect l="l" t="t" r="r" b="b"/>
              <a:pathLst>
                <a:path w="1516108" h="232207">
                  <a:moveTo>
                    <a:pt x="68086" y="0"/>
                  </a:moveTo>
                  <a:lnTo>
                    <a:pt x="1448022" y="0"/>
                  </a:lnTo>
                  <a:cubicBezTo>
                    <a:pt x="1466079" y="0"/>
                    <a:pt x="1483397" y="7173"/>
                    <a:pt x="1496166" y="19942"/>
                  </a:cubicBezTo>
                  <a:cubicBezTo>
                    <a:pt x="1508934" y="32710"/>
                    <a:pt x="1516108" y="50028"/>
                    <a:pt x="1516108" y="68086"/>
                  </a:cubicBezTo>
                  <a:lnTo>
                    <a:pt x="1516108" y="164121"/>
                  </a:lnTo>
                  <a:cubicBezTo>
                    <a:pt x="1516108" y="182179"/>
                    <a:pt x="1508934" y="199497"/>
                    <a:pt x="1496166" y="212265"/>
                  </a:cubicBezTo>
                  <a:cubicBezTo>
                    <a:pt x="1483397" y="225034"/>
                    <a:pt x="1466079" y="232207"/>
                    <a:pt x="1448022" y="232207"/>
                  </a:cubicBezTo>
                  <a:lnTo>
                    <a:pt x="68086" y="232207"/>
                  </a:lnTo>
                  <a:cubicBezTo>
                    <a:pt x="50028" y="232207"/>
                    <a:pt x="32710" y="225034"/>
                    <a:pt x="19942" y="212265"/>
                  </a:cubicBezTo>
                  <a:cubicBezTo>
                    <a:pt x="7173" y="199497"/>
                    <a:pt x="0" y="182179"/>
                    <a:pt x="0" y="164121"/>
                  </a:cubicBezTo>
                  <a:lnTo>
                    <a:pt x="0" y="68086"/>
                  </a:lnTo>
                  <a:cubicBezTo>
                    <a:pt x="0" y="50028"/>
                    <a:pt x="7173" y="32710"/>
                    <a:pt x="19942" y="19942"/>
                  </a:cubicBezTo>
                  <a:cubicBezTo>
                    <a:pt x="32710" y="7173"/>
                    <a:pt x="50028" y="0"/>
                    <a:pt x="68086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76200"/>
              <a:ext cx="1516108" cy="156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062032" y="7559693"/>
            <a:ext cx="699177" cy="69917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24"/>
                </a:lnSpc>
              </a:pPr>
              <a:r>
                <a:rPr lang="en-US" sz="224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005467" y="7623094"/>
            <a:ext cx="9071564" cy="504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4"/>
              </a:lnSpc>
            </a:pPr>
            <a:r>
              <a:rPr lang="en-US" sz="29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Database Management System: SQL Server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423688" y="6137043"/>
            <a:ext cx="5036315" cy="36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57"/>
              </a:lnSpc>
            </a:pPr>
            <a:r>
              <a:rPr lang="en-US" sz="29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Database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073598" y="2490519"/>
            <a:ext cx="11816281" cy="5597963"/>
          </a:xfrm>
          <a:custGeom>
            <a:avLst/>
            <a:gdLst/>
            <a:ahLst/>
            <a:cxnLst/>
            <a:rect l="l" t="t" r="r" b="b"/>
            <a:pathLst>
              <a:path w="11816281" h="5597963">
                <a:moveTo>
                  <a:pt x="0" y="0"/>
                </a:moveTo>
                <a:lnTo>
                  <a:pt x="11816281" y="0"/>
                </a:lnTo>
                <a:lnTo>
                  <a:pt x="11816281" y="5597963"/>
                </a:lnTo>
                <a:lnTo>
                  <a:pt x="0" y="5597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35498" y="1025723"/>
            <a:ext cx="10100743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1: LANDING PAGE: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504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USERS ARRIVE AND VIEW FEATURED PRODUCTS.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921585" y="1977477"/>
            <a:ext cx="6444830" cy="6332045"/>
          </a:xfrm>
          <a:custGeom>
            <a:avLst/>
            <a:gdLst/>
            <a:ahLst/>
            <a:cxnLst/>
            <a:rect l="l" t="t" r="r" b="b"/>
            <a:pathLst>
              <a:path w="6444830" h="6332045">
                <a:moveTo>
                  <a:pt x="0" y="0"/>
                </a:moveTo>
                <a:lnTo>
                  <a:pt x="6444830" y="0"/>
                </a:lnTo>
                <a:lnTo>
                  <a:pt x="6444830" y="6332046"/>
                </a:lnTo>
                <a:lnTo>
                  <a:pt x="0" y="63320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35498" y="1025723"/>
            <a:ext cx="10543195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2: USER ACCOUNT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504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REGISTER: USER CREATE PROFILE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906028" y="2505362"/>
            <a:ext cx="8475944" cy="5276275"/>
          </a:xfrm>
          <a:custGeom>
            <a:avLst/>
            <a:gdLst/>
            <a:ahLst/>
            <a:cxnLst/>
            <a:rect l="l" t="t" r="r" b="b"/>
            <a:pathLst>
              <a:path w="8475944" h="5276275">
                <a:moveTo>
                  <a:pt x="0" y="0"/>
                </a:moveTo>
                <a:lnTo>
                  <a:pt x="8475944" y="0"/>
                </a:lnTo>
                <a:lnTo>
                  <a:pt x="8475944" y="5276276"/>
                </a:lnTo>
                <a:lnTo>
                  <a:pt x="0" y="5276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35498" y="1025723"/>
            <a:ext cx="10543195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15"/>
              </a:lnSpc>
            </a:pPr>
            <a:r>
              <a:rPr lang="en-US" sz="5906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2: USER ACCOUNT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504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LOGIN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44347" y="1757439"/>
            <a:ext cx="5862783" cy="1173108"/>
          </a:xfrm>
          <a:custGeom>
            <a:avLst/>
            <a:gdLst/>
            <a:ahLst/>
            <a:cxnLst/>
            <a:rect l="l" t="t" r="r" b="b"/>
            <a:pathLst>
              <a:path w="5862783" h="1173108">
                <a:moveTo>
                  <a:pt x="0" y="0"/>
                </a:moveTo>
                <a:lnTo>
                  <a:pt x="5862783" y="0"/>
                </a:lnTo>
                <a:lnTo>
                  <a:pt x="5862783" y="1173108"/>
                </a:lnTo>
                <a:lnTo>
                  <a:pt x="0" y="117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r="-67935" b="-2769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866" y="9790934"/>
            <a:ext cx="15249919" cy="989111"/>
            <a:chOff x="0" y="0"/>
            <a:chExt cx="4016440" cy="2605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6440" cy="260507"/>
            </a:xfrm>
            <a:custGeom>
              <a:avLst/>
              <a:gdLst/>
              <a:ahLst/>
              <a:cxnLst/>
              <a:rect l="l" t="t" r="r" b="b"/>
              <a:pathLst>
                <a:path w="4016440" h="260507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200"/>
              <a:ext cx="4016440" cy="184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8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98140" y="1040905"/>
            <a:ext cx="1275160" cy="1275160"/>
          </a:xfrm>
          <a:custGeom>
            <a:avLst/>
            <a:gdLst/>
            <a:ahLst/>
            <a:cxnLst/>
            <a:rect l="l" t="t" r="r" b="b"/>
            <a:pathLst>
              <a:path w="1275160" h="1275160">
                <a:moveTo>
                  <a:pt x="0" y="0"/>
                </a:moveTo>
                <a:lnTo>
                  <a:pt x="1275160" y="0"/>
                </a:lnTo>
                <a:lnTo>
                  <a:pt x="1275160" y="1275160"/>
                </a:lnTo>
                <a:lnTo>
                  <a:pt x="0" y="1275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869754" y="2343993"/>
            <a:ext cx="12380225" cy="6406766"/>
          </a:xfrm>
          <a:custGeom>
            <a:avLst/>
            <a:gdLst/>
            <a:ahLst/>
            <a:cxnLst/>
            <a:rect l="l" t="t" r="r" b="b"/>
            <a:pathLst>
              <a:path w="12380225" h="6406766">
                <a:moveTo>
                  <a:pt x="0" y="0"/>
                </a:moveTo>
                <a:lnTo>
                  <a:pt x="12380225" y="0"/>
                </a:lnTo>
                <a:lnTo>
                  <a:pt x="12380225" y="6406766"/>
                </a:lnTo>
                <a:lnTo>
                  <a:pt x="0" y="64067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35498" y="1006673"/>
            <a:ext cx="11637802" cy="117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9"/>
              </a:lnSpc>
            </a:pPr>
            <a:r>
              <a:rPr lang="en-US" sz="4921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STEP 3: BROWSE PRODUCTS </a:t>
            </a:r>
          </a:p>
          <a:p>
            <a:pPr marL="0" lvl="0" indent="0" algn="l">
              <a:lnSpc>
                <a:spcPts val="4429"/>
              </a:lnSpc>
            </a:pPr>
            <a:endParaRPr lang="en-US" sz="4921">
              <a:solidFill>
                <a:srgbClr val="1F368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38475" y="8753772"/>
            <a:ext cx="9959666" cy="1026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1F3685"/>
                </a:solidFill>
                <a:latin typeface="Montserrat"/>
                <a:ea typeface="Montserrat"/>
                <a:cs typeface="Montserrat"/>
                <a:sym typeface="Montserrat"/>
              </a:rPr>
              <a:t>USERS FILTER AND EXPLORE THE PRODUCT CATALOG.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324</Words>
  <Application>Microsoft Office PowerPoint</Application>
  <PresentationFormat>Custom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Arial</vt:lpstr>
      <vt:lpstr>Archivo Black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</dc:title>
  <cp:lastModifiedBy>Esraa Magdy esso</cp:lastModifiedBy>
  <cp:revision>4</cp:revision>
  <dcterms:created xsi:type="dcterms:W3CDTF">2006-08-16T00:00:00Z</dcterms:created>
  <dcterms:modified xsi:type="dcterms:W3CDTF">2025-05-14T18:58:59Z</dcterms:modified>
  <dc:identifier>DAGnbPAwBZ0</dc:identifier>
</cp:coreProperties>
</file>