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7"/>
  </p:notesMasterIdLst>
  <p:sldIdLst>
    <p:sldId id="256" r:id="rId2"/>
    <p:sldId id="259" r:id="rId3"/>
    <p:sldId id="258" r:id="rId4"/>
    <p:sldId id="312" r:id="rId5"/>
    <p:sldId id="260" r:id="rId6"/>
    <p:sldId id="257" r:id="rId7"/>
    <p:sldId id="296" r:id="rId8"/>
    <p:sldId id="311" r:id="rId9"/>
    <p:sldId id="307" r:id="rId10"/>
    <p:sldId id="308" r:id="rId11"/>
    <p:sldId id="309" r:id="rId12"/>
    <p:sldId id="310" r:id="rId13"/>
    <p:sldId id="265" r:id="rId14"/>
    <p:sldId id="261" r:id="rId15"/>
    <p:sldId id="301" r:id="rId16"/>
    <p:sldId id="297" r:id="rId17"/>
    <p:sldId id="303" r:id="rId18"/>
    <p:sldId id="313" r:id="rId19"/>
    <p:sldId id="314" r:id="rId20"/>
    <p:sldId id="315" r:id="rId21"/>
    <p:sldId id="302" r:id="rId22"/>
    <p:sldId id="304" r:id="rId23"/>
    <p:sldId id="299" r:id="rId24"/>
    <p:sldId id="300" r:id="rId25"/>
    <p:sldId id="266" r:id="rId26"/>
  </p:sldIdLst>
  <p:sldSz cx="9144000" cy="5143500" type="screen16x9"/>
  <p:notesSz cx="6858000" cy="9144000"/>
  <p:embeddedFontLst>
    <p:embeddedFont>
      <p:font typeface="Archivo" panose="020B0604020202020204" charset="0"/>
      <p:regular r:id="rId28"/>
      <p:bold r:id="rId29"/>
      <p:italic r:id="rId30"/>
      <p:boldItalic r:id="rId31"/>
    </p:embeddedFont>
    <p:embeddedFont>
      <p:font typeface="Be Vietnam Pro" panose="020B060402020202020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Jost" panose="020B0604020202020204" charset="0"/>
      <p:regular r:id="rId40"/>
      <p:bold r:id="rId41"/>
      <p:italic r:id="rId42"/>
      <p:boldItalic r:id="rId43"/>
    </p:embeddedFont>
    <p:embeddedFont>
      <p:font typeface="Nunito Light" pitchFamily="2"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C304DB-36AF-45AA-A08D-6F759B7F4EB2}">
  <a:tblStyle styleId="{30C304DB-36AF-45AA-A08D-6F759B7F4E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61A1BEF-2551-42A6-9DEB-A212CF7EE0C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5033" autoAdjust="0"/>
  </p:normalViewPr>
  <p:slideViewPr>
    <p:cSldViewPr snapToGrid="0">
      <p:cViewPr varScale="1">
        <p:scale>
          <a:sx n="106" d="100"/>
          <a:sy n="106" d="100"/>
        </p:scale>
        <p:origin x="7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014220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4383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321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730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130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295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301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210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1825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730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922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38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325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844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776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42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477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486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623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985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6123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7244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6735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991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0950" y="1241163"/>
            <a:ext cx="6582300" cy="2026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280900" y="3312750"/>
            <a:ext cx="6582300" cy="40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10800000" flipH="1">
            <a:off x="-46325" y="4357125"/>
            <a:ext cx="9235500" cy="808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2" name="Google Shape;12;p2"/>
          <p:cNvSpPr/>
          <p:nvPr/>
        </p:nvSpPr>
        <p:spPr>
          <a:xfrm>
            <a:off x="4154179" y="4558374"/>
            <a:ext cx="834500" cy="957325"/>
          </a:xfrm>
          <a:custGeom>
            <a:avLst/>
            <a:gdLst/>
            <a:ahLst/>
            <a:cxnLst/>
            <a:rect l="l" t="t" r="r" b="b"/>
            <a:pathLst>
              <a:path w="197" h="226" extrusionOk="0">
                <a:moveTo>
                  <a:pt x="0" y="55"/>
                </a:moveTo>
                <a:lnTo>
                  <a:pt x="0" y="169"/>
                </a:lnTo>
                <a:lnTo>
                  <a:pt x="99" y="226"/>
                </a:lnTo>
                <a:lnTo>
                  <a:pt x="197" y="169"/>
                </a:lnTo>
                <a:lnTo>
                  <a:pt x="197" y="55"/>
                </a:lnTo>
                <a:lnTo>
                  <a:pt x="99" y="0"/>
                </a:lnTo>
                <a:lnTo>
                  <a:pt x="0" y="55"/>
                </a:lnTo>
                <a:close/>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2741851" y="-441468"/>
            <a:ext cx="717724" cy="827945"/>
          </a:xfrm>
          <a:custGeom>
            <a:avLst/>
            <a:gdLst/>
            <a:ahLst/>
            <a:cxnLst/>
            <a:rect l="l" t="t" r="r" b="b"/>
            <a:pathLst>
              <a:path w="521" h="601" extrusionOk="0">
                <a:moveTo>
                  <a:pt x="0" y="150"/>
                </a:moveTo>
                <a:lnTo>
                  <a:pt x="0" y="451"/>
                </a:lnTo>
                <a:lnTo>
                  <a:pt x="260" y="601"/>
                </a:lnTo>
                <a:lnTo>
                  <a:pt x="521" y="451"/>
                </a:lnTo>
                <a:lnTo>
                  <a:pt x="521" y="150"/>
                </a:lnTo>
                <a:lnTo>
                  <a:pt x="260" y="0"/>
                </a:lnTo>
                <a:lnTo>
                  <a:pt x="0" y="15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 name="Google Shape;14;p2"/>
          <p:cNvGrpSpPr/>
          <p:nvPr/>
        </p:nvGrpSpPr>
        <p:grpSpPr>
          <a:xfrm>
            <a:off x="571231" y="-943463"/>
            <a:ext cx="8161326" cy="7304089"/>
            <a:chOff x="571231" y="-943463"/>
            <a:chExt cx="8161326" cy="7304089"/>
          </a:xfrm>
        </p:grpSpPr>
        <p:grpSp>
          <p:nvGrpSpPr>
            <p:cNvPr id="15" name="Google Shape;15;p2"/>
            <p:cNvGrpSpPr/>
            <p:nvPr/>
          </p:nvGrpSpPr>
          <p:grpSpPr>
            <a:xfrm>
              <a:off x="571231" y="4529887"/>
              <a:ext cx="1001946" cy="1830739"/>
              <a:chOff x="3796581" y="3312762"/>
              <a:chExt cx="1001946" cy="1830739"/>
            </a:xfrm>
          </p:grpSpPr>
          <p:sp>
            <p:nvSpPr>
              <p:cNvPr id="16" name="Google Shape;16;p2"/>
              <p:cNvSpPr/>
              <p:nvPr/>
            </p:nvSpPr>
            <p:spPr>
              <a:xfrm>
                <a:off x="3796581" y="3312762"/>
                <a:ext cx="1001946" cy="1830739"/>
              </a:xfrm>
              <a:custGeom>
                <a:avLst/>
                <a:gdLst/>
                <a:ahLst/>
                <a:cxnLst/>
                <a:rect l="l" t="t" r="r" b="b"/>
                <a:pathLst>
                  <a:path w="839" h="1533" extrusionOk="0">
                    <a:moveTo>
                      <a:pt x="606" y="1533"/>
                    </a:moveTo>
                    <a:lnTo>
                      <a:pt x="606" y="376"/>
                    </a:lnTo>
                    <a:lnTo>
                      <a:pt x="419" y="270"/>
                    </a:lnTo>
                    <a:lnTo>
                      <a:pt x="234" y="376"/>
                    </a:lnTo>
                    <a:lnTo>
                      <a:pt x="234" y="1533"/>
                    </a:lnTo>
                    <a:lnTo>
                      <a:pt x="0" y="1533"/>
                    </a:lnTo>
                    <a:lnTo>
                      <a:pt x="0" y="242"/>
                    </a:lnTo>
                    <a:lnTo>
                      <a:pt x="419" y="0"/>
                    </a:lnTo>
                    <a:lnTo>
                      <a:pt x="839" y="242"/>
                    </a:lnTo>
                    <a:lnTo>
                      <a:pt x="839" y="1533"/>
                    </a:lnTo>
                    <a:lnTo>
                      <a:pt x="606" y="1533"/>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867040" y="3392774"/>
                <a:ext cx="862223" cy="1681462"/>
              </a:xfrm>
              <a:custGeom>
                <a:avLst/>
                <a:gdLst/>
                <a:ahLst/>
                <a:cxnLst/>
                <a:rect l="l" t="t" r="r" b="b"/>
                <a:pathLst>
                  <a:path w="722" h="1408" extrusionOk="0">
                    <a:moveTo>
                      <a:pt x="722" y="1408"/>
                    </a:moveTo>
                    <a:lnTo>
                      <a:pt x="605" y="1408"/>
                    </a:lnTo>
                    <a:lnTo>
                      <a:pt x="605" y="276"/>
                    </a:lnTo>
                    <a:lnTo>
                      <a:pt x="360" y="134"/>
                    </a:lnTo>
                    <a:lnTo>
                      <a:pt x="116" y="276"/>
                    </a:lnTo>
                    <a:lnTo>
                      <a:pt x="116" y="1408"/>
                    </a:lnTo>
                    <a:lnTo>
                      <a:pt x="0" y="1408"/>
                    </a:lnTo>
                    <a:lnTo>
                      <a:pt x="0" y="209"/>
                    </a:lnTo>
                    <a:lnTo>
                      <a:pt x="360" y="0"/>
                    </a:lnTo>
                    <a:lnTo>
                      <a:pt x="722" y="209"/>
                    </a:lnTo>
                    <a:lnTo>
                      <a:pt x="722" y="1408"/>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3936304" y="3472787"/>
                <a:ext cx="722500" cy="1601449"/>
              </a:xfrm>
              <a:custGeom>
                <a:avLst/>
                <a:gdLst/>
                <a:ahLst/>
                <a:cxnLst/>
                <a:rect l="l" t="t" r="r" b="b"/>
                <a:pathLst>
                  <a:path w="605" h="1341" extrusionOk="0">
                    <a:moveTo>
                      <a:pt x="605" y="1341"/>
                    </a:moveTo>
                    <a:lnTo>
                      <a:pt x="605" y="175"/>
                    </a:lnTo>
                    <a:lnTo>
                      <a:pt x="302" y="0"/>
                    </a:lnTo>
                    <a:lnTo>
                      <a:pt x="0" y="175"/>
                    </a:lnTo>
                    <a:lnTo>
                      <a:pt x="0" y="1341"/>
                    </a:lnTo>
                  </a:path>
                </a:pathLst>
              </a:custGeom>
              <a:noFill/>
              <a:ln w="9525" cap="flat" cmpd="sng">
                <a:solidFill>
                  <a:schemeClr val="accent2"/>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 name="Google Shape;19;p2"/>
            <p:cNvGrpSpPr/>
            <p:nvPr/>
          </p:nvGrpSpPr>
          <p:grpSpPr>
            <a:xfrm>
              <a:off x="7731805" y="-943463"/>
              <a:ext cx="1000752" cy="1831933"/>
              <a:chOff x="4803305" y="0"/>
              <a:chExt cx="1000752" cy="1831933"/>
            </a:xfrm>
          </p:grpSpPr>
          <p:sp>
            <p:nvSpPr>
              <p:cNvPr id="20" name="Google Shape;20;p2"/>
              <p:cNvSpPr/>
              <p:nvPr/>
            </p:nvSpPr>
            <p:spPr>
              <a:xfrm>
                <a:off x="4803305" y="0"/>
                <a:ext cx="1000752" cy="1831933"/>
              </a:xfrm>
              <a:custGeom>
                <a:avLst/>
                <a:gdLst/>
                <a:ahLst/>
                <a:cxnLst/>
                <a:rect l="l" t="t" r="r" b="b"/>
                <a:pathLst>
                  <a:path w="838" h="1534" extrusionOk="0">
                    <a:moveTo>
                      <a:pt x="234" y="0"/>
                    </a:moveTo>
                    <a:lnTo>
                      <a:pt x="234" y="1157"/>
                    </a:lnTo>
                    <a:lnTo>
                      <a:pt x="419" y="1264"/>
                    </a:lnTo>
                    <a:lnTo>
                      <a:pt x="604" y="1157"/>
                    </a:lnTo>
                    <a:lnTo>
                      <a:pt x="604" y="0"/>
                    </a:lnTo>
                    <a:lnTo>
                      <a:pt x="838" y="0"/>
                    </a:lnTo>
                    <a:lnTo>
                      <a:pt x="838" y="1291"/>
                    </a:lnTo>
                    <a:lnTo>
                      <a:pt x="419" y="1534"/>
                    </a:lnTo>
                    <a:lnTo>
                      <a:pt x="0" y="1291"/>
                    </a:lnTo>
                    <a:lnTo>
                      <a:pt x="0" y="0"/>
                    </a:lnTo>
                    <a:lnTo>
                      <a:pt x="234"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4873764" y="70458"/>
                <a:ext cx="859835" cy="1681462"/>
              </a:xfrm>
              <a:custGeom>
                <a:avLst/>
                <a:gdLst/>
                <a:ahLst/>
                <a:cxnLst/>
                <a:rect l="l" t="t" r="r" b="b"/>
                <a:pathLst>
                  <a:path w="720" h="1408" extrusionOk="0">
                    <a:moveTo>
                      <a:pt x="0" y="0"/>
                    </a:moveTo>
                    <a:lnTo>
                      <a:pt x="117" y="0"/>
                    </a:lnTo>
                    <a:lnTo>
                      <a:pt x="117" y="1132"/>
                    </a:lnTo>
                    <a:lnTo>
                      <a:pt x="360" y="1272"/>
                    </a:lnTo>
                    <a:lnTo>
                      <a:pt x="604" y="1132"/>
                    </a:lnTo>
                    <a:lnTo>
                      <a:pt x="604" y="0"/>
                    </a:lnTo>
                    <a:lnTo>
                      <a:pt x="720" y="0"/>
                    </a:lnTo>
                    <a:lnTo>
                      <a:pt x="720" y="1199"/>
                    </a:lnTo>
                    <a:lnTo>
                      <a:pt x="360" y="1408"/>
                    </a:lnTo>
                    <a:lnTo>
                      <a:pt x="0" y="1199"/>
                    </a:lnTo>
                    <a:lnTo>
                      <a:pt x="0"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4943029" y="70458"/>
                <a:ext cx="721306" cy="1600255"/>
              </a:xfrm>
              <a:custGeom>
                <a:avLst/>
                <a:gdLst/>
                <a:ahLst/>
                <a:cxnLst/>
                <a:rect l="l" t="t" r="r" b="b"/>
                <a:pathLst>
                  <a:path w="604" h="1340" extrusionOk="0">
                    <a:moveTo>
                      <a:pt x="0" y="0"/>
                    </a:moveTo>
                    <a:lnTo>
                      <a:pt x="0" y="1165"/>
                    </a:lnTo>
                    <a:lnTo>
                      <a:pt x="302" y="1340"/>
                    </a:lnTo>
                    <a:lnTo>
                      <a:pt x="604" y="1165"/>
                    </a:lnTo>
                    <a:lnTo>
                      <a:pt x="604" y="0"/>
                    </a:lnTo>
                  </a:path>
                </a:pathLst>
              </a:custGeom>
              <a:noFill/>
              <a:ln w="9525"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 name="Google Shape;23;p2"/>
          <p:cNvGrpSpPr/>
          <p:nvPr/>
        </p:nvGrpSpPr>
        <p:grpSpPr>
          <a:xfrm>
            <a:off x="486356" y="-572591"/>
            <a:ext cx="8968878" cy="6279199"/>
            <a:chOff x="486356" y="-572591"/>
            <a:chExt cx="8968878" cy="6279199"/>
          </a:xfrm>
        </p:grpSpPr>
        <p:grpSp>
          <p:nvGrpSpPr>
            <p:cNvPr id="24" name="Google Shape;24;p2"/>
            <p:cNvGrpSpPr/>
            <p:nvPr/>
          </p:nvGrpSpPr>
          <p:grpSpPr>
            <a:xfrm>
              <a:off x="486356" y="-572591"/>
              <a:ext cx="8968878" cy="6279199"/>
              <a:chOff x="486356" y="-572591"/>
              <a:chExt cx="8968878" cy="6279199"/>
            </a:xfrm>
          </p:grpSpPr>
          <p:sp>
            <p:nvSpPr>
              <p:cNvPr id="25" name="Google Shape;25;p2"/>
              <p:cNvSpPr/>
              <p:nvPr/>
            </p:nvSpPr>
            <p:spPr>
              <a:xfrm>
                <a:off x="486356" y="-572591"/>
                <a:ext cx="1017471" cy="1176307"/>
              </a:xfrm>
              <a:custGeom>
                <a:avLst/>
                <a:gdLst/>
                <a:ahLst/>
                <a:cxnLst/>
                <a:rect l="l" t="t" r="r" b="b"/>
                <a:pathLst>
                  <a:path w="852" h="985" extrusionOk="0">
                    <a:moveTo>
                      <a:pt x="0" y="247"/>
                    </a:moveTo>
                    <a:lnTo>
                      <a:pt x="0" y="738"/>
                    </a:lnTo>
                    <a:lnTo>
                      <a:pt x="426" y="985"/>
                    </a:lnTo>
                    <a:lnTo>
                      <a:pt x="852" y="738"/>
                    </a:lnTo>
                    <a:lnTo>
                      <a:pt x="852" y="247"/>
                    </a:lnTo>
                    <a:lnTo>
                      <a:pt x="426" y="0"/>
                    </a:lnTo>
                    <a:lnTo>
                      <a:pt x="0"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6847402" y="4653884"/>
                <a:ext cx="632934" cy="732057"/>
              </a:xfrm>
              <a:custGeom>
                <a:avLst/>
                <a:gdLst/>
                <a:ahLst/>
                <a:cxnLst/>
                <a:rect l="l" t="t" r="r" b="b"/>
                <a:pathLst>
                  <a:path w="530" h="613" extrusionOk="0">
                    <a:moveTo>
                      <a:pt x="0" y="154"/>
                    </a:moveTo>
                    <a:lnTo>
                      <a:pt x="0" y="460"/>
                    </a:lnTo>
                    <a:lnTo>
                      <a:pt x="264" y="613"/>
                    </a:lnTo>
                    <a:lnTo>
                      <a:pt x="530" y="460"/>
                    </a:lnTo>
                    <a:lnTo>
                      <a:pt x="530" y="154"/>
                    </a:lnTo>
                    <a:lnTo>
                      <a:pt x="264" y="0"/>
                    </a:lnTo>
                    <a:lnTo>
                      <a:pt x="0" y="15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1129480" y="4879014"/>
                <a:ext cx="717723" cy="827594"/>
              </a:xfrm>
              <a:custGeom>
                <a:avLst/>
                <a:gdLst/>
                <a:ahLst/>
                <a:cxnLst/>
                <a:rect l="l" t="t" r="r" b="b"/>
                <a:pathLst>
                  <a:path w="601" h="693" extrusionOk="0">
                    <a:moveTo>
                      <a:pt x="0" y="174"/>
                    </a:moveTo>
                    <a:lnTo>
                      <a:pt x="0" y="519"/>
                    </a:lnTo>
                    <a:lnTo>
                      <a:pt x="301" y="693"/>
                    </a:lnTo>
                    <a:lnTo>
                      <a:pt x="601" y="519"/>
                    </a:lnTo>
                    <a:lnTo>
                      <a:pt x="601" y="174"/>
                    </a:lnTo>
                    <a:lnTo>
                      <a:pt x="301" y="0"/>
                    </a:lnTo>
                    <a:lnTo>
                      <a:pt x="0" y="17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8658693" y="818660"/>
                <a:ext cx="796541" cy="918355"/>
              </a:xfrm>
              <a:custGeom>
                <a:avLst/>
                <a:gdLst/>
                <a:ahLst/>
                <a:cxnLst/>
                <a:rect l="l" t="t" r="r" b="b"/>
                <a:pathLst>
                  <a:path w="667" h="769" extrusionOk="0">
                    <a:moveTo>
                      <a:pt x="0" y="193"/>
                    </a:moveTo>
                    <a:lnTo>
                      <a:pt x="0" y="577"/>
                    </a:lnTo>
                    <a:lnTo>
                      <a:pt x="333" y="769"/>
                    </a:lnTo>
                    <a:lnTo>
                      <a:pt x="667" y="577"/>
                    </a:lnTo>
                    <a:lnTo>
                      <a:pt x="667" y="193"/>
                    </a:lnTo>
                    <a:lnTo>
                      <a:pt x="333" y="0"/>
                    </a:lnTo>
                    <a:lnTo>
                      <a:pt x="0" y="19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 name="Google Shape;29;p2"/>
            <p:cNvSpPr/>
            <p:nvPr/>
          </p:nvSpPr>
          <p:spPr>
            <a:xfrm>
              <a:off x="6591620" y="284801"/>
              <a:ext cx="179575" cy="206067"/>
            </a:xfrm>
            <a:custGeom>
              <a:avLst/>
              <a:gdLst/>
              <a:ahLst/>
              <a:cxnLst/>
              <a:rect l="l" t="t" r="r" b="b"/>
              <a:pathLst>
                <a:path w="278" h="319" extrusionOk="0">
                  <a:moveTo>
                    <a:pt x="0" y="80"/>
                  </a:moveTo>
                  <a:lnTo>
                    <a:pt x="0" y="239"/>
                  </a:lnTo>
                  <a:lnTo>
                    <a:pt x="139" y="319"/>
                  </a:lnTo>
                  <a:lnTo>
                    <a:pt x="278" y="239"/>
                  </a:lnTo>
                  <a:lnTo>
                    <a:pt x="278" y="80"/>
                  </a:lnTo>
                  <a:lnTo>
                    <a:pt x="139" y="0"/>
                  </a:lnTo>
                  <a:lnTo>
                    <a:pt x="0" y="8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 name="Google Shape;30;p2"/>
          <p:cNvGrpSpPr/>
          <p:nvPr/>
        </p:nvGrpSpPr>
        <p:grpSpPr>
          <a:xfrm>
            <a:off x="2173477" y="167004"/>
            <a:ext cx="5907025" cy="4840441"/>
            <a:chOff x="2173477" y="167004"/>
            <a:chExt cx="5907025" cy="4840441"/>
          </a:xfrm>
        </p:grpSpPr>
        <p:grpSp>
          <p:nvGrpSpPr>
            <p:cNvPr id="31" name="Google Shape;31;p2"/>
            <p:cNvGrpSpPr/>
            <p:nvPr/>
          </p:nvGrpSpPr>
          <p:grpSpPr>
            <a:xfrm>
              <a:off x="7657748" y="4707696"/>
              <a:ext cx="422753" cy="299749"/>
              <a:chOff x="6213148" y="4016646"/>
              <a:chExt cx="422753" cy="299749"/>
            </a:xfrm>
          </p:grpSpPr>
          <p:sp>
            <p:nvSpPr>
              <p:cNvPr id="32" name="Google Shape;32;p2"/>
              <p:cNvSpPr/>
              <p:nvPr/>
            </p:nvSpPr>
            <p:spPr>
              <a:xfrm rot="5400000">
                <a:off x="6215537" y="4014258"/>
                <a:ext cx="34633" cy="39410"/>
              </a:xfrm>
              <a:custGeom>
                <a:avLst/>
                <a:gdLst/>
                <a:ahLst/>
                <a:cxnLst/>
                <a:rect l="l" t="t" r="r" b="b"/>
                <a:pathLst>
                  <a:path w="29" h="33" extrusionOk="0">
                    <a:moveTo>
                      <a:pt x="0" y="8"/>
                    </a:moveTo>
                    <a:lnTo>
                      <a:pt x="0" y="24"/>
                    </a:lnTo>
                    <a:lnTo>
                      <a:pt x="15" y="33"/>
                    </a:lnTo>
                    <a:lnTo>
                      <a:pt x="29" y="24"/>
                    </a:lnTo>
                    <a:lnTo>
                      <a:pt x="29" y="8"/>
                    </a:lnTo>
                    <a:lnTo>
                      <a:pt x="15" y="0"/>
                    </a:lnTo>
                    <a:lnTo>
                      <a:pt x="0" y="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2"/>
                  </a:solidFill>
                  <a:latin typeface="Calibri"/>
                  <a:ea typeface="Calibri"/>
                  <a:cs typeface="Calibri"/>
                  <a:sym typeface="Calibri"/>
                </a:endParaRPr>
              </a:p>
            </p:txBody>
          </p:sp>
          <p:sp>
            <p:nvSpPr>
              <p:cNvPr id="33" name="Google Shape;33;p2"/>
              <p:cNvSpPr/>
              <p:nvPr/>
            </p:nvSpPr>
            <p:spPr>
              <a:xfrm rot="5400000">
                <a:off x="6342721" y="4013661"/>
                <a:ext cx="34633" cy="40603"/>
              </a:xfrm>
              <a:custGeom>
                <a:avLst/>
                <a:gdLst/>
                <a:ahLst/>
                <a:cxnLst/>
                <a:rect l="l" t="t" r="r" b="b"/>
                <a:pathLst>
                  <a:path w="29" h="34" extrusionOk="0">
                    <a:moveTo>
                      <a:pt x="0" y="7"/>
                    </a:moveTo>
                    <a:lnTo>
                      <a:pt x="0" y="25"/>
                    </a:lnTo>
                    <a:lnTo>
                      <a:pt x="15" y="34"/>
                    </a:lnTo>
                    <a:lnTo>
                      <a:pt x="29" y="25"/>
                    </a:lnTo>
                    <a:lnTo>
                      <a:pt x="29" y="7"/>
                    </a:lnTo>
                    <a:lnTo>
                      <a:pt x="15" y="0"/>
                    </a:lnTo>
                    <a:lnTo>
                      <a:pt x="0" y="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2"/>
                  </a:solidFill>
                  <a:latin typeface="Calibri"/>
                  <a:ea typeface="Calibri"/>
                  <a:cs typeface="Calibri"/>
                  <a:sym typeface="Calibri"/>
                </a:endParaRPr>
              </a:p>
            </p:txBody>
          </p:sp>
          <p:sp>
            <p:nvSpPr>
              <p:cNvPr id="34" name="Google Shape;34;p2"/>
              <p:cNvSpPr/>
              <p:nvPr/>
            </p:nvSpPr>
            <p:spPr>
              <a:xfrm rot="5400000">
                <a:off x="6470502" y="4014855"/>
                <a:ext cx="34633" cy="38215"/>
              </a:xfrm>
              <a:custGeom>
                <a:avLst/>
                <a:gdLst/>
                <a:ahLst/>
                <a:cxnLst/>
                <a:rect l="l" t="t" r="r" b="b"/>
                <a:pathLst>
                  <a:path w="29" h="32" extrusionOk="0">
                    <a:moveTo>
                      <a:pt x="0" y="7"/>
                    </a:moveTo>
                    <a:lnTo>
                      <a:pt x="0" y="24"/>
                    </a:lnTo>
                    <a:lnTo>
                      <a:pt x="15" y="32"/>
                    </a:lnTo>
                    <a:lnTo>
                      <a:pt x="29" y="24"/>
                    </a:lnTo>
                    <a:lnTo>
                      <a:pt x="29" y="7"/>
                    </a:lnTo>
                    <a:lnTo>
                      <a:pt x="15" y="0"/>
                    </a:lnTo>
                    <a:lnTo>
                      <a:pt x="0" y="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2"/>
                  </a:solidFill>
                  <a:latin typeface="Calibri"/>
                  <a:ea typeface="Calibri"/>
                  <a:cs typeface="Calibri"/>
                  <a:sym typeface="Calibri"/>
                </a:endParaRPr>
              </a:p>
            </p:txBody>
          </p:sp>
          <p:sp>
            <p:nvSpPr>
              <p:cNvPr id="35" name="Google Shape;35;p2"/>
              <p:cNvSpPr/>
              <p:nvPr/>
            </p:nvSpPr>
            <p:spPr>
              <a:xfrm rot="5400000">
                <a:off x="6598881" y="4014258"/>
                <a:ext cx="34633" cy="39410"/>
              </a:xfrm>
              <a:custGeom>
                <a:avLst/>
                <a:gdLst/>
                <a:ahLst/>
                <a:cxnLst/>
                <a:rect l="l" t="t" r="r" b="b"/>
                <a:pathLst>
                  <a:path w="29" h="33" extrusionOk="0">
                    <a:moveTo>
                      <a:pt x="0" y="8"/>
                    </a:moveTo>
                    <a:lnTo>
                      <a:pt x="0" y="24"/>
                    </a:lnTo>
                    <a:lnTo>
                      <a:pt x="15" y="33"/>
                    </a:lnTo>
                    <a:lnTo>
                      <a:pt x="29" y="24"/>
                    </a:lnTo>
                    <a:lnTo>
                      <a:pt x="29" y="8"/>
                    </a:lnTo>
                    <a:lnTo>
                      <a:pt x="15" y="0"/>
                    </a:lnTo>
                    <a:lnTo>
                      <a:pt x="0" y="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2"/>
                  </a:solidFill>
                  <a:latin typeface="Calibri"/>
                  <a:ea typeface="Calibri"/>
                  <a:cs typeface="Calibri"/>
                  <a:sym typeface="Calibri"/>
                </a:endParaRPr>
              </a:p>
            </p:txBody>
          </p:sp>
          <p:sp>
            <p:nvSpPr>
              <p:cNvPr id="36" name="Google Shape;36;p2"/>
              <p:cNvSpPr/>
              <p:nvPr/>
            </p:nvSpPr>
            <p:spPr>
              <a:xfrm rot="5400000">
                <a:off x="6215537" y="4146816"/>
                <a:ext cx="34633" cy="39410"/>
              </a:xfrm>
              <a:custGeom>
                <a:avLst/>
                <a:gdLst/>
                <a:ahLst/>
                <a:cxnLst/>
                <a:rect l="l" t="t" r="r" b="b"/>
                <a:pathLst>
                  <a:path w="29" h="33" extrusionOk="0">
                    <a:moveTo>
                      <a:pt x="0" y="8"/>
                    </a:moveTo>
                    <a:lnTo>
                      <a:pt x="0" y="24"/>
                    </a:lnTo>
                    <a:lnTo>
                      <a:pt x="15" y="33"/>
                    </a:lnTo>
                    <a:lnTo>
                      <a:pt x="29" y="24"/>
                    </a:lnTo>
                    <a:lnTo>
                      <a:pt x="29" y="8"/>
                    </a:lnTo>
                    <a:lnTo>
                      <a:pt x="15" y="0"/>
                    </a:lnTo>
                    <a:lnTo>
                      <a:pt x="0" y="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2"/>
                  </a:solidFill>
                  <a:latin typeface="Calibri"/>
                  <a:ea typeface="Calibri"/>
                  <a:cs typeface="Calibri"/>
                  <a:sym typeface="Calibri"/>
                </a:endParaRPr>
              </a:p>
            </p:txBody>
          </p:sp>
          <p:sp>
            <p:nvSpPr>
              <p:cNvPr id="37" name="Google Shape;37;p2"/>
              <p:cNvSpPr/>
              <p:nvPr/>
            </p:nvSpPr>
            <p:spPr>
              <a:xfrm rot="5400000">
                <a:off x="6342721" y="4146219"/>
                <a:ext cx="34633" cy="40603"/>
              </a:xfrm>
              <a:custGeom>
                <a:avLst/>
                <a:gdLst/>
                <a:ahLst/>
                <a:cxnLst/>
                <a:rect l="l" t="t" r="r" b="b"/>
                <a:pathLst>
                  <a:path w="29" h="34" extrusionOk="0">
                    <a:moveTo>
                      <a:pt x="0" y="7"/>
                    </a:moveTo>
                    <a:lnTo>
                      <a:pt x="0" y="25"/>
                    </a:lnTo>
                    <a:lnTo>
                      <a:pt x="15" y="34"/>
                    </a:lnTo>
                    <a:lnTo>
                      <a:pt x="29" y="25"/>
                    </a:lnTo>
                    <a:lnTo>
                      <a:pt x="29" y="7"/>
                    </a:lnTo>
                    <a:lnTo>
                      <a:pt x="15" y="0"/>
                    </a:lnTo>
                    <a:lnTo>
                      <a:pt x="0" y="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2"/>
                  </a:solidFill>
                  <a:latin typeface="Calibri"/>
                  <a:ea typeface="Calibri"/>
                  <a:cs typeface="Calibri"/>
                  <a:sym typeface="Calibri"/>
                </a:endParaRPr>
              </a:p>
            </p:txBody>
          </p:sp>
          <p:sp>
            <p:nvSpPr>
              <p:cNvPr id="38" name="Google Shape;38;p2"/>
              <p:cNvSpPr/>
              <p:nvPr/>
            </p:nvSpPr>
            <p:spPr>
              <a:xfrm rot="5400000">
                <a:off x="6470502" y="4147413"/>
                <a:ext cx="34633" cy="38215"/>
              </a:xfrm>
              <a:custGeom>
                <a:avLst/>
                <a:gdLst/>
                <a:ahLst/>
                <a:cxnLst/>
                <a:rect l="l" t="t" r="r" b="b"/>
                <a:pathLst>
                  <a:path w="29" h="32" extrusionOk="0">
                    <a:moveTo>
                      <a:pt x="0" y="7"/>
                    </a:moveTo>
                    <a:lnTo>
                      <a:pt x="0" y="24"/>
                    </a:lnTo>
                    <a:lnTo>
                      <a:pt x="15" y="32"/>
                    </a:lnTo>
                    <a:lnTo>
                      <a:pt x="29" y="24"/>
                    </a:lnTo>
                    <a:lnTo>
                      <a:pt x="29" y="7"/>
                    </a:lnTo>
                    <a:lnTo>
                      <a:pt x="15" y="0"/>
                    </a:lnTo>
                    <a:lnTo>
                      <a:pt x="0" y="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2"/>
                  </a:solidFill>
                  <a:latin typeface="Calibri"/>
                  <a:ea typeface="Calibri"/>
                  <a:cs typeface="Calibri"/>
                  <a:sym typeface="Calibri"/>
                </a:endParaRPr>
              </a:p>
            </p:txBody>
          </p:sp>
          <p:sp>
            <p:nvSpPr>
              <p:cNvPr id="39" name="Google Shape;39;p2"/>
              <p:cNvSpPr/>
              <p:nvPr/>
            </p:nvSpPr>
            <p:spPr>
              <a:xfrm rot="5400000">
                <a:off x="6598881" y="4146816"/>
                <a:ext cx="34633" cy="39410"/>
              </a:xfrm>
              <a:custGeom>
                <a:avLst/>
                <a:gdLst/>
                <a:ahLst/>
                <a:cxnLst/>
                <a:rect l="l" t="t" r="r" b="b"/>
                <a:pathLst>
                  <a:path w="29" h="33" extrusionOk="0">
                    <a:moveTo>
                      <a:pt x="0" y="8"/>
                    </a:moveTo>
                    <a:lnTo>
                      <a:pt x="0" y="24"/>
                    </a:lnTo>
                    <a:lnTo>
                      <a:pt x="15" y="33"/>
                    </a:lnTo>
                    <a:lnTo>
                      <a:pt x="29" y="24"/>
                    </a:lnTo>
                    <a:lnTo>
                      <a:pt x="29" y="8"/>
                    </a:lnTo>
                    <a:lnTo>
                      <a:pt x="15" y="0"/>
                    </a:lnTo>
                    <a:lnTo>
                      <a:pt x="0" y="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2"/>
                  </a:solidFill>
                  <a:latin typeface="Calibri"/>
                  <a:ea typeface="Calibri"/>
                  <a:cs typeface="Calibri"/>
                  <a:sym typeface="Calibri"/>
                </a:endParaRPr>
              </a:p>
            </p:txBody>
          </p:sp>
          <p:sp>
            <p:nvSpPr>
              <p:cNvPr id="40" name="Google Shape;40;p2"/>
              <p:cNvSpPr/>
              <p:nvPr/>
            </p:nvSpPr>
            <p:spPr>
              <a:xfrm rot="5400000">
                <a:off x="6215537" y="4279374"/>
                <a:ext cx="34633" cy="39410"/>
              </a:xfrm>
              <a:custGeom>
                <a:avLst/>
                <a:gdLst/>
                <a:ahLst/>
                <a:cxnLst/>
                <a:rect l="l" t="t" r="r" b="b"/>
                <a:pathLst>
                  <a:path w="29" h="33" extrusionOk="0">
                    <a:moveTo>
                      <a:pt x="0" y="8"/>
                    </a:moveTo>
                    <a:lnTo>
                      <a:pt x="0" y="24"/>
                    </a:lnTo>
                    <a:lnTo>
                      <a:pt x="14" y="33"/>
                    </a:lnTo>
                    <a:lnTo>
                      <a:pt x="29" y="24"/>
                    </a:lnTo>
                    <a:lnTo>
                      <a:pt x="29" y="8"/>
                    </a:lnTo>
                    <a:lnTo>
                      <a:pt x="14" y="0"/>
                    </a:lnTo>
                    <a:lnTo>
                      <a:pt x="0" y="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2"/>
                  </a:solidFill>
                  <a:latin typeface="Calibri"/>
                  <a:ea typeface="Calibri"/>
                  <a:cs typeface="Calibri"/>
                  <a:sym typeface="Calibri"/>
                </a:endParaRPr>
              </a:p>
            </p:txBody>
          </p:sp>
          <p:sp>
            <p:nvSpPr>
              <p:cNvPr id="41" name="Google Shape;41;p2"/>
              <p:cNvSpPr/>
              <p:nvPr/>
            </p:nvSpPr>
            <p:spPr>
              <a:xfrm rot="5400000">
                <a:off x="6342721" y="4278777"/>
                <a:ext cx="34633" cy="40603"/>
              </a:xfrm>
              <a:custGeom>
                <a:avLst/>
                <a:gdLst/>
                <a:ahLst/>
                <a:cxnLst/>
                <a:rect l="l" t="t" r="r" b="b"/>
                <a:pathLst>
                  <a:path w="29" h="34" extrusionOk="0">
                    <a:moveTo>
                      <a:pt x="0" y="7"/>
                    </a:moveTo>
                    <a:lnTo>
                      <a:pt x="0" y="25"/>
                    </a:lnTo>
                    <a:lnTo>
                      <a:pt x="14" y="34"/>
                    </a:lnTo>
                    <a:lnTo>
                      <a:pt x="29" y="25"/>
                    </a:lnTo>
                    <a:lnTo>
                      <a:pt x="29" y="7"/>
                    </a:lnTo>
                    <a:lnTo>
                      <a:pt x="14" y="0"/>
                    </a:lnTo>
                    <a:lnTo>
                      <a:pt x="0" y="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2"/>
                  </a:solidFill>
                  <a:latin typeface="Calibri"/>
                  <a:ea typeface="Calibri"/>
                  <a:cs typeface="Calibri"/>
                  <a:sym typeface="Calibri"/>
                </a:endParaRPr>
              </a:p>
            </p:txBody>
          </p:sp>
          <p:sp>
            <p:nvSpPr>
              <p:cNvPr id="42" name="Google Shape;42;p2"/>
              <p:cNvSpPr/>
              <p:nvPr/>
            </p:nvSpPr>
            <p:spPr>
              <a:xfrm rot="5400000">
                <a:off x="6470502" y="4279971"/>
                <a:ext cx="34633" cy="38215"/>
              </a:xfrm>
              <a:custGeom>
                <a:avLst/>
                <a:gdLst/>
                <a:ahLst/>
                <a:cxnLst/>
                <a:rect l="l" t="t" r="r" b="b"/>
                <a:pathLst>
                  <a:path w="29" h="32" extrusionOk="0">
                    <a:moveTo>
                      <a:pt x="0" y="7"/>
                    </a:moveTo>
                    <a:lnTo>
                      <a:pt x="0" y="24"/>
                    </a:lnTo>
                    <a:lnTo>
                      <a:pt x="14" y="32"/>
                    </a:lnTo>
                    <a:lnTo>
                      <a:pt x="29" y="24"/>
                    </a:lnTo>
                    <a:lnTo>
                      <a:pt x="29" y="7"/>
                    </a:lnTo>
                    <a:lnTo>
                      <a:pt x="14" y="0"/>
                    </a:lnTo>
                    <a:lnTo>
                      <a:pt x="0" y="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2"/>
                  </a:solidFill>
                  <a:latin typeface="Calibri"/>
                  <a:ea typeface="Calibri"/>
                  <a:cs typeface="Calibri"/>
                  <a:sym typeface="Calibri"/>
                </a:endParaRPr>
              </a:p>
            </p:txBody>
          </p:sp>
          <p:sp>
            <p:nvSpPr>
              <p:cNvPr id="43" name="Google Shape;43;p2"/>
              <p:cNvSpPr/>
              <p:nvPr/>
            </p:nvSpPr>
            <p:spPr>
              <a:xfrm rot="5400000">
                <a:off x="6598881" y="4279374"/>
                <a:ext cx="34633" cy="39410"/>
              </a:xfrm>
              <a:custGeom>
                <a:avLst/>
                <a:gdLst/>
                <a:ahLst/>
                <a:cxnLst/>
                <a:rect l="l" t="t" r="r" b="b"/>
                <a:pathLst>
                  <a:path w="29" h="33" extrusionOk="0">
                    <a:moveTo>
                      <a:pt x="0" y="8"/>
                    </a:moveTo>
                    <a:lnTo>
                      <a:pt x="0" y="24"/>
                    </a:lnTo>
                    <a:lnTo>
                      <a:pt x="14" y="33"/>
                    </a:lnTo>
                    <a:lnTo>
                      <a:pt x="29" y="24"/>
                    </a:lnTo>
                    <a:lnTo>
                      <a:pt x="29" y="8"/>
                    </a:lnTo>
                    <a:lnTo>
                      <a:pt x="14" y="0"/>
                    </a:lnTo>
                    <a:lnTo>
                      <a:pt x="0" y="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2"/>
                  </a:solidFill>
                  <a:latin typeface="Calibri"/>
                  <a:ea typeface="Calibri"/>
                  <a:cs typeface="Calibri"/>
                  <a:sym typeface="Calibri"/>
                </a:endParaRPr>
              </a:p>
            </p:txBody>
          </p:sp>
        </p:grpSp>
        <p:grpSp>
          <p:nvGrpSpPr>
            <p:cNvPr id="44" name="Google Shape;44;p2"/>
            <p:cNvGrpSpPr/>
            <p:nvPr/>
          </p:nvGrpSpPr>
          <p:grpSpPr>
            <a:xfrm>
              <a:off x="2173477" y="4775411"/>
              <a:ext cx="930283" cy="167191"/>
              <a:chOff x="253527" y="2054761"/>
              <a:chExt cx="930283" cy="167191"/>
            </a:xfrm>
          </p:grpSpPr>
          <p:sp>
            <p:nvSpPr>
              <p:cNvPr id="45" name="Google Shape;45;p2"/>
              <p:cNvSpPr/>
              <p:nvPr/>
            </p:nvSpPr>
            <p:spPr>
              <a:xfrm>
                <a:off x="762252" y="2054766"/>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888839" y="2054766"/>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1016620" y="2054766"/>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1143207" y="2054766"/>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253527" y="2054761"/>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380114" y="2054761"/>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a:off x="507895" y="2054761"/>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634482" y="2054761"/>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253527" y="2188514"/>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380114" y="2188514"/>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507895" y="2188514"/>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634482" y="2188514"/>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 name="Google Shape;57;p2"/>
            <p:cNvGrpSpPr/>
            <p:nvPr/>
          </p:nvGrpSpPr>
          <p:grpSpPr>
            <a:xfrm>
              <a:off x="5518315" y="167004"/>
              <a:ext cx="421558" cy="299748"/>
              <a:chOff x="3168424" y="1103458"/>
              <a:chExt cx="421558" cy="299748"/>
            </a:xfrm>
          </p:grpSpPr>
          <p:sp>
            <p:nvSpPr>
              <p:cNvPr id="58" name="Google Shape;58;p2"/>
              <p:cNvSpPr/>
              <p:nvPr/>
            </p:nvSpPr>
            <p:spPr>
              <a:xfrm>
                <a:off x="3168424" y="1103458"/>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3295011" y="1103458"/>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3422791" y="1103458"/>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3549378" y="1103458"/>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3168424" y="1236015"/>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3295011" y="1236015"/>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3422791" y="1236015"/>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3549378" y="1236015"/>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3168424" y="1369768"/>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2"/>
              <p:cNvSpPr/>
              <p:nvPr/>
            </p:nvSpPr>
            <p:spPr>
              <a:xfrm>
                <a:off x="3295011" y="1369768"/>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2"/>
              <p:cNvSpPr/>
              <p:nvPr/>
            </p:nvSpPr>
            <p:spPr>
              <a:xfrm>
                <a:off x="3422791" y="1369768"/>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3549378" y="1369768"/>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0" name="Google Shape;70;p2"/>
          <p:cNvGrpSpPr/>
          <p:nvPr/>
        </p:nvGrpSpPr>
        <p:grpSpPr>
          <a:xfrm>
            <a:off x="-374860" y="-349869"/>
            <a:ext cx="9261589" cy="6361438"/>
            <a:chOff x="-374860" y="-349869"/>
            <a:chExt cx="9261589" cy="6361438"/>
          </a:xfrm>
        </p:grpSpPr>
        <p:sp>
          <p:nvSpPr>
            <p:cNvPr id="71" name="Google Shape;71;p2"/>
            <p:cNvSpPr/>
            <p:nvPr/>
          </p:nvSpPr>
          <p:spPr>
            <a:xfrm>
              <a:off x="7162675" y="4474609"/>
              <a:ext cx="1331550" cy="1536961"/>
            </a:xfrm>
            <a:custGeom>
              <a:avLst/>
              <a:gdLst/>
              <a:ahLst/>
              <a:cxnLst/>
              <a:rect l="l" t="t" r="r" b="b"/>
              <a:pathLst>
                <a:path w="1115" h="1287" extrusionOk="0">
                  <a:moveTo>
                    <a:pt x="0" y="321"/>
                  </a:moveTo>
                  <a:lnTo>
                    <a:pt x="0" y="965"/>
                  </a:lnTo>
                  <a:lnTo>
                    <a:pt x="558" y="1287"/>
                  </a:lnTo>
                  <a:lnTo>
                    <a:pt x="1115" y="965"/>
                  </a:lnTo>
                  <a:lnTo>
                    <a:pt x="1115" y="321"/>
                  </a:lnTo>
                  <a:lnTo>
                    <a:pt x="558" y="0"/>
                  </a:lnTo>
                  <a:lnTo>
                    <a:pt x="0" y="321"/>
                  </a:lnTo>
                  <a:close/>
                </a:path>
              </a:pathLst>
            </a:cu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1331861" y="90808"/>
              <a:ext cx="345130" cy="400064"/>
            </a:xfrm>
            <a:custGeom>
              <a:avLst/>
              <a:gdLst/>
              <a:ahLst/>
              <a:cxnLst/>
              <a:rect l="l" t="t" r="r" b="b"/>
              <a:pathLst>
                <a:path w="289" h="335" extrusionOk="0">
                  <a:moveTo>
                    <a:pt x="0" y="84"/>
                  </a:moveTo>
                  <a:lnTo>
                    <a:pt x="0" y="251"/>
                  </a:lnTo>
                  <a:lnTo>
                    <a:pt x="144" y="335"/>
                  </a:lnTo>
                  <a:lnTo>
                    <a:pt x="289" y="251"/>
                  </a:lnTo>
                  <a:lnTo>
                    <a:pt x="289" y="84"/>
                  </a:lnTo>
                  <a:lnTo>
                    <a:pt x="144" y="0"/>
                  </a:lnTo>
                  <a:lnTo>
                    <a:pt x="0" y="84"/>
                  </a:lnTo>
                  <a:close/>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374860" y="631244"/>
              <a:ext cx="631740" cy="730863"/>
            </a:xfrm>
            <a:custGeom>
              <a:avLst/>
              <a:gdLst/>
              <a:ahLst/>
              <a:cxnLst/>
              <a:rect l="l" t="t" r="r" b="b"/>
              <a:pathLst>
                <a:path w="529" h="612" extrusionOk="0">
                  <a:moveTo>
                    <a:pt x="0" y="154"/>
                  </a:moveTo>
                  <a:lnTo>
                    <a:pt x="0" y="459"/>
                  </a:lnTo>
                  <a:lnTo>
                    <a:pt x="264" y="612"/>
                  </a:lnTo>
                  <a:lnTo>
                    <a:pt x="529" y="459"/>
                  </a:lnTo>
                  <a:lnTo>
                    <a:pt x="529" y="154"/>
                  </a:lnTo>
                  <a:lnTo>
                    <a:pt x="264" y="0"/>
                  </a:lnTo>
                  <a:lnTo>
                    <a:pt x="0" y="154"/>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201413" y="3728328"/>
              <a:ext cx="331992" cy="380956"/>
            </a:xfrm>
            <a:custGeom>
              <a:avLst/>
              <a:gdLst/>
              <a:ahLst/>
              <a:cxnLst/>
              <a:rect l="l" t="t" r="r" b="b"/>
              <a:pathLst>
                <a:path w="278" h="319" extrusionOk="0">
                  <a:moveTo>
                    <a:pt x="0" y="80"/>
                  </a:moveTo>
                  <a:lnTo>
                    <a:pt x="0" y="239"/>
                  </a:lnTo>
                  <a:lnTo>
                    <a:pt x="139" y="319"/>
                  </a:lnTo>
                  <a:lnTo>
                    <a:pt x="278" y="239"/>
                  </a:lnTo>
                  <a:lnTo>
                    <a:pt x="278" y="80"/>
                  </a:lnTo>
                  <a:lnTo>
                    <a:pt x="139" y="0"/>
                  </a:lnTo>
                  <a:lnTo>
                    <a:pt x="0" y="8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8554738" y="1872928"/>
              <a:ext cx="331992" cy="380956"/>
            </a:xfrm>
            <a:custGeom>
              <a:avLst/>
              <a:gdLst/>
              <a:ahLst/>
              <a:cxnLst/>
              <a:rect l="l" t="t" r="r" b="b"/>
              <a:pathLst>
                <a:path w="278" h="319" extrusionOk="0">
                  <a:moveTo>
                    <a:pt x="0" y="80"/>
                  </a:moveTo>
                  <a:lnTo>
                    <a:pt x="0" y="239"/>
                  </a:lnTo>
                  <a:lnTo>
                    <a:pt x="139" y="319"/>
                  </a:lnTo>
                  <a:lnTo>
                    <a:pt x="278" y="239"/>
                  </a:lnTo>
                  <a:lnTo>
                    <a:pt x="278" y="80"/>
                  </a:lnTo>
                  <a:lnTo>
                    <a:pt x="139" y="0"/>
                  </a:lnTo>
                  <a:lnTo>
                    <a:pt x="0" y="80"/>
                  </a:lnTo>
                  <a:close/>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6771790" y="-349869"/>
              <a:ext cx="631740" cy="730863"/>
            </a:xfrm>
            <a:custGeom>
              <a:avLst/>
              <a:gdLst/>
              <a:ahLst/>
              <a:cxnLst/>
              <a:rect l="l" t="t" r="r" b="b"/>
              <a:pathLst>
                <a:path w="529" h="612" extrusionOk="0">
                  <a:moveTo>
                    <a:pt x="0" y="154"/>
                  </a:moveTo>
                  <a:lnTo>
                    <a:pt x="0" y="459"/>
                  </a:lnTo>
                  <a:lnTo>
                    <a:pt x="264" y="612"/>
                  </a:lnTo>
                  <a:lnTo>
                    <a:pt x="529" y="459"/>
                  </a:lnTo>
                  <a:lnTo>
                    <a:pt x="529" y="154"/>
                  </a:lnTo>
                  <a:lnTo>
                    <a:pt x="264" y="0"/>
                  </a:lnTo>
                  <a:lnTo>
                    <a:pt x="0" y="154"/>
                  </a:lnTo>
                  <a:close/>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1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15"/>
        <p:cNvGrpSpPr/>
        <p:nvPr/>
      </p:nvGrpSpPr>
      <p:grpSpPr>
        <a:xfrm>
          <a:off x="0" y="0"/>
          <a:ext cx="0" cy="0"/>
          <a:chOff x="0" y="0"/>
          <a:chExt cx="0" cy="0"/>
        </a:xfrm>
      </p:grpSpPr>
      <p:sp>
        <p:nvSpPr>
          <p:cNvPr id="516" name="Google Shape;51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7" name="Google Shape;517;p13"/>
          <p:cNvSpPr txBox="1">
            <a:spLocks noGrp="1"/>
          </p:cNvSpPr>
          <p:nvPr>
            <p:ph type="title" idx="2" hasCustomPrompt="1"/>
          </p:nvPr>
        </p:nvSpPr>
        <p:spPr>
          <a:xfrm>
            <a:off x="720000" y="1203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8" name="Google Shape;518;p13"/>
          <p:cNvSpPr txBox="1">
            <a:spLocks noGrp="1"/>
          </p:cNvSpPr>
          <p:nvPr>
            <p:ph type="title" idx="3" hasCustomPrompt="1"/>
          </p:nvPr>
        </p:nvSpPr>
        <p:spPr>
          <a:xfrm>
            <a:off x="720000" y="314395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9" name="Google Shape;519;p13"/>
          <p:cNvSpPr txBox="1">
            <a:spLocks noGrp="1"/>
          </p:cNvSpPr>
          <p:nvPr>
            <p:ph type="title" idx="4" hasCustomPrompt="1"/>
          </p:nvPr>
        </p:nvSpPr>
        <p:spPr>
          <a:xfrm>
            <a:off x="3419275" y="1203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0" name="Google Shape;520;p13"/>
          <p:cNvSpPr txBox="1">
            <a:spLocks noGrp="1"/>
          </p:cNvSpPr>
          <p:nvPr>
            <p:ph type="title" idx="5" hasCustomPrompt="1"/>
          </p:nvPr>
        </p:nvSpPr>
        <p:spPr>
          <a:xfrm>
            <a:off x="3419275" y="314395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1" name="Google Shape;521;p13"/>
          <p:cNvSpPr txBox="1">
            <a:spLocks noGrp="1"/>
          </p:cNvSpPr>
          <p:nvPr>
            <p:ph type="title" idx="6" hasCustomPrompt="1"/>
          </p:nvPr>
        </p:nvSpPr>
        <p:spPr>
          <a:xfrm>
            <a:off x="6118550" y="1203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2" name="Google Shape;522;p13"/>
          <p:cNvSpPr txBox="1">
            <a:spLocks noGrp="1"/>
          </p:cNvSpPr>
          <p:nvPr>
            <p:ph type="title" idx="7" hasCustomPrompt="1"/>
          </p:nvPr>
        </p:nvSpPr>
        <p:spPr>
          <a:xfrm>
            <a:off x="6118550" y="314395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3" name="Google Shape;523;p13"/>
          <p:cNvSpPr txBox="1">
            <a:spLocks noGrp="1"/>
          </p:cNvSpPr>
          <p:nvPr>
            <p:ph type="subTitle" idx="1"/>
          </p:nvPr>
        </p:nvSpPr>
        <p:spPr>
          <a:xfrm>
            <a:off x="720000" y="1796141"/>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 Vietnam Pro"/>
              <a:buNone/>
              <a:defRPr sz="1800" b="1">
                <a:solidFill>
                  <a:schemeClr val="dk1"/>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9pPr>
          </a:lstStyle>
          <a:p>
            <a:endParaRPr/>
          </a:p>
        </p:txBody>
      </p:sp>
      <p:sp>
        <p:nvSpPr>
          <p:cNvPr id="524" name="Google Shape;524;p13"/>
          <p:cNvSpPr txBox="1">
            <a:spLocks noGrp="1"/>
          </p:cNvSpPr>
          <p:nvPr>
            <p:ph type="subTitle" idx="8"/>
          </p:nvPr>
        </p:nvSpPr>
        <p:spPr>
          <a:xfrm>
            <a:off x="3419275" y="1796141"/>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 Vietnam Pro"/>
              <a:buNone/>
              <a:defRPr sz="1800" b="1">
                <a:solidFill>
                  <a:schemeClr val="dk1"/>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9pPr>
          </a:lstStyle>
          <a:p>
            <a:endParaRPr/>
          </a:p>
        </p:txBody>
      </p:sp>
      <p:sp>
        <p:nvSpPr>
          <p:cNvPr id="525" name="Google Shape;525;p13"/>
          <p:cNvSpPr txBox="1">
            <a:spLocks noGrp="1"/>
          </p:cNvSpPr>
          <p:nvPr>
            <p:ph type="subTitle" idx="9"/>
          </p:nvPr>
        </p:nvSpPr>
        <p:spPr>
          <a:xfrm>
            <a:off x="6118550" y="1796141"/>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 Vietnam Pro"/>
              <a:buNone/>
              <a:defRPr sz="1800" b="1">
                <a:solidFill>
                  <a:schemeClr val="dk1"/>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9pPr>
          </a:lstStyle>
          <a:p>
            <a:endParaRPr/>
          </a:p>
        </p:txBody>
      </p:sp>
      <p:sp>
        <p:nvSpPr>
          <p:cNvPr id="526" name="Google Shape;526;p13"/>
          <p:cNvSpPr txBox="1">
            <a:spLocks noGrp="1"/>
          </p:cNvSpPr>
          <p:nvPr>
            <p:ph type="subTitle" idx="13"/>
          </p:nvPr>
        </p:nvSpPr>
        <p:spPr>
          <a:xfrm>
            <a:off x="720000" y="3736766"/>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 Vietnam Pro"/>
              <a:buNone/>
              <a:defRPr sz="1800" b="1">
                <a:solidFill>
                  <a:schemeClr val="dk1"/>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9pPr>
          </a:lstStyle>
          <a:p>
            <a:endParaRPr/>
          </a:p>
        </p:txBody>
      </p:sp>
      <p:sp>
        <p:nvSpPr>
          <p:cNvPr id="527" name="Google Shape;527;p13"/>
          <p:cNvSpPr txBox="1">
            <a:spLocks noGrp="1"/>
          </p:cNvSpPr>
          <p:nvPr>
            <p:ph type="subTitle" idx="14"/>
          </p:nvPr>
        </p:nvSpPr>
        <p:spPr>
          <a:xfrm>
            <a:off x="3419275" y="3736766"/>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 Vietnam Pro"/>
              <a:buNone/>
              <a:defRPr sz="1800" b="1">
                <a:solidFill>
                  <a:schemeClr val="dk1"/>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9pPr>
          </a:lstStyle>
          <a:p>
            <a:endParaRPr/>
          </a:p>
        </p:txBody>
      </p:sp>
      <p:sp>
        <p:nvSpPr>
          <p:cNvPr id="528" name="Google Shape;528;p13"/>
          <p:cNvSpPr txBox="1">
            <a:spLocks noGrp="1"/>
          </p:cNvSpPr>
          <p:nvPr>
            <p:ph type="subTitle" idx="15"/>
          </p:nvPr>
        </p:nvSpPr>
        <p:spPr>
          <a:xfrm>
            <a:off x="6118550" y="3736766"/>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 Vietnam Pro"/>
              <a:buNone/>
              <a:defRPr sz="1800" b="1">
                <a:solidFill>
                  <a:schemeClr val="dk1"/>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9pPr>
          </a:lstStyle>
          <a:p>
            <a:endParaRPr/>
          </a:p>
        </p:txBody>
      </p:sp>
      <p:grpSp>
        <p:nvGrpSpPr>
          <p:cNvPr id="529" name="Google Shape;529;p13"/>
          <p:cNvGrpSpPr/>
          <p:nvPr/>
        </p:nvGrpSpPr>
        <p:grpSpPr>
          <a:xfrm>
            <a:off x="-257544" y="180641"/>
            <a:ext cx="10510519" cy="4695052"/>
            <a:chOff x="-257544" y="180641"/>
            <a:chExt cx="10510519" cy="4695052"/>
          </a:xfrm>
        </p:grpSpPr>
        <p:sp>
          <p:nvSpPr>
            <p:cNvPr id="530" name="Google Shape;530;p13"/>
            <p:cNvSpPr/>
            <p:nvPr/>
          </p:nvSpPr>
          <p:spPr>
            <a:xfrm rot="5400000">
              <a:off x="8648613" y="3271330"/>
              <a:ext cx="1490125" cy="1718600"/>
            </a:xfrm>
            <a:custGeom>
              <a:avLst/>
              <a:gdLst/>
              <a:ahLst/>
              <a:cxnLst/>
              <a:rect l="l" t="t" r="r" b="b"/>
              <a:pathLst>
                <a:path w="437" h="504" extrusionOk="0">
                  <a:moveTo>
                    <a:pt x="0" y="127"/>
                  </a:moveTo>
                  <a:lnTo>
                    <a:pt x="0" y="379"/>
                  </a:lnTo>
                  <a:lnTo>
                    <a:pt x="218" y="504"/>
                  </a:lnTo>
                  <a:lnTo>
                    <a:pt x="437" y="379"/>
                  </a:lnTo>
                  <a:lnTo>
                    <a:pt x="437" y="127"/>
                  </a:lnTo>
                  <a:lnTo>
                    <a:pt x="218" y="0"/>
                  </a:lnTo>
                  <a:lnTo>
                    <a:pt x="0" y="12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3"/>
            <p:cNvSpPr/>
            <p:nvPr/>
          </p:nvSpPr>
          <p:spPr>
            <a:xfrm rot="5400000">
              <a:off x="8555862" y="1363638"/>
              <a:ext cx="274669" cy="317663"/>
            </a:xfrm>
            <a:custGeom>
              <a:avLst/>
              <a:gdLst/>
              <a:ahLst/>
              <a:cxnLst/>
              <a:rect l="l" t="t" r="r" b="b"/>
              <a:pathLst>
                <a:path w="230" h="266" extrusionOk="0">
                  <a:moveTo>
                    <a:pt x="0" y="66"/>
                  </a:moveTo>
                  <a:lnTo>
                    <a:pt x="0" y="199"/>
                  </a:lnTo>
                  <a:lnTo>
                    <a:pt x="116" y="266"/>
                  </a:lnTo>
                  <a:lnTo>
                    <a:pt x="230" y="199"/>
                  </a:lnTo>
                  <a:lnTo>
                    <a:pt x="230" y="66"/>
                  </a:lnTo>
                  <a:lnTo>
                    <a:pt x="116" y="0"/>
                  </a:lnTo>
                  <a:lnTo>
                    <a:pt x="0" y="6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3"/>
            <p:cNvSpPr/>
            <p:nvPr/>
          </p:nvSpPr>
          <p:spPr>
            <a:xfrm rot="5400000">
              <a:off x="-202608" y="125705"/>
              <a:ext cx="717723" cy="827594"/>
            </a:xfrm>
            <a:custGeom>
              <a:avLst/>
              <a:gdLst/>
              <a:ahLst/>
              <a:cxnLst/>
              <a:rect l="l" t="t" r="r" b="b"/>
              <a:pathLst>
                <a:path w="601" h="693" extrusionOk="0">
                  <a:moveTo>
                    <a:pt x="0" y="174"/>
                  </a:moveTo>
                  <a:lnTo>
                    <a:pt x="0" y="519"/>
                  </a:lnTo>
                  <a:lnTo>
                    <a:pt x="301" y="693"/>
                  </a:lnTo>
                  <a:lnTo>
                    <a:pt x="601" y="519"/>
                  </a:lnTo>
                  <a:lnTo>
                    <a:pt x="601" y="174"/>
                  </a:lnTo>
                  <a:lnTo>
                    <a:pt x="301" y="0"/>
                  </a:lnTo>
                  <a:lnTo>
                    <a:pt x="0" y="17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3" name="Google Shape;533;p13"/>
          <p:cNvGrpSpPr/>
          <p:nvPr/>
        </p:nvGrpSpPr>
        <p:grpSpPr>
          <a:xfrm rot="5400000">
            <a:off x="-188984" y="3848896"/>
            <a:ext cx="930283" cy="167191"/>
            <a:chOff x="253527" y="2054761"/>
            <a:chExt cx="930283" cy="167191"/>
          </a:xfrm>
        </p:grpSpPr>
        <p:sp>
          <p:nvSpPr>
            <p:cNvPr id="534" name="Google Shape;534;p13"/>
            <p:cNvSpPr/>
            <p:nvPr/>
          </p:nvSpPr>
          <p:spPr>
            <a:xfrm>
              <a:off x="762252" y="2054766"/>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3"/>
            <p:cNvSpPr/>
            <p:nvPr/>
          </p:nvSpPr>
          <p:spPr>
            <a:xfrm>
              <a:off x="888839" y="2054766"/>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3"/>
            <p:cNvSpPr/>
            <p:nvPr/>
          </p:nvSpPr>
          <p:spPr>
            <a:xfrm>
              <a:off x="1016620" y="2054766"/>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3"/>
            <p:cNvSpPr/>
            <p:nvPr/>
          </p:nvSpPr>
          <p:spPr>
            <a:xfrm>
              <a:off x="1143207" y="2054766"/>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3"/>
            <p:cNvSpPr/>
            <p:nvPr/>
          </p:nvSpPr>
          <p:spPr>
            <a:xfrm>
              <a:off x="253527" y="2054761"/>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3"/>
            <p:cNvSpPr/>
            <p:nvPr/>
          </p:nvSpPr>
          <p:spPr>
            <a:xfrm>
              <a:off x="380114" y="2054761"/>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3"/>
            <p:cNvSpPr/>
            <p:nvPr/>
          </p:nvSpPr>
          <p:spPr>
            <a:xfrm>
              <a:off x="507895" y="2054761"/>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3"/>
            <p:cNvSpPr/>
            <p:nvPr/>
          </p:nvSpPr>
          <p:spPr>
            <a:xfrm>
              <a:off x="634482" y="2054761"/>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3"/>
            <p:cNvSpPr/>
            <p:nvPr/>
          </p:nvSpPr>
          <p:spPr>
            <a:xfrm>
              <a:off x="253527" y="2188514"/>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3"/>
            <p:cNvSpPr/>
            <p:nvPr/>
          </p:nvSpPr>
          <p:spPr>
            <a:xfrm>
              <a:off x="380114" y="2188514"/>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3"/>
            <p:cNvSpPr/>
            <p:nvPr/>
          </p:nvSpPr>
          <p:spPr>
            <a:xfrm>
              <a:off x="507895" y="2188514"/>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3"/>
            <p:cNvSpPr/>
            <p:nvPr/>
          </p:nvSpPr>
          <p:spPr>
            <a:xfrm>
              <a:off x="634482" y="2188514"/>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6" name="Google Shape;546;p13"/>
          <p:cNvGrpSpPr/>
          <p:nvPr/>
        </p:nvGrpSpPr>
        <p:grpSpPr>
          <a:xfrm>
            <a:off x="1757106" y="1067473"/>
            <a:ext cx="7330183" cy="4849293"/>
            <a:chOff x="1757106" y="1067473"/>
            <a:chExt cx="7330183" cy="4849293"/>
          </a:xfrm>
        </p:grpSpPr>
        <p:sp>
          <p:nvSpPr>
            <p:cNvPr id="547" name="Google Shape;547;p13"/>
            <p:cNvSpPr/>
            <p:nvPr/>
          </p:nvSpPr>
          <p:spPr>
            <a:xfrm rot="5400000">
              <a:off x="8595868" y="1032242"/>
              <a:ext cx="456190" cy="526651"/>
            </a:xfrm>
            <a:custGeom>
              <a:avLst/>
              <a:gdLst/>
              <a:ahLst/>
              <a:cxnLst/>
              <a:rect l="l" t="t" r="r" b="b"/>
              <a:pathLst>
                <a:path w="382" h="441" extrusionOk="0">
                  <a:moveTo>
                    <a:pt x="0" y="110"/>
                  </a:moveTo>
                  <a:lnTo>
                    <a:pt x="0" y="330"/>
                  </a:lnTo>
                  <a:lnTo>
                    <a:pt x="191" y="441"/>
                  </a:lnTo>
                  <a:lnTo>
                    <a:pt x="382" y="330"/>
                  </a:lnTo>
                  <a:lnTo>
                    <a:pt x="382" y="110"/>
                  </a:lnTo>
                  <a:lnTo>
                    <a:pt x="191" y="0"/>
                  </a:lnTo>
                  <a:lnTo>
                    <a:pt x="0" y="110"/>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3"/>
            <p:cNvSpPr/>
            <p:nvPr/>
          </p:nvSpPr>
          <p:spPr>
            <a:xfrm>
              <a:off x="1757106" y="4740459"/>
              <a:ext cx="1017471" cy="1176307"/>
            </a:xfrm>
            <a:custGeom>
              <a:avLst/>
              <a:gdLst/>
              <a:ahLst/>
              <a:cxnLst/>
              <a:rect l="l" t="t" r="r" b="b"/>
              <a:pathLst>
                <a:path w="852" h="985" extrusionOk="0">
                  <a:moveTo>
                    <a:pt x="0" y="247"/>
                  </a:moveTo>
                  <a:lnTo>
                    <a:pt x="0" y="738"/>
                  </a:lnTo>
                  <a:lnTo>
                    <a:pt x="426" y="985"/>
                  </a:lnTo>
                  <a:lnTo>
                    <a:pt x="852" y="738"/>
                  </a:lnTo>
                  <a:lnTo>
                    <a:pt x="852" y="247"/>
                  </a:lnTo>
                  <a:lnTo>
                    <a:pt x="426" y="0"/>
                  </a:lnTo>
                  <a:lnTo>
                    <a:pt x="0" y="247"/>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9" name="Google Shape;549;p13"/>
          <p:cNvGrpSpPr/>
          <p:nvPr/>
        </p:nvGrpSpPr>
        <p:grpSpPr>
          <a:xfrm>
            <a:off x="-1260686" y="-1319700"/>
            <a:ext cx="8837644" cy="4421001"/>
            <a:chOff x="-1260686" y="-1319700"/>
            <a:chExt cx="8837644" cy="4421001"/>
          </a:xfrm>
        </p:grpSpPr>
        <p:grpSp>
          <p:nvGrpSpPr>
            <p:cNvPr id="550" name="Google Shape;550;p13"/>
            <p:cNvGrpSpPr/>
            <p:nvPr/>
          </p:nvGrpSpPr>
          <p:grpSpPr>
            <a:xfrm rot="5400000">
              <a:off x="-846290" y="1684958"/>
              <a:ext cx="1001946" cy="1830739"/>
              <a:chOff x="3796581" y="3312762"/>
              <a:chExt cx="1001946" cy="1830739"/>
            </a:xfrm>
          </p:grpSpPr>
          <p:sp>
            <p:nvSpPr>
              <p:cNvPr id="551" name="Google Shape;551;p13"/>
              <p:cNvSpPr/>
              <p:nvPr/>
            </p:nvSpPr>
            <p:spPr>
              <a:xfrm>
                <a:off x="3796581" y="3312762"/>
                <a:ext cx="1001946" cy="1830739"/>
              </a:xfrm>
              <a:custGeom>
                <a:avLst/>
                <a:gdLst/>
                <a:ahLst/>
                <a:cxnLst/>
                <a:rect l="l" t="t" r="r" b="b"/>
                <a:pathLst>
                  <a:path w="839" h="1533" extrusionOk="0">
                    <a:moveTo>
                      <a:pt x="606" y="1533"/>
                    </a:moveTo>
                    <a:lnTo>
                      <a:pt x="606" y="376"/>
                    </a:lnTo>
                    <a:lnTo>
                      <a:pt x="419" y="270"/>
                    </a:lnTo>
                    <a:lnTo>
                      <a:pt x="234" y="376"/>
                    </a:lnTo>
                    <a:lnTo>
                      <a:pt x="234" y="1533"/>
                    </a:lnTo>
                    <a:lnTo>
                      <a:pt x="0" y="1533"/>
                    </a:lnTo>
                    <a:lnTo>
                      <a:pt x="0" y="242"/>
                    </a:lnTo>
                    <a:lnTo>
                      <a:pt x="419" y="0"/>
                    </a:lnTo>
                    <a:lnTo>
                      <a:pt x="839" y="242"/>
                    </a:lnTo>
                    <a:lnTo>
                      <a:pt x="839" y="1533"/>
                    </a:lnTo>
                    <a:lnTo>
                      <a:pt x="606" y="1533"/>
                    </a:lnTo>
                    <a:close/>
                  </a:path>
                </a:pathLst>
              </a:cu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13"/>
              <p:cNvSpPr/>
              <p:nvPr/>
            </p:nvSpPr>
            <p:spPr>
              <a:xfrm>
                <a:off x="3867040" y="3392774"/>
                <a:ext cx="862223" cy="1681462"/>
              </a:xfrm>
              <a:custGeom>
                <a:avLst/>
                <a:gdLst/>
                <a:ahLst/>
                <a:cxnLst/>
                <a:rect l="l" t="t" r="r" b="b"/>
                <a:pathLst>
                  <a:path w="722" h="1408" extrusionOk="0">
                    <a:moveTo>
                      <a:pt x="722" y="1408"/>
                    </a:moveTo>
                    <a:lnTo>
                      <a:pt x="605" y="1408"/>
                    </a:lnTo>
                    <a:lnTo>
                      <a:pt x="605" y="276"/>
                    </a:lnTo>
                    <a:lnTo>
                      <a:pt x="360" y="134"/>
                    </a:lnTo>
                    <a:lnTo>
                      <a:pt x="116" y="276"/>
                    </a:lnTo>
                    <a:lnTo>
                      <a:pt x="116" y="1408"/>
                    </a:lnTo>
                    <a:lnTo>
                      <a:pt x="0" y="1408"/>
                    </a:lnTo>
                    <a:lnTo>
                      <a:pt x="0" y="209"/>
                    </a:lnTo>
                    <a:lnTo>
                      <a:pt x="360" y="0"/>
                    </a:lnTo>
                    <a:lnTo>
                      <a:pt x="722" y="209"/>
                    </a:lnTo>
                    <a:lnTo>
                      <a:pt x="722" y="1408"/>
                    </a:lnTo>
                    <a:close/>
                  </a:path>
                </a:pathLst>
              </a:cu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3"/>
              <p:cNvSpPr/>
              <p:nvPr/>
            </p:nvSpPr>
            <p:spPr>
              <a:xfrm>
                <a:off x="3936304" y="3472787"/>
                <a:ext cx="722500" cy="1601449"/>
              </a:xfrm>
              <a:custGeom>
                <a:avLst/>
                <a:gdLst/>
                <a:ahLst/>
                <a:cxnLst/>
                <a:rect l="l" t="t" r="r" b="b"/>
                <a:pathLst>
                  <a:path w="605" h="1341" extrusionOk="0">
                    <a:moveTo>
                      <a:pt x="605" y="1341"/>
                    </a:moveTo>
                    <a:lnTo>
                      <a:pt x="605" y="175"/>
                    </a:lnTo>
                    <a:lnTo>
                      <a:pt x="302" y="0"/>
                    </a:lnTo>
                    <a:lnTo>
                      <a:pt x="0" y="175"/>
                    </a:lnTo>
                    <a:lnTo>
                      <a:pt x="0" y="1341"/>
                    </a:lnTo>
                  </a:path>
                </a:pathLst>
              </a:custGeom>
              <a:noFill/>
              <a:ln w="9525" cap="flat" cmpd="sng">
                <a:solidFill>
                  <a:schemeClr val="dk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4" name="Google Shape;554;p13"/>
            <p:cNvGrpSpPr/>
            <p:nvPr/>
          </p:nvGrpSpPr>
          <p:grpSpPr>
            <a:xfrm>
              <a:off x="6576205" y="-1319700"/>
              <a:ext cx="1000752" cy="1831933"/>
              <a:chOff x="4803305" y="0"/>
              <a:chExt cx="1000752" cy="1831933"/>
            </a:xfrm>
          </p:grpSpPr>
          <p:sp>
            <p:nvSpPr>
              <p:cNvPr id="555" name="Google Shape;555;p13"/>
              <p:cNvSpPr/>
              <p:nvPr/>
            </p:nvSpPr>
            <p:spPr>
              <a:xfrm>
                <a:off x="4803305" y="0"/>
                <a:ext cx="1000752" cy="1831933"/>
              </a:xfrm>
              <a:custGeom>
                <a:avLst/>
                <a:gdLst/>
                <a:ahLst/>
                <a:cxnLst/>
                <a:rect l="l" t="t" r="r" b="b"/>
                <a:pathLst>
                  <a:path w="838" h="1534" extrusionOk="0">
                    <a:moveTo>
                      <a:pt x="234" y="0"/>
                    </a:moveTo>
                    <a:lnTo>
                      <a:pt x="234" y="1157"/>
                    </a:lnTo>
                    <a:lnTo>
                      <a:pt x="419" y="1264"/>
                    </a:lnTo>
                    <a:lnTo>
                      <a:pt x="604" y="1157"/>
                    </a:lnTo>
                    <a:lnTo>
                      <a:pt x="604" y="0"/>
                    </a:lnTo>
                    <a:lnTo>
                      <a:pt x="838" y="0"/>
                    </a:lnTo>
                    <a:lnTo>
                      <a:pt x="838" y="1291"/>
                    </a:lnTo>
                    <a:lnTo>
                      <a:pt x="419" y="1534"/>
                    </a:lnTo>
                    <a:lnTo>
                      <a:pt x="0" y="1291"/>
                    </a:lnTo>
                    <a:lnTo>
                      <a:pt x="0" y="0"/>
                    </a:lnTo>
                    <a:lnTo>
                      <a:pt x="234"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3"/>
              <p:cNvSpPr/>
              <p:nvPr/>
            </p:nvSpPr>
            <p:spPr>
              <a:xfrm>
                <a:off x="4873764" y="70458"/>
                <a:ext cx="859835" cy="1681462"/>
              </a:xfrm>
              <a:custGeom>
                <a:avLst/>
                <a:gdLst/>
                <a:ahLst/>
                <a:cxnLst/>
                <a:rect l="l" t="t" r="r" b="b"/>
                <a:pathLst>
                  <a:path w="720" h="1408" extrusionOk="0">
                    <a:moveTo>
                      <a:pt x="0" y="0"/>
                    </a:moveTo>
                    <a:lnTo>
                      <a:pt x="117" y="0"/>
                    </a:lnTo>
                    <a:lnTo>
                      <a:pt x="117" y="1132"/>
                    </a:lnTo>
                    <a:lnTo>
                      <a:pt x="360" y="1272"/>
                    </a:lnTo>
                    <a:lnTo>
                      <a:pt x="604" y="1132"/>
                    </a:lnTo>
                    <a:lnTo>
                      <a:pt x="604" y="0"/>
                    </a:lnTo>
                    <a:lnTo>
                      <a:pt x="720" y="0"/>
                    </a:lnTo>
                    <a:lnTo>
                      <a:pt x="720" y="1199"/>
                    </a:lnTo>
                    <a:lnTo>
                      <a:pt x="360" y="1408"/>
                    </a:lnTo>
                    <a:lnTo>
                      <a:pt x="0" y="1199"/>
                    </a:lnTo>
                    <a:lnTo>
                      <a:pt x="0"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3"/>
              <p:cNvSpPr/>
              <p:nvPr/>
            </p:nvSpPr>
            <p:spPr>
              <a:xfrm>
                <a:off x="4943029" y="70458"/>
                <a:ext cx="721306" cy="1600255"/>
              </a:xfrm>
              <a:custGeom>
                <a:avLst/>
                <a:gdLst/>
                <a:ahLst/>
                <a:cxnLst/>
                <a:rect l="l" t="t" r="r" b="b"/>
                <a:pathLst>
                  <a:path w="604" h="1340" extrusionOk="0">
                    <a:moveTo>
                      <a:pt x="0" y="0"/>
                    </a:moveTo>
                    <a:lnTo>
                      <a:pt x="0" y="1165"/>
                    </a:lnTo>
                    <a:lnTo>
                      <a:pt x="302" y="1340"/>
                    </a:lnTo>
                    <a:lnTo>
                      <a:pt x="604" y="1165"/>
                    </a:lnTo>
                    <a:lnTo>
                      <a:pt x="604" y="0"/>
                    </a:lnTo>
                  </a:path>
                </a:pathLst>
              </a:custGeom>
              <a:noFill/>
              <a:ln w="9525"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85"/>
        <p:cNvGrpSpPr/>
        <p:nvPr/>
      </p:nvGrpSpPr>
      <p:grpSpPr>
        <a:xfrm>
          <a:off x="0" y="0"/>
          <a:ext cx="0" cy="0"/>
          <a:chOff x="0" y="0"/>
          <a:chExt cx="0" cy="0"/>
        </a:xfrm>
      </p:grpSpPr>
      <p:sp>
        <p:nvSpPr>
          <p:cNvPr id="686" name="Google Shape;686;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7" name="Google Shape;687;p17"/>
          <p:cNvSpPr txBox="1">
            <a:spLocks noGrp="1"/>
          </p:cNvSpPr>
          <p:nvPr>
            <p:ph type="subTitle" idx="1"/>
          </p:nvPr>
        </p:nvSpPr>
        <p:spPr>
          <a:xfrm>
            <a:off x="713225" y="2147527"/>
            <a:ext cx="2392800" cy="185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88" name="Google Shape;688;p17"/>
          <p:cNvSpPr txBox="1">
            <a:spLocks noGrp="1"/>
          </p:cNvSpPr>
          <p:nvPr>
            <p:ph type="subTitle" idx="2"/>
          </p:nvPr>
        </p:nvSpPr>
        <p:spPr>
          <a:xfrm>
            <a:off x="3372150" y="2147525"/>
            <a:ext cx="2392800" cy="185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89" name="Google Shape;689;p17"/>
          <p:cNvSpPr txBox="1">
            <a:spLocks noGrp="1"/>
          </p:cNvSpPr>
          <p:nvPr>
            <p:ph type="subTitle" idx="3"/>
          </p:nvPr>
        </p:nvSpPr>
        <p:spPr>
          <a:xfrm>
            <a:off x="6031075" y="2147528"/>
            <a:ext cx="2392800" cy="185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90" name="Google Shape;690;p17"/>
          <p:cNvSpPr txBox="1">
            <a:spLocks noGrp="1"/>
          </p:cNvSpPr>
          <p:nvPr>
            <p:ph type="subTitle" idx="4"/>
          </p:nvPr>
        </p:nvSpPr>
        <p:spPr>
          <a:xfrm>
            <a:off x="713225" y="1682225"/>
            <a:ext cx="2392800" cy="46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1800" b="1">
                <a:solidFill>
                  <a:schemeClr val="dk1"/>
                </a:solidFill>
                <a:latin typeface="Be Vietnam Pro"/>
                <a:ea typeface="Be Vietnam Pro"/>
                <a:cs typeface="Be Vietnam Pro"/>
                <a:sym typeface="Be Vietnam Pro"/>
              </a:defRPr>
            </a:lvl1pPr>
            <a:lvl2pPr lvl="1"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2pPr>
            <a:lvl3pPr lvl="2"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3pPr>
            <a:lvl4pPr lvl="3"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4pPr>
            <a:lvl5pPr lvl="4"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5pPr>
            <a:lvl6pPr lvl="5"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6pPr>
            <a:lvl7pPr lvl="6"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7pPr>
            <a:lvl8pPr lvl="7"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8pPr>
            <a:lvl9pPr lvl="8"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9pPr>
          </a:lstStyle>
          <a:p>
            <a:endParaRPr/>
          </a:p>
        </p:txBody>
      </p:sp>
      <p:sp>
        <p:nvSpPr>
          <p:cNvPr id="691" name="Google Shape;691;p17"/>
          <p:cNvSpPr txBox="1">
            <a:spLocks noGrp="1"/>
          </p:cNvSpPr>
          <p:nvPr>
            <p:ph type="subTitle" idx="5"/>
          </p:nvPr>
        </p:nvSpPr>
        <p:spPr>
          <a:xfrm>
            <a:off x="3372154" y="1682225"/>
            <a:ext cx="2392800" cy="46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1800" b="1">
                <a:solidFill>
                  <a:schemeClr val="dk1"/>
                </a:solidFill>
                <a:latin typeface="Be Vietnam Pro"/>
                <a:ea typeface="Be Vietnam Pro"/>
                <a:cs typeface="Be Vietnam Pro"/>
                <a:sym typeface="Be Vietnam Pro"/>
              </a:defRPr>
            </a:lvl1pPr>
            <a:lvl2pPr lvl="1"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2pPr>
            <a:lvl3pPr lvl="2"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3pPr>
            <a:lvl4pPr lvl="3"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4pPr>
            <a:lvl5pPr lvl="4"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5pPr>
            <a:lvl6pPr lvl="5"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6pPr>
            <a:lvl7pPr lvl="6"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7pPr>
            <a:lvl8pPr lvl="7"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8pPr>
            <a:lvl9pPr lvl="8"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9pPr>
          </a:lstStyle>
          <a:p>
            <a:endParaRPr/>
          </a:p>
        </p:txBody>
      </p:sp>
      <p:sp>
        <p:nvSpPr>
          <p:cNvPr id="692" name="Google Shape;692;p17"/>
          <p:cNvSpPr txBox="1">
            <a:spLocks noGrp="1"/>
          </p:cNvSpPr>
          <p:nvPr>
            <p:ph type="subTitle" idx="6"/>
          </p:nvPr>
        </p:nvSpPr>
        <p:spPr>
          <a:xfrm>
            <a:off x="6031075" y="1682225"/>
            <a:ext cx="2392800" cy="46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1800" b="1">
                <a:solidFill>
                  <a:schemeClr val="dk1"/>
                </a:solidFill>
                <a:latin typeface="Be Vietnam Pro"/>
                <a:ea typeface="Be Vietnam Pro"/>
                <a:cs typeface="Be Vietnam Pro"/>
                <a:sym typeface="Be Vietnam Pro"/>
              </a:defRPr>
            </a:lvl1pPr>
            <a:lvl2pPr lvl="1"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2pPr>
            <a:lvl3pPr lvl="2"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3pPr>
            <a:lvl4pPr lvl="3"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4pPr>
            <a:lvl5pPr lvl="4"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5pPr>
            <a:lvl6pPr lvl="5"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6pPr>
            <a:lvl7pPr lvl="6"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7pPr>
            <a:lvl8pPr lvl="7"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8pPr>
            <a:lvl9pPr lvl="8"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9pPr>
          </a:lstStyle>
          <a:p>
            <a:endParaRPr/>
          </a:p>
        </p:txBody>
      </p:sp>
      <p:sp>
        <p:nvSpPr>
          <p:cNvPr id="693" name="Google Shape;693;p17"/>
          <p:cNvSpPr/>
          <p:nvPr/>
        </p:nvSpPr>
        <p:spPr>
          <a:xfrm>
            <a:off x="-50" y="4308100"/>
            <a:ext cx="9144000" cy="8883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nvGrpSpPr>
          <p:cNvPr id="694" name="Google Shape;694;p17"/>
          <p:cNvGrpSpPr/>
          <p:nvPr/>
        </p:nvGrpSpPr>
        <p:grpSpPr>
          <a:xfrm>
            <a:off x="398799" y="-216459"/>
            <a:ext cx="8989452" cy="4941046"/>
            <a:chOff x="398799" y="-216459"/>
            <a:chExt cx="8989452" cy="4941046"/>
          </a:xfrm>
        </p:grpSpPr>
        <p:sp>
          <p:nvSpPr>
            <p:cNvPr id="695" name="Google Shape;695;p17"/>
            <p:cNvSpPr/>
            <p:nvPr/>
          </p:nvSpPr>
          <p:spPr>
            <a:xfrm rot="5400000">
              <a:off x="417676" y="4464523"/>
              <a:ext cx="241187" cy="278941"/>
            </a:xfrm>
            <a:custGeom>
              <a:avLst/>
              <a:gdLst/>
              <a:ahLst/>
              <a:cxnLst/>
              <a:rect l="l" t="t" r="r" b="b"/>
              <a:pathLst>
                <a:path w="230" h="266" extrusionOk="0">
                  <a:moveTo>
                    <a:pt x="0" y="66"/>
                  </a:moveTo>
                  <a:lnTo>
                    <a:pt x="0" y="199"/>
                  </a:lnTo>
                  <a:lnTo>
                    <a:pt x="116" y="266"/>
                  </a:lnTo>
                  <a:lnTo>
                    <a:pt x="230" y="199"/>
                  </a:lnTo>
                  <a:lnTo>
                    <a:pt x="230" y="66"/>
                  </a:lnTo>
                  <a:lnTo>
                    <a:pt x="116" y="0"/>
                  </a:lnTo>
                  <a:lnTo>
                    <a:pt x="0" y="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rot="5400000">
              <a:off x="8615592" y="-271395"/>
              <a:ext cx="717723" cy="827594"/>
            </a:xfrm>
            <a:custGeom>
              <a:avLst/>
              <a:gdLst/>
              <a:ahLst/>
              <a:cxnLst/>
              <a:rect l="l" t="t" r="r" b="b"/>
              <a:pathLst>
                <a:path w="601" h="693" extrusionOk="0">
                  <a:moveTo>
                    <a:pt x="0" y="174"/>
                  </a:moveTo>
                  <a:lnTo>
                    <a:pt x="0" y="519"/>
                  </a:lnTo>
                  <a:lnTo>
                    <a:pt x="301" y="693"/>
                  </a:lnTo>
                  <a:lnTo>
                    <a:pt x="601" y="519"/>
                  </a:lnTo>
                  <a:lnTo>
                    <a:pt x="601" y="174"/>
                  </a:lnTo>
                  <a:lnTo>
                    <a:pt x="301" y="0"/>
                  </a:lnTo>
                  <a:lnTo>
                    <a:pt x="0" y="1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7" name="Google Shape;697;p17"/>
          <p:cNvGrpSpPr/>
          <p:nvPr/>
        </p:nvGrpSpPr>
        <p:grpSpPr>
          <a:xfrm rot="10800000">
            <a:off x="8738562" y="3985848"/>
            <a:ext cx="167191" cy="930283"/>
            <a:chOff x="192562" y="3467350"/>
            <a:chExt cx="167191" cy="930283"/>
          </a:xfrm>
        </p:grpSpPr>
        <p:sp>
          <p:nvSpPr>
            <p:cNvPr id="698" name="Google Shape;698;p17"/>
            <p:cNvSpPr/>
            <p:nvPr/>
          </p:nvSpPr>
          <p:spPr>
            <a:xfrm rot="5400000">
              <a:off x="323325" y="3977866"/>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17"/>
            <p:cNvSpPr/>
            <p:nvPr/>
          </p:nvSpPr>
          <p:spPr>
            <a:xfrm rot="5400000">
              <a:off x="322130" y="4105647"/>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rot="5400000">
              <a:off x="322727" y="4232831"/>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rot="5400000">
              <a:off x="322130" y="4360015"/>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17"/>
            <p:cNvSpPr/>
            <p:nvPr/>
          </p:nvSpPr>
          <p:spPr>
            <a:xfrm rot="5400000">
              <a:off x="323329" y="3469141"/>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rot="5400000">
              <a:off x="322135" y="3596922"/>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rot="5400000">
              <a:off x="322732" y="3724106"/>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rot="5400000">
              <a:off x="322135" y="3851290"/>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rot="5400000">
              <a:off x="190174" y="3469739"/>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rot="5400000">
              <a:off x="188980" y="3597520"/>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rot="5400000">
              <a:off x="189577" y="3724703"/>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rot="5400000">
              <a:off x="188980" y="3851887"/>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0" name="Google Shape;710;p17"/>
          <p:cNvGrpSpPr/>
          <p:nvPr/>
        </p:nvGrpSpPr>
        <p:grpSpPr>
          <a:xfrm>
            <a:off x="521144" y="229367"/>
            <a:ext cx="9758106" cy="5359854"/>
            <a:chOff x="521144" y="229367"/>
            <a:chExt cx="9758106" cy="5359854"/>
          </a:xfrm>
        </p:grpSpPr>
        <p:sp>
          <p:nvSpPr>
            <p:cNvPr id="711" name="Google Shape;711;p17"/>
            <p:cNvSpPr/>
            <p:nvPr/>
          </p:nvSpPr>
          <p:spPr>
            <a:xfrm rot="5400000">
              <a:off x="8674888" y="115130"/>
              <a:ext cx="1490125" cy="1718600"/>
            </a:xfrm>
            <a:custGeom>
              <a:avLst/>
              <a:gdLst/>
              <a:ahLst/>
              <a:cxnLst/>
              <a:rect l="l" t="t" r="r" b="b"/>
              <a:pathLst>
                <a:path w="437" h="504" extrusionOk="0">
                  <a:moveTo>
                    <a:pt x="0" y="127"/>
                  </a:moveTo>
                  <a:lnTo>
                    <a:pt x="0" y="379"/>
                  </a:lnTo>
                  <a:lnTo>
                    <a:pt x="218" y="504"/>
                  </a:lnTo>
                  <a:lnTo>
                    <a:pt x="437" y="379"/>
                  </a:lnTo>
                  <a:lnTo>
                    <a:pt x="437" y="127"/>
                  </a:lnTo>
                  <a:lnTo>
                    <a:pt x="218" y="0"/>
                  </a:lnTo>
                  <a:lnTo>
                    <a:pt x="0" y="127"/>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rot="5400000">
              <a:off x="552082" y="4484612"/>
              <a:ext cx="400580" cy="462455"/>
            </a:xfrm>
            <a:custGeom>
              <a:avLst/>
              <a:gdLst/>
              <a:ahLst/>
              <a:cxnLst/>
              <a:rect l="l" t="t" r="r" b="b"/>
              <a:pathLst>
                <a:path w="382" h="441" extrusionOk="0">
                  <a:moveTo>
                    <a:pt x="0" y="110"/>
                  </a:moveTo>
                  <a:lnTo>
                    <a:pt x="0" y="330"/>
                  </a:lnTo>
                  <a:lnTo>
                    <a:pt x="191" y="441"/>
                  </a:lnTo>
                  <a:lnTo>
                    <a:pt x="382" y="330"/>
                  </a:lnTo>
                  <a:lnTo>
                    <a:pt x="382" y="110"/>
                  </a:lnTo>
                  <a:lnTo>
                    <a:pt x="191" y="0"/>
                  </a:lnTo>
                  <a:lnTo>
                    <a:pt x="0" y="110"/>
                  </a:lnTo>
                  <a:close/>
                </a:path>
              </a:pathLst>
            </a:cu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a:off x="6850452" y="4793947"/>
              <a:ext cx="687881" cy="795274"/>
            </a:xfrm>
            <a:custGeom>
              <a:avLst/>
              <a:gdLst/>
              <a:ahLst/>
              <a:cxnLst/>
              <a:rect l="l" t="t" r="r" b="b"/>
              <a:pathLst>
                <a:path w="852" h="985" extrusionOk="0">
                  <a:moveTo>
                    <a:pt x="0" y="247"/>
                  </a:moveTo>
                  <a:lnTo>
                    <a:pt x="0" y="738"/>
                  </a:lnTo>
                  <a:lnTo>
                    <a:pt x="426" y="985"/>
                  </a:lnTo>
                  <a:lnTo>
                    <a:pt x="852" y="738"/>
                  </a:lnTo>
                  <a:lnTo>
                    <a:pt x="852" y="247"/>
                  </a:lnTo>
                  <a:lnTo>
                    <a:pt x="426" y="0"/>
                  </a:lnTo>
                  <a:lnTo>
                    <a:pt x="0" y="247"/>
                  </a:lnTo>
                  <a:close/>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4" name="Google Shape;714;p17"/>
          <p:cNvGrpSpPr/>
          <p:nvPr/>
        </p:nvGrpSpPr>
        <p:grpSpPr>
          <a:xfrm>
            <a:off x="-479595" y="-544075"/>
            <a:ext cx="3125726" cy="6867910"/>
            <a:chOff x="-479595" y="-544075"/>
            <a:chExt cx="3125726" cy="6867910"/>
          </a:xfrm>
        </p:grpSpPr>
        <p:grpSp>
          <p:nvGrpSpPr>
            <p:cNvPr id="715" name="Google Shape;715;p17"/>
            <p:cNvGrpSpPr/>
            <p:nvPr/>
          </p:nvGrpSpPr>
          <p:grpSpPr>
            <a:xfrm>
              <a:off x="1644185" y="4493096"/>
              <a:ext cx="1001946" cy="1830739"/>
              <a:chOff x="3796581" y="3312762"/>
              <a:chExt cx="1001946" cy="1830739"/>
            </a:xfrm>
          </p:grpSpPr>
          <p:sp>
            <p:nvSpPr>
              <p:cNvPr id="716" name="Google Shape;716;p17"/>
              <p:cNvSpPr/>
              <p:nvPr/>
            </p:nvSpPr>
            <p:spPr>
              <a:xfrm>
                <a:off x="3796581" y="3312762"/>
                <a:ext cx="1001946" cy="1830739"/>
              </a:xfrm>
              <a:custGeom>
                <a:avLst/>
                <a:gdLst/>
                <a:ahLst/>
                <a:cxnLst/>
                <a:rect l="l" t="t" r="r" b="b"/>
                <a:pathLst>
                  <a:path w="839" h="1533" extrusionOk="0">
                    <a:moveTo>
                      <a:pt x="606" y="1533"/>
                    </a:moveTo>
                    <a:lnTo>
                      <a:pt x="606" y="376"/>
                    </a:lnTo>
                    <a:lnTo>
                      <a:pt x="419" y="270"/>
                    </a:lnTo>
                    <a:lnTo>
                      <a:pt x="234" y="376"/>
                    </a:lnTo>
                    <a:lnTo>
                      <a:pt x="234" y="1533"/>
                    </a:lnTo>
                    <a:lnTo>
                      <a:pt x="0" y="1533"/>
                    </a:lnTo>
                    <a:lnTo>
                      <a:pt x="0" y="242"/>
                    </a:lnTo>
                    <a:lnTo>
                      <a:pt x="419" y="0"/>
                    </a:lnTo>
                    <a:lnTo>
                      <a:pt x="839" y="242"/>
                    </a:lnTo>
                    <a:lnTo>
                      <a:pt x="839" y="1533"/>
                    </a:lnTo>
                    <a:lnTo>
                      <a:pt x="606" y="1533"/>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3867040" y="3392774"/>
                <a:ext cx="862223" cy="1681462"/>
              </a:xfrm>
              <a:custGeom>
                <a:avLst/>
                <a:gdLst/>
                <a:ahLst/>
                <a:cxnLst/>
                <a:rect l="l" t="t" r="r" b="b"/>
                <a:pathLst>
                  <a:path w="722" h="1408" extrusionOk="0">
                    <a:moveTo>
                      <a:pt x="722" y="1408"/>
                    </a:moveTo>
                    <a:lnTo>
                      <a:pt x="605" y="1408"/>
                    </a:lnTo>
                    <a:lnTo>
                      <a:pt x="605" y="276"/>
                    </a:lnTo>
                    <a:lnTo>
                      <a:pt x="360" y="134"/>
                    </a:lnTo>
                    <a:lnTo>
                      <a:pt x="116" y="276"/>
                    </a:lnTo>
                    <a:lnTo>
                      <a:pt x="116" y="1408"/>
                    </a:lnTo>
                    <a:lnTo>
                      <a:pt x="0" y="1408"/>
                    </a:lnTo>
                    <a:lnTo>
                      <a:pt x="0" y="209"/>
                    </a:lnTo>
                    <a:lnTo>
                      <a:pt x="360" y="0"/>
                    </a:lnTo>
                    <a:lnTo>
                      <a:pt x="722" y="209"/>
                    </a:lnTo>
                    <a:lnTo>
                      <a:pt x="722" y="1408"/>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3936304" y="3472787"/>
                <a:ext cx="722500" cy="1601449"/>
              </a:xfrm>
              <a:custGeom>
                <a:avLst/>
                <a:gdLst/>
                <a:ahLst/>
                <a:cxnLst/>
                <a:rect l="l" t="t" r="r" b="b"/>
                <a:pathLst>
                  <a:path w="605" h="1341" extrusionOk="0">
                    <a:moveTo>
                      <a:pt x="605" y="1341"/>
                    </a:moveTo>
                    <a:lnTo>
                      <a:pt x="605" y="175"/>
                    </a:lnTo>
                    <a:lnTo>
                      <a:pt x="302" y="0"/>
                    </a:lnTo>
                    <a:lnTo>
                      <a:pt x="0" y="175"/>
                    </a:lnTo>
                    <a:lnTo>
                      <a:pt x="0" y="1341"/>
                    </a:lnTo>
                  </a:path>
                </a:pathLst>
              </a:custGeom>
              <a:noFill/>
              <a:ln w="9525" cap="flat" cmpd="sng">
                <a:solidFill>
                  <a:schemeClr val="accent2"/>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9" name="Google Shape;719;p17"/>
            <p:cNvGrpSpPr/>
            <p:nvPr/>
          </p:nvGrpSpPr>
          <p:grpSpPr>
            <a:xfrm>
              <a:off x="-479595" y="-544075"/>
              <a:ext cx="1000752" cy="1831933"/>
              <a:chOff x="4803305" y="0"/>
              <a:chExt cx="1000752" cy="1831933"/>
            </a:xfrm>
          </p:grpSpPr>
          <p:sp>
            <p:nvSpPr>
              <p:cNvPr id="720" name="Google Shape;720;p17"/>
              <p:cNvSpPr/>
              <p:nvPr/>
            </p:nvSpPr>
            <p:spPr>
              <a:xfrm>
                <a:off x="4803305" y="0"/>
                <a:ext cx="1000752" cy="1831933"/>
              </a:xfrm>
              <a:custGeom>
                <a:avLst/>
                <a:gdLst/>
                <a:ahLst/>
                <a:cxnLst/>
                <a:rect l="l" t="t" r="r" b="b"/>
                <a:pathLst>
                  <a:path w="838" h="1534" extrusionOk="0">
                    <a:moveTo>
                      <a:pt x="234" y="0"/>
                    </a:moveTo>
                    <a:lnTo>
                      <a:pt x="234" y="1157"/>
                    </a:lnTo>
                    <a:lnTo>
                      <a:pt x="419" y="1264"/>
                    </a:lnTo>
                    <a:lnTo>
                      <a:pt x="604" y="1157"/>
                    </a:lnTo>
                    <a:lnTo>
                      <a:pt x="604" y="0"/>
                    </a:lnTo>
                    <a:lnTo>
                      <a:pt x="838" y="0"/>
                    </a:lnTo>
                    <a:lnTo>
                      <a:pt x="838" y="1291"/>
                    </a:lnTo>
                    <a:lnTo>
                      <a:pt x="419" y="1534"/>
                    </a:lnTo>
                    <a:lnTo>
                      <a:pt x="0" y="1291"/>
                    </a:lnTo>
                    <a:lnTo>
                      <a:pt x="0" y="0"/>
                    </a:lnTo>
                    <a:lnTo>
                      <a:pt x="234"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4873764" y="70458"/>
                <a:ext cx="859835" cy="1681462"/>
              </a:xfrm>
              <a:custGeom>
                <a:avLst/>
                <a:gdLst/>
                <a:ahLst/>
                <a:cxnLst/>
                <a:rect l="l" t="t" r="r" b="b"/>
                <a:pathLst>
                  <a:path w="720" h="1408" extrusionOk="0">
                    <a:moveTo>
                      <a:pt x="0" y="0"/>
                    </a:moveTo>
                    <a:lnTo>
                      <a:pt x="117" y="0"/>
                    </a:lnTo>
                    <a:lnTo>
                      <a:pt x="117" y="1132"/>
                    </a:lnTo>
                    <a:lnTo>
                      <a:pt x="360" y="1272"/>
                    </a:lnTo>
                    <a:lnTo>
                      <a:pt x="604" y="1132"/>
                    </a:lnTo>
                    <a:lnTo>
                      <a:pt x="604" y="0"/>
                    </a:lnTo>
                    <a:lnTo>
                      <a:pt x="720" y="0"/>
                    </a:lnTo>
                    <a:lnTo>
                      <a:pt x="720" y="1199"/>
                    </a:lnTo>
                    <a:lnTo>
                      <a:pt x="360" y="1408"/>
                    </a:lnTo>
                    <a:lnTo>
                      <a:pt x="0" y="1199"/>
                    </a:lnTo>
                    <a:lnTo>
                      <a:pt x="0"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4943029" y="70458"/>
                <a:ext cx="721306" cy="1600255"/>
              </a:xfrm>
              <a:custGeom>
                <a:avLst/>
                <a:gdLst/>
                <a:ahLst/>
                <a:cxnLst/>
                <a:rect l="l" t="t" r="r" b="b"/>
                <a:pathLst>
                  <a:path w="604" h="1340" extrusionOk="0">
                    <a:moveTo>
                      <a:pt x="0" y="0"/>
                    </a:moveTo>
                    <a:lnTo>
                      <a:pt x="0" y="1165"/>
                    </a:lnTo>
                    <a:lnTo>
                      <a:pt x="302" y="1340"/>
                    </a:lnTo>
                    <a:lnTo>
                      <a:pt x="604" y="1165"/>
                    </a:lnTo>
                    <a:lnTo>
                      <a:pt x="604" y="0"/>
                    </a:lnTo>
                  </a:path>
                </a:pathLst>
              </a:custGeom>
              <a:noFill/>
              <a:ln w="9525"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805"/>
        <p:cNvGrpSpPr/>
        <p:nvPr/>
      </p:nvGrpSpPr>
      <p:grpSpPr>
        <a:xfrm>
          <a:off x="0" y="0"/>
          <a:ext cx="0" cy="0"/>
          <a:chOff x="0" y="0"/>
          <a:chExt cx="0" cy="0"/>
        </a:xfrm>
      </p:grpSpPr>
      <p:sp>
        <p:nvSpPr>
          <p:cNvPr id="806" name="Google Shape;806;p20"/>
          <p:cNvSpPr/>
          <p:nvPr/>
        </p:nvSpPr>
        <p:spPr>
          <a:xfrm>
            <a:off x="2741125" y="-52425"/>
            <a:ext cx="6420300" cy="52431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807" name="Google Shape;807;p20"/>
          <p:cNvSpPr txBox="1">
            <a:spLocks noGrp="1"/>
          </p:cNvSpPr>
          <p:nvPr>
            <p:ph type="title" hasCustomPrompt="1"/>
          </p:nvPr>
        </p:nvSpPr>
        <p:spPr>
          <a:xfrm>
            <a:off x="4284900" y="2017451"/>
            <a:ext cx="39114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08" name="Google Shape;808;p20"/>
          <p:cNvSpPr txBox="1">
            <a:spLocks noGrp="1"/>
          </p:cNvSpPr>
          <p:nvPr>
            <p:ph type="subTitle" idx="1"/>
          </p:nvPr>
        </p:nvSpPr>
        <p:spPr>
          <a:xfrm>
            <a:off x="4284907" y="2725222"/>
            <a:ext cx="3911400" cy="4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solidFill>
                  <a:schemeClr val="lt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809" name="Google Shape;809;p20"/>
          <p:cNvSpPr txBox="1">
            <a:spLocks noGrp="1"/>
          </p:cNvSpPr>
          <p:nvPr>
            <p:ph type="title" idx="2" hasCustomPrompt="1"/>
          </p:nvPr>
        </p:nvSpPr>
        <p:spPr>
          <a:xfrm>
            <a:off x="4284907" y="572938"/>
            <a:ext cx="39114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10" name="Google Shape;810;p20"/>
          <p:cNvSpPr txBox="1">
            <a:spLocks noGrp="1"/>
          </p:cNvSpPr>
          <p:nvPr>
            <p:ph type="subTitle" idx="3"/>
          </p:nvPr>
        </p:nvSpPr>
        <p:spPr>
          <a:xfrm>
            <a:off x="4284907" y="1280992"/>
            <a:ext cx="3911400" cy="4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solidFill>
                  <a:schemeClr val="lt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811" name="Google Shape;811;p20"/>
          <p:cNvSpPr txBox="1">
            <a:spLocks noGrp="1"/>
          </p:cNvSpPr>
          <p:nvPr>
            <p:ph type="title" idx="4" hasCustomPrompt="1"/>
          </p:nvPr>
        </p:nvSpPr>
        <p:spPr>
          <a:xfrm>
            <a:off x="4284914" y="3461679"/>
            <a:ext cx="39114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12" name="Google Shape;812;p20"/>
          <p:cNvSpPr txBox="1">
            <a:spLocks noGrp="1"/>
          </p:cNvSpPr>
          <p:nvPr>
            <p:ph type="subTitle" idx="5"/>
          </p:nvPr>
        </p:nvSpPr>
        <p:spPr>
          <a:xfrm>
            <a:off x="4284914" y="4169452"/>
            <a:ext cx="3911400" cy="4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solidFill>
                  <a:schemeClr val="lt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grpSp>
        <p:nvGrpSpPr>
          <p:cNvPr id="813" name="Google Shape;813;p20"/>
          <p:cNvGrpSpPr/>
          <p:nvPr/>
        </p:nvGrpSpPr>
        <p:grpSpPr>
          <a:xfrm>
            <a:off x="398799" y="-331676"/>
            <a:ext cx="9212999" cy="5056263"/>
            <a:chOff x="398799" y="-331676"/>
            <a:chExt cx="9212999" cy="5056263"/>
          </a:xfrm>
        </p:grpSpPr>
        <p:sp>
          <p:nvSpPr>
            <p:cNvPr id="814" name="Google Shape;814;p20"/>
            <p:cNvSpPr/>
            <p:nvPr/>
          </p:nvSpPr>
          <p:spPr>
            <a:xfrm rot="5400000">
              <a:off x="2924698" y="587337"/>
              <a:ext cx="583850" cy="673225"/>
            </a:xfrm>
            <a:custGeom>
              <a:avLst/>
              <a:gdLst/>
              <a:ahLst/>
              <a:cxnLst/>
              <a:rect l="l" t="t" r="r" b="b"/>
              <a:pathLst>
                <a:path w="601" h="693" extrusionOk="0">
                  <a:moveTo>
                    <a:pt x="0" y="174"/>
                  </a:moveTo>
                  <a:lnTo>
                    <a:pt x="0" y="519"/>
                  </a:lnTo>
                  <a:lnTo>
                    <a:pt x="301" y="693"/>
                  </a:lnTo>
                  <a:lnTo>
                    <a:pt x="601" y="519"/>
                  </a:lnTo>
                  <a:lnTo>
                    <a:pt x="601" y="174"/>
                  </a:lnTo>
                  <a:lnTo>
                    <a:pt x="301" y="0"/>
                  </a:lnTo>
                  <a:lnTo>
                    <a:pt x="0" y="17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20"/>
            <p:cNvSpPr/>
            <p:nvPr/>
          </p:nvSpPr>
          <p:spPr>
            <a:xfrm rot="5400000">
              <a:off x="417676" y="4464523"/>
              <a:ext cx="241187" cy="278941"/>
            </a:xfrm>
            <a:custGeom>
              <a:avLst/>
              <a:gdLst/>
              <a:ahLst/>
              <a:cxnLst/>
              <a:rect l="l" t="t" r="r" b="b"/>
              <a:pathLst>
                <a:path w="230" h="266" extrusionOk="0">
                  <a:moveTo>
                    <a:pt x="0" y="66"/>
                  </a:moveTo>
                  <a:lnTo>
                    <a:pt x="0" y="199"/>
                  </a:lnTo>
                  <a:lnTo>
                    <a:pt x="116" y="266"/>
                  </a:lnTo>
                  <a:lnTo>
                    <a:pt x="230" y="199"/>
                  </a:lnTo>
                  <a:lnTo>
                    <a:pt x="230" y="66"/>
                  </a:lnTo>
                  <a:lnTo>
                    <a:pt x="116" y="0"/>
                  </a:lnTo>
                  <a:lnTo>
                    <a:pt x="0" y="6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0"/>
            <p:cNvSpPr/>
            <p:nvPr/>
          </p:nvSpPr>
          <p:spPr>
            <a:xfrm rot="5400000">
              <a:off x="8421723" y="-416302"/>
              <a:ext cx="1105449" cy="1274701"/>
            </a:xfrm>
            <a:custGeom>
              <a:avLst/>
              <a:gdLst/>
              <a:ahLst/>
              <a:cxnLst/>
              <a:rect l="l" t="t" r="r" b="b"/>
              <a:pathLst>
                <a:path w="601" h="693" extrusionOk="0">
                  <a:moveTo>
                    <a:pt x="0" y="174"/>
                  </a:moveTo>
                  <a:lnTo>
                    <a:pt x="0" y="519"/>
                  </a:lnTo>
                  <a:lnTo>
                    <a:pt x="301" y="693"/>
                  </a:lnTo>
                  <a:lnTo>
                    <a:pt x="601" y="519"/>
                  </a:lnTo>
                  <a:lnTo>
                    <a:pt x="601" y="174"/>
                  </a:lnTo>
                  <a:lnTo>
                    <a:pt x="301" y="0"/>
                  </a:lnTo>
                  <a:lnTo>
                    <a:pt x="0" y="1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7" name="Google Shape;817;p20"/>
          <p:cNvGrpSpPr/>
          <p:nvPr/>
        </p:nvGrpSpPr>
        <p:grpSpPr>
          <a:xfrm>
            <a:off x="-553636" y="150465"/>
            <a:ext cx="10946208" cy="5956495"/>
            <a:chOff x="-553636" y="150465"/>
            <a:chExt cx="10946208" cy="5956495"/>
          </a:xfrm>
        </p:grpSpPr>
        <p:grpSp>
          <p:nvGrpSpPr>
            <p:cNvPr id="818" name="Google Shape;818;p20"/>
            <p:cNvGrpSpPr/>
            <p:nvPr/>
          </p:nvGrpSpPr>
          <p:grpSpPr>
            <a:xfrm>
              <a:off x="2592172" y="4276221"/>
              <a:ext cx="1001946" cy="1830739"/>
              <a:chOff x="3796581" y="3312762"/>
              <a:chExt cx="1001946" cy="1830739"/>
            </a:xfrm>
          </p:grpSpPr>
          <p:sp>
            <p:nvSpPr>
              <p:cNvPr id="819" name="Google Shape;819;p20"/>
              <p:cNvSpPr/>
              <p:nvPr/>
            </p:nvSpPr>
            <p:spPr>
              <a:xfrm>
                <a:off x="3796581" y="3312762"/>
                <a:ext cx="1001946" cy="1830739"/>
              </a:xfrm>
              <a:custGeom>
                <a:avLst/>
                <a:gdLst/>
                <a:ahLst/>
                <a:cxnLst/>
                <a:rect l="l" t="t" r="r" b="b"/>
                <a:pathLst>
                  <a:path w="839" h="1533" extrusionOk="0">
                    <a:moveTo>
                      <a:pt x="606" y="1533"/>
                    </a:moveTo>
                    <a:lnTo>
                      <a:pt x="606" y="376"/>
                    </a:lnTo>
                    <a:lnTo>
                      <a:pt x="419" y="270"/>
                    </a:lnTo>
                    <a:lnTo>
                      <a:pt x="234" y="376"/>
                    </a:lnTo>
                    <a:lnTo>
                      <a:pt x="234" y="1533"/>
                    </a:lnTo>
                    <a:lnTo>
                      <a:pt x="0" y="1533"/>
                    </a:lnTo>
                    <a:lnTo>
                      <a:pt x="0" y="242"/>
                    </a:lnTo>
                    <a:lnTo>
                      <a:pt x="419" y="0"/>
                    </a:lnTo>
                    <a:lnTo>
                      <a:pt x="839" y="242"/>
                    </a:lnTo>
                    <a:lnTo>
                      <a:pt x="839" y="1533"/>
                    </a:lnTo>
                    <a:lnTo>
                      <a:pt x="606" y="1533"/>
                    </a:lnTo>
                    <a:close/>
                  </a:path>
                </a:pathLst>
              </a:custGeom>
              <a:noFill/>
              <a:ln w="952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20"/>
              <p:cNvSpPr/>
              <p:nvPr/>
            </p:nvSpPr>
            <p:spPr>
              <a:xfrm>
                <a:off x="3867040" y="3392774"/>
                <a:ext cx="862223" cy="1681462"/>
              </a:xfrm>
              <a:custGeom>
                <a:avLst/>
                <a:gdLst/>
                <a:ahLst/>
                <a:cxnLst/>
                <a:rect l="l" t="t" r="r" b="b"/>
                <a:pathLst>
                  <a:path w="722" h="1408" extrusionOk="0">
                    <a:moveTo>
                      <a:pt x="722" y="1408"/>
                    </a:moveTo>
                    <a:lnTo>
                      <a:pt x="605" y="1408"/>
                    </a:lnTo>
                    <a:lnTo>
                      <a:pt x="605" y="276"/>
                    </a:lnTo>
                    <a:lnTo>
                      <a:pt x="360" y="134"/>
                    </a:lnTo>
                    <a:lnTo>
                      <a:pt x="116" y="276"/>
                    </a:lnTo>
                    <a:lnTo>
                      <a:pt x="116" y="1408"/>
                    </a:lnTo>
                    <a:lnTo>
                      <a:pt x="0" y="1408"/>
                    </a:lnTo>
                    <a:lnTo>
                      <a:pt x="0" y="209"/>
                    </a:lnTo>
                    <a:lnTo>
                      <a:pt x="360" y="0"/>
                    </a:lnTo>
                    <a:lnTo>
                      <a:pt x="722" y="209"/>
                    </a:lnTo>
                    <a:lnTo>
                      <a:pt x="722" y="1408"/>
                    </a:lnTo>
                    <a:close/>
                  </a:path>
                </a:pathLst>
              </a:custGeom>
              <a:noFill/>
              <a:ln w="952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20"/>
              <p:cNvSpPr/>
              <p:nvPr/>
            </p:nvSpPr>
            <p:spPr>
              <a:xfrm>
                <a:off x="3936304" y="3472787"/>
                <a:ext cx="722500" cy="1601449"/>
              </a:xfrm>
              <a:custGeom>
                <a:avLst/>
                <a:gdLst/>
                <a:ahLst/>
                <a:cxnLst/>
                <a:rect l="l" t="t" r="r" b="b"/>
                <a:pathLst>
                  <a:path w="605" h="1341" extrusionOk="0">
                    <a:moveTo>
                      <a:pt x="605" y="1341"/>
                    </a:moveTo>
                    <a:lnTo>
                      <a:pt x="605" y="175"/>
                    </a:lnTo>
                    <a:lnTo>
                      <a:pt x="302" y="0"/>
                    </a:lnTo>
                    <a:lnTo>
                      <a:pt x="0" y="175"/>
                    </a:lnTo>
                    <a:lnTo>
                      <a:pt x="0" y="1341"/>
                    </a:lnTo>
                  </a:path>
                </a:pathLst>
              </a:custGeom>
              <a:noFill/>
              <a:ln w="9525" cap="flat" cmpd="sng">
                <a:solidFill>
                  <a:schemeClr val="dk2"/>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2" name="Google Shape;822;p20"/>
            <p:cNvGrpSpPr/>
            <p:nvPr/>
          </p:nvGrpSpPr>
          <p:grpSpPr>
            <a:xfrm rot="-5400000">
              <a:off x="-138045" y="-265125"/>
              <a:ext cx="1000752" cy="1831933"/>
              <a:chOff x="4803305" y="0"/>
              <a:chExt cx="1000752" cy="1831933"/>
            </a:xfrm>
          </p:grpSpPr>
          <p:sp>
            <p:nvSpPr>
              <p:cNvPr id="823" name="Google Shape;823;p20"/>
              <p:cNvSpPr/>
              <p:nvPr/>
            </p:nvSpPr>
            <p:spPr>
              <a:xfrm>
                <a:off x="4803305" y="0"/>
                <a:ext cx="1000752" cy="1831933"/>
              </a:xfrm>
              <a:custGeom>
                <a:avLst/>
                <a:gdLst/>
                <a:ahLst/>
                <a:cxnLst/>
                <a:rect l="l" t="t" r="r" b="b"/>
                <a:pathLst>
                  <a:path w="838" h="1534" extrusionOk="0">
                    <a:moveTo>
                      <a:pt x="234" y="0"/>
                    </a:moveTo>
                    <a:lnTo>
                      <a:pt x="234" y="1157"/>
                    </a:lnTo>
                    <a:lnTo>
                      <a:pt x="419" y="1264"/>
                    </a:lnTo>
                    <a:lnTo>
                      <a:pt x="604" y="1157"/>
                    </a:lnTo>
                    <a:lnTo>
                      <a:pt x="604" y="0"/>
                    </a:lnTo>
                    <a:lnTo>
                      <a:pt x="838" y="0"/>
                    </a:lnTo>
                    <a:lnTo>
                      <a:pt x="838" y="1291"/>
                    </a:lnTo>
                    <a:lnTo>
                      <a:pt x="419" y="1534"/>
                    </a:lnTo>
                    <a:lnTo>
                      <a:pt x="0" y="1291"/>
                    </a:lnTo>
                    <a:lnTo>
                      <a:pt x="0" y="0"/>
                    </a:lnTo>
                    <a:lnTo>
                      <a:pt x="234" y="0"/>
                    </a:lnTo>
                    <a:close/>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20"/>
              <p:cNvSpPr/>
              <p:nvPr/>
            </p:nvSpPr>
            <p:spPr>
              <a:xfrm>
                <a:off x="4873764" y="70458"/>
                <a:ext cx="859835" cy="1681462"/>
              </a:xfrm>
              <a:custGeom>
                <a:avLst/>
                <a:gdLst/>
                <a:ahLst/>
                <a:cxnLst/>
                <a:rect l="l" t="t" r="r" b="b"/>
                <a:pathLst>
                  <a:path w="720" h="1408" extrusionOk="0">
                    <a:moveTo>
                      <a:pt x="0" y="0"/>
                    </a:moveTo>
                    <a:lnTo>
                      <a:pt x="117" y="0"/>
                    </a:lnTo>
                    <a:lnTo>
                      <a:pt x="117" y="1132"/>
                    </a:lnTo>
                    <a:lnTo>
                      <a:pt x="360" y="1272"/>
                    </a:lnTo>
                    <a:lnTo>
                      <a:pt x="604" y="1132"/>
                    </a:lnTo>
                    <a:lnTo>
                      <a:pt x="604" y="0"/>
                    </a:lnTo>
                    <a:lnTo>
                      <a:pt x="720" y="0"/>
                    </a:lnTo>
                    <a:lnTo>
                      <a:pt x="720" y="1199"/>
                    </a:lnTo>
                    <a:lnTo>
                      <a:pt x="360" y="1408"/>
                    </a:lnTo>
                    <a:lnTo>
                      <a:pt x="0" y="1199"/>
                    </a:lnTo>
                    <a:lnTo>
                      <a:pt x="0" y="0"/>
                    </a:lnTo>
                    <a:close/>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20"/>
              <p:cNvSpPr/>
              <p:nvPr/>
            </p:nvSpPr>
            <p:spPr>
              <a:xfrm>
                <a:off x="4943029" y="70458"/>
                <a:ext cx="721306" cy="1600255"/>
              </a:xfrm>
              <a:custGeom>
                <a:avLst/>
                <a:gdLst/>
                <a:ahLst/>
                <a:cxnLst/>
                <a:rect l="l" t="t" r="r" b="b"/>
                <a:pathLst>
                  <a:path w="604" h="1340" extrusionOk="0">
                    <a:moveTo>
                      <a:pt x="0" y="0"/>
                    </a:moveTo>
                    <a:lnTo>
                      <a:pt x="0" y="1165"/>
                    </a:lnTo>
                    <a:lnTo>
                      <a:pt x="302" y="1340"/>
                    </a:lnTo>
                    <a:lnTo>
                      <a:pt x="604" y="1165"/>
                    </a:lnTo>
                    <a:lnTo>
                      <a:pt x="604" y="0"/>
                    </a:lnTo>
                  </a:path>
                </a:pathLst>
              </a:custGeom>
              <a:noFill/>
              <a:ln w="9525" cap="flat" cmpd="sng">
                <a:solidFill>
                  <a:schemeClr val="lt2"/>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6" name="Google Shape;826;p20"/>
            <p:cNvGrpSpPr/>
            <p:nvPr/>
          </p:nvGrpSpPr>
          <p:grpSpPr>
            <a:xfrm rot="5400000">
              <a:off x="8976230" y="2112425"/>
              <a:ext cx="1000752" cy="1831933"/>
              <a:chOff x="4803305" y="0"/>
              <a:chExt cx="1000752" cy="1831933"/>
            </a:xfrm>
          </p:grpSpPr>
          <p:sp>
            <p:nvSpPr>
              <p:cNvPr id="827" name="Google Shape;827;p20"/>
              <p:cNvSpPr/>
              <p:nvPr/>
            </p:nvSpPr>
            <p:spPr>
              <a:xfrm>
                <a:off x="4803305" y="0"/>
                <a:ext cx="1000752" cy="1831933"/>
              </a:xfrm>
              <a:custGeom>
                <a:avLst/>
                <a:gdLst/>
                <a:ahLst/>
                <a:cxnLst/>
                <a:rect l="l" t="t" r="r" b="b"/>
                <a:pathLst>
                  <a:path w="838" h="1534" extrusionOk="0">
                    <a:moveTo>
                      <a:pt x="234" y="0"/>
                    </a:moveTo>
                    <a:lnTo>
                      <a:pt x="234" y="1157"/>
                    </a:lnTo>
                    <a:lnTo>
                      <a:pt x="419" y="1264"/>
                    </a:lnTo>
                    <a:lnTo>
                      <a:pt x="604" y="1157"/>
                    </a:lnTo>
                    <a:lnTo>
                      <a:pt x="604" y="0"/>
                    </a:lnTo>
                    <a:lnTo>
                      <a:pt x="838" y="0"/>
                    </a:lnTo>
                    <a:lnTo>
                      <a:pt x="838" y="1291"/>
                    </a:lnTo>
                    <a:lnTo>
                      <a:pt x="419" y="1534"/>
                    </a:lnTo>
                    <a:lnTo>
                      <a:pt x="0" y="1291"/>
                    </a:lnTo>
                    <a:lnTo>
                      <a:pt x="0" y="0"/>
                    </a:lnTo>
                    <a:lnTo>
                      <a:pt x="234" y="0"/>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0"/>
              <p:cNvSpPr/>
              <p:nvPr/>
            </p:nvSpPr>
            <p:spPr>
              <a:xfrm>
                <a:off x="4873764" y="70458"/>
                <a:ext cx="859835" cy="1681462"/>
              </a:xfrm>
              <a:custGeom>
                <a:avLst/>
                <a:gdLst/>
                <a:ahLst/>
                <a:cxnLst/>
                <a:rect l="l" t="t" r="r" b="b"/>
                <a:pathLst>
                  <a:path w="720" h="1408" extrusionOk="0">
                    <a:moveTo>
                      <a:pt x="0" y="0"/>
                    </a:moveTo>
                    <a:lnTo>
                      <a:pt x="117" y="0"/>
                    </a:lnTo>
                    <a:lnTo>
                      <a:pt x="117" y="1132"/>
                    </a:lnTo>
                    <a:lnTo>
                      <a:pt x="360" y="1272"/>
                    </a:lnTo>
                    <a:lnTo>
                      <a:pt x="604" y="1132"/>
                    </a:lnTo>
                    <a:lnTo>
                      <a:pt x="604" y="0"/>
                    </a:lnTo>
                    <a:lnTo>
                      <a:pt x="720" y="0"/>
                    </a:lnTo>
                    <a:lnTo>
                      <a:pt x="720" y="1199"/>
                    </a:lnTo>
                    <a:lnTo>
                      <a:pt x="360" y="1408"/>
                    </a:lnTo>
                    <a:lnTo>
                      <a:pt x="0" y="1199"/>
                    </a:lnTo>
                    <a:lnTo>
                      <a:pt x="0" y="0"/>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20"/>
              <p:cNvSpPr/>
              <p:nvPr/>
            </p:nvSpPr>
            <p:spPr>
              <a:xfrm>
                <a:off x="4943029" y="70458"/>
                <a:ext cx="721306" cy="1600255"/>
              </a:xfrm>
              <a:custGeom>
                <a:avLst/>
                <a:gdLst/>
                <a:ahLst/>
                <a:cxnLst/>
                <a:rect l="l" t="t" r="r" b="b"/>
                <a:pathLst>
                  <a:path w="604" h="1340" extrusionOk="0">
                    <a:moveTo>
                      <a:pt x="0" y="0"/>
                    </a:moveTo>
                    <a:lnTo>
                      <a:pt x="0" y="1165"/>
                    </a:lnTo>
                    <a:lnTo>
                      <a:pt x="302" y="1340"/>
                    </a:lnTo>
                    <a:lnTo>
                      <a:pt x="604" y="1165"/>
                    </a:lnTo>
                    <a:lnTo>
                      <a:pt x="604" y="0"/>
                    </a:lnTo>
                  </a:path>
                </a:pathLst>
              </a:custGeom>
              <a:noFill/>
              <a:ln w="9525" cap="flat" cmpd="sng">
                <a:solidFill>
                  <a:schemeClr val="accent2"/>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30" name="Google Shape;830;p20"/>
          <p:cNvGrpSpPr/>
          <p:nvPr/>
        </p:nvGrpSpPr>
        <p:grpSpPr>
          <a:xfrm>
            <a:off x="-324224" y="-574583"/>
            <a:ext cx="7862557" cy="6163804"/>
            <a:chOff x="-324224" y="-574583"/>
            <a:chExt cx="7862557" cy="6163804"/>
          </a:xfrm>
        </p:grpSpPr>
        <p:sp>
          <p:nvSpPr>
            <p:cNvPr id="831" name="Google Shape;831;p20"/>
            <p:cNvSpPr/>
            <p:nvPr/>
          </p:nvSpPr>
          <p:spPr>
            <a:xfrm rot="5400000">
              <a:off x="2059838" y="-688820"/>
              <a:ext cx="1490125" cy="1718600"/>
            </a:xfrm>
            <a:custGeom>
              <a:avLst/>
              <a:gdLst/>
              <a:ahLst/>
              <a:cxnLst/>
              <a:rect l="l" t="t" r="r" b="b"/>
              <a:pathLst>
                <a:path w="437" h="504" extrusionOk="0">
                  <a:moveTo>
                    <a:pt x="0" y="127"/>
                  </a:moveTo>
                  <a:lnTo>
                    <a:pt x="0" y="379"/>
                  </a:lnTo>
                  <a:lnTo>
                    <a:pt x="218" y="504"/>
                  </a:lnTo>
                  <a:lnTo>
                    <a:pt x="437" y="379"/>
                  </a:lnTo>
                  <a:lnTo>
                    <a:pt x="437" y="127"/>
                  </a:lnTo>
                  <a:lnTo>
                    <a:pt x="218" y="0"/>
                  </a:lnTo>
                  <a:lnTo>
                    <a:pt x="0" y="127"/>
                  </a:lnTo>
                  <a:close/>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20"/>
            <p:cNvSpPr/>
            <p:nvPr/>
          </p:nvSpPr>
          <p:spPr>
            <a:xfrm rot="5400000">
              <a:off x="552082" y="4484612"/>
              <a:ext cx="400580" cy="462455"/>
            </a:xfrm>
            <a:custGeom>
              <a:avLst/>
              <a:gdLst/>
              <a:ahLst/>
              <a:cxnLst/>
              <a:rect l="l" t="t" r="r" b="b"/>
              <a:pathLst>
                <a:path w="382" h="441" extrusionOk="0">
                  <a:moveTo>
                    <a:pt x="0" y="110"/>
                  </a:moveTo>
                  <a:lnTo>
                    <a:pt x="0" y="330"/>
                  </a:lnTo>
                  <a:lnTo>
                    <a:pt x="191" y="441"/>
                  </a:lnTo>
                  <a:lnTo>
                    <a:pt x="382" y="330"/>
                  </a:lnTo>
                  <a:lnTo>
                    <a:pt x="382" y="110"/>
                  </a:lnTo>
                  <a:lnTo>
                    <a:pt x="191" y="0"/>
                  </a:lnTo>
                  <a:lnTo>
                    <a:pt x="0" y="110"/>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20"/>
            <p:cNvSpPr/>
            <p:nvPr/>
          </p:nvSpPr>
          <p:spPr>
            <a:xfrm>
              <a:off x="6850452" y="4793947"/>
              <a:ext cx="687881" cy="795274"/>
            </a:xfrm>
            <a:custGeom>
              <a:avLst/>
              <a:gdLst/>
              <a:ahLst/>
              <a:cxnLst/>
              <a:rect l="l" t="t" r="r" b="b"/>
              <a:pathLst>
                <a:path w="852" h="985" extrusionOk="0">
                  <a:moveTo>
                    <a:pt x="0" y="247"/>
                  </a:moveTo>
                  <a:lnTo>
                    <a:pt x="0" y="738"/>
                  </a:lnTo>
                  <a:lnTo>
                    <a:pt x="426" y="985"/>
                  </a:lnTo>
                  <a:lnTo>
                    <a:pt x="852" y="738"/>
                  </a:lnTo>
                  <a:lnTo>
                    <a:pt x="852" y="247"/>
                  </a:lnTo>
                  <a:lnTo>
                    <a:pt x="426" y="0"/>
                  </a:lnTo>
                  <a:lnTo>
                    <a:pt x="0" y="247"/>
                  </a:lnTo>
                  <a:close/>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20"/>
            <p:cNvSpPr/>
            <p:nvPr/>
          </p:nvSpPr>
          <p:spPr>
            <a:xfrm>
              <a:off x="-324224" y="1984030"/>
              <a:ext cx="1329161" cy="1534573"/>
            </a:xfrm>
            <a:custGeom>
              <a:avLst/>
              <a:gdLst/>
              <a:ahLst/>
              <a:cxnLst/>
              <a:rect l="l" t="t" r="r" b="b"/>
              <a:pathLst>
                <a:path w="1113" h="1285" extrusionOk="0">
                  <a:moveTo>
                    <a:pt x="0" y="321"/>
                  </a:moveTo>
                  <a:lnTo>
                    <a:pt x="0" y="964"/>
                  </a:lnTo>
                  <a:lnTo>
                    <a:pt x="557" y="1285"/>
                  </a:lnTo>
                  <a:lnTo>
                    <a:pt x="1113" y="964"/>
                  </a:lnTo>
                  <a:lnTo>
                    <a:pt x="1113" y="321"/>
                  </a:lnTo>
                  <a:lnTo>
                    <a:pt x="557" y="0"/>
                  </a:lnTo>
                  <a:lnTo>
                    <a:pt x="0" y="321"/>
                  </a:lnTo>
                  <a:close/>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0"/>
            <p:cNvSpPr/>
            <p:nvPr/>
          </p:nvSpPr>
          <p:spPr>
            <a:xfrm>
              <a:off x="689665" y="2019856"/>
              <a:ext cx="631740" cy="730863"/>
            </a:xfrm>
            <a:custGeom>
              <a:avLst/>
              <a:gdLst/>
              <a:ahLst/>
              <a:cxnLst/>
              <a:rect l="l" t="t" r="r" b="b"/>
              <a:pathLst>
                <a:path w="529" h="612" extrusionOk="0">
                  <a:moveTo>
                    <a:pt x="0" y="154"/>
                  </a:moveTo>
                  <a:lnTo>
                    <a:pt x="0" y="459"/>
                  </a:lnTo>
                  <a:lnTo>
                    <a:pt x="264" y="612"/>
                  </a:lnTo>
                  <a:lnTo>
                    <a:pt x="529" y="459"/>
                  </a:lnTo>
                  <a:lnTo>
                    <a:pt x="529" y="154"/>
                  </a:lnTo>
                  <a:lnTo>
                    <a:pt x="264" y="0"/>
                  </a:lnTo>
                  <a:lnTo>
                    <a:pt x="0" y="154"/>
                  </a:lnTo>
                  <a:close/>
                </a:path>
              </a:pathLst>
            </a:cu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6" name="Google Shape;836;p20"/>
          <p:cNvGrpSpPr/>
          <p:nvPr/>
        </p:nvGrpSpPr>
        <p:grpSpPr>
          <a:xfrm>
            <a:off x="1250676" y="3985848"/>
            <a:ext cx="7655077" cy="952449"/>
            <a:chOff x="1250676" y="3985848"/>
            <a:chExt cx="7655077" cy="952449"/>
          </a:xfrm>
        </p:grpSpPr>
        <p:grpSp>
          <p:nvGrpSpPr>
            <p:cNvPr id="837" name="Google Shape;837;p20"/>
            <p:cNvGrpSpPr/>
            <p:nvPr/>
          </p:nvGrpSpPr>
          <p:grpSpPr>
            <a:xfrm rot="10800000">
              <a:off x="8738562" y="3985848"/>
              <a:ext cx="167191" cy="930283"/>
              <a:chOff x="192562" y="3467350"/>
              <a:chExt cx="167191" cy="930283"/>
            </a:xfrm>
          </p:grpSpPr>
          <p:sp>
            <p:nvSpPr>
              <p:cNvPr id="838" name="Google Shape;838;p20"/>
              <p:cNvSpPr/>
              <p:nvPr/>
            </p:nvSpPr>
            <p:spPr>
              <a:xfrm rot="5400000">
                <a:off x="323325" y="3977866"/>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20"/>
              <p:cNvSpPr/>
              <p:nvPr/>
            </p:nvSpPr>
            <p:spPr>
              <a:xfrm rot="5400000">
                <a:off x="322130" y="4105647"/>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20"/>
              <p:cNvSpPr/>
              <p:nvPr/>
            </p:nvSpPr>
            <p:spPr>
              <a:xfrm rot="5400000">
                <a:off x="322727" y="4232831"/>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20"/>
              <p:cNvSpPr/>
              <p:nvPr/>
            </p:nvSpPr>
            <p:spPr>
              <a:xfrm rot="5400000">
                <a:off x="322130" y="4360015"/>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20"/>
              <p:cNvSpPr/>
              <p:nvPr/>
            </p:nvSpPr>
            <p:spPr>
              <a:xfrm rot="5400000">
                <a:off x="323329" y="3469141"/>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20"/>
              <p:cNvSpPr/>
              <p:nvPr/>
            </p:nvSpPr>
            <p:spPr>
              <a:xfrm rot="5400000">
                <a:off x="322135" y="3596922"/>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20"/>
              <p:cNvSpPr/>
              <p:nvPr/>
            </p:nvSpPr>
            <p:spPr>
              <a:xfrm rot="5400000">
                <a:off x="322732" y="3724106"/>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20"/>
              <p:cNvSpPr/>
              <p:nvPr/>
            </p:nvSpPr>
            <p:spPr>
              <a:xfrm rot="5400000">
                <a:off x="322135" y="3851290"/>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20"/>
              <p:cNvSpPr/>
              <p:nvPr/>
            </p:nvSpPr>
            <p:spPr>
              <a:xfrm rot="5400000">
                <a:off x="190174" y="3469739"/>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20"/>
              <p:cNvSpPr/>
              <p:nvPr/>
            </p:nvSpPr>
            <p:spPr>
              <a:xfrm rot="5400000">
                <a:off x="188980" y="3597520"/>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20"/>
              <p:cNvSpPr/>
              <p:nvPr/>
            </p:nvSpPr>
            <p:spPr>
              <a:xfrm rot="5400000">
                <a:off x="189577" y="3724703"/>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20"/>
              <p:cNvSpPr/>
              <p:nvPr/>
            </p:nvSpPr>
            <p:spPr>
              <a:xfrm rot="5400000">
                <a:off x="188980" y="3851887"/>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0" name="Google Shape;850;p20"/>
            <p:cNvGrpSpPr/>
            <p:nvPr/>
          </p:nvGrpSpPr>
          <p:grpSpPr>
            <a:xfrm>
              <a:off x="1250676" y="4515544"/>
              <a:ext cx="299749" cy="422753"/>
              <a:chOff x="6233976" y="3745069"/>
              <a:chExt cx="299749" cy="422753"/>
            </a:xfrm>
          </p:grpSpPr>
          <p:sp>
            <p:nvSpPr>
              <p:cNvPr id="851" name="Google Shape;851;p20"/>
              <p:cNvSpPr/>
              <p:nvPr/>
            </p:nvSpPr>
            <p:spPr>
              <a:xfrm>
                <a:off x="6233976" y="4128413"/>
                <a:ext cx="34633" cy="39410"/>
              </a:xfrm>
              <a:custGeom>
                <a:avLst/>
                <a:gdLst/>
                <a:ahLst/>
                <a:cxnLst/>
                <a:rect l="l" t="t" r="r" b="b"/>
                <a:pathLst>
                  <a:path w="29" h="33" extrusionOk="0">
                    <a:moveTo>
                      <a:pt x="0" y="8"/>
                    </a:moveTo>
                    <a:lnTo>
                      <a:pt x="0" y="24"/>
                    </a:lnTo>
                    <a:lnTo>
                      <a:pt x="15" y="33"/>
                    </a:lnTo>
                    <a:lnTo>
                      <a:pt x="29" y="24"/>
                    </a:lnTo>
                    <a:lnTo>
                      <a:pt x="29" y="8"/>
                    </a:lnTo>
                    <a:lnTo>
                      <a:pt x="15" y="0"/>
                    </a:lnTo>
                    <a:lnTo>
                      <a:pt x="0" y="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20"/>
              <p:cNvSpPr/>
              <p:nvPr/>
            </p:nvSpPr>
            <p:spPr>
              <a:xfrm>
                <a:off x="6233976" y="4000632"/>
                <a:ext cx="34633" cy="40603"/>
              </a:xfrm>
              <a:custGeom>
                <a:avLst/>
                <a:gdLst/>
                <a:ahLst/>
                <a:cxnLst/>
                <a:rect l="l" t="t" r="r" b="b"/>
                <a:pathLst>
                  <a:path w="29" h="34" extrusionOk="0">
                    <a:moveTo>
                      <a:pt x="0" y="7"/>
                    </a:moveTo>
                    <a:lnTo>
                      <a:pt x="0" y="25"/>
                    </a:lnTo>
                    <a:lnTo>
                      <a:pt x="15" y="34"/>
                    </a:lnTo>
                    <a:lnTo>
                      <a:pt x="29" y="25"/>
                    </a:lnTo>
                    <a:lnTo>
                      <a:pt x="29" y="7"/>
                    </a:lnTo>
                    <a:lnTo>
                      <a:pt x="15" y="0"/>
                    </a:lnTo>
                    <a:lnTo>
                      <a:pt x="0"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20"/>
              <p:cNvSpPr/>
              <p:nvPr/>
            </p:nvSpPr>
            <p:spPr>
              <a:xfrm>
                <a:off x="6233976" y="3874044"/>
                <a:ext cx="34633" cy="38215"/>
              </a:xfrm>
              <a:custGeom>
                <a:avLst/>
                <a:gdLst/>
                <a:ahLst/>
                <a:cxnLst/>
                <a:rect l="l" t="t" r="r" b="b"/>
                <a:pathLst>
                  <a:path w="29" h="32" extrusionOk="0">
                    <a:moveTo>
                      <a:pt x="0" y="7"/>
                    </a:moveTo>
                    <a:lnTo>
                      <a:pt x="0" y="24"/>
                    </a:lnTo>
                    <a:lnTo>
                      <a:pt x="15" y="32"/>
                    </a:lnTo>
                    <a:lnTo>
                      <a:pt x="29" y="24"/>
                    </a:lnTo>
                    <a:lnTo>
                      <a:pt x="29" y="7"/>
                    </a:lnTo>
                    <a:lnTo>
                      <a:pt x="15" y="0"/>
                    </a:lnTo>
                    <a:lnTo>
                      <a:pt x="0"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20"/>
              <p:cNvSpPr/>
              <p:nvPr/>
            </p:nvSpPr>
            <p:spPr>
              <a:xfrm>
                <a:off x="6233976" y="3745069"/>
                <a:ext cx="34633" cy="39410"/>
              </a:xfrm>
              <a:custGeom>
                <a:avLst/>
                <a:gdLst/>
                <a:ahLst/>
                <a:cxnLst/>
                <a:rect l="l" t="t" r="r" b="b"/>
                <a:pathLst>
                  <a:path w="29" h="33" extrusionOk="0">
                    <a:moveTo>
                      <a:pt x="0" y="8"/>
                    </a:moveTo>
                    <a:lnTo>
                      <a:pt x="0" y="24"/>
                    </a:lnTo>
                    <a:lnTo>
                      <a:pt x="15" y="33"/>
                    </a:lnTo>
                    <a:lnTo>
                      <a:pt x="29" y="24"/>
                    </a:lnTo>
                    <a:lnTo>
                      <a:pt x="29" y="8"/>
                    </a:lnTo>
                    <a:lnTo>
                      <a:pt x="15" y="0"/>
                    </a:lnTo>
                    <a:lnTo>
                      <a:pt x="0" y="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20"/>
              <p:cNvSpPr/>
              <p:nvPr/>
            </p:nvSpPr>
            <p:spPr>
              <a:xfrm>
                <a:off x="6366534" y="4128413"/>
                <a:ext cx="34633" cy="39410"/>
              </a:xfrm>
              <a:custGeom>
                <a:avLst/>
                <a:gdLst/>
                <a:ahLst/>
                <a:cxnLst/>
                <a:rect l="l" t="t" r="r" b="b"/>
                <a:pathLst>
                  <a:path w="29" h="33" extrusionOk="0">
                    <a:moveTo>
                      <a:pt x="0" y="8"/>
                    </a:moveTo>
                    <a:lnTo>
                      <a:pt x="0" y="24"/>
                    </a:lnTo>
                    <a:lnTo>
                      <a:pt x="15" y="33"/>
                    </a:lnTo>
                    <a:lnTo>
                      <a:pt x="29" y="24"/>
                    </a:lnTo>
                    <a:lnTo>
                      <a:pt x="29" y="8"/>
                    </a:lnTo>
                    <a:lnTo>
                      <a:pt x="15" y="0"/>
                    </a:lnTo>
                    <a:lnTo>
                      <a:pt x="0" y="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20"/>
              <p:cNvSpPr/>
              <p:nvPr/>
            </p:nvSpPr>
            <p:spPr>
              <a:xfrm>
                <a:off x="6366534" y="4000632"/>
                <a:ext cx="34633" cy="40603"/>
              </a:xfrm>
              <a:custGeom>
                <a:avLst/>
                <a:gdLst/>
                <a:ahLst/>
                <a:cxnLst/>
                <a:rect l="l" t="t" r="r" b="b"/>
                <a:pathLst>
                  <a:path w="29" h="34" extrusionOk="0">
                    <a:moveTo>
                      <a:pt x="0" y="7"/>
                    </a:moveTo>
                    <a:lnTo>
                      <a:pt x="0" y="25"/>
                    </a:lnTo>
                    <a:lnTo>
                      <a:pt x="15" y="34"/>
                    </a:lnTo>
                    <a:lnTo>
                      <a:pt x="29" y="25"/>
                    </a:lnTo>
                    <a:lnTo>
                      <a:pt x="29" y="7"/>
                    </a:lnTo>
                    <a:lnTo>
                      <a:pt x="15" y="0"/>
                    </a:lnTo>
                    <a:lnTo>
                      <a:pt x="0"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20"/>
              <p:cNvSpPr/>
              <p:nvPr/>
            </p:nvSpPr>
            <p:spPr>
              <a:xfrm>
                <a:off x="6366534" y="3874044"/>
                <a:ext cx="34633" cy="38215"/>
              </a:xfrm>
              <a:custGeom>
                <a:avLst/>
                <a:gdLst/>
                <a:ahLst/>
                <a:cxnLst/>
                <a:rect l="l" t="t" r="r" b="b"/>
                <a:pathLst>
                  <a:path w="29" h="32" extrusionOk="0">
                    <a:moveTo>
                      <a:pt x="0" y="7"/>
                    </a:moveTo>
                    <a:lnTo>
                      <a:pt x="0" y="24"/>
                    </a:lnTo>
                    <a:lnTo>
                      <a:pt x="15" y="32"/>
                    </a:lnTo>
                    <a:lnTo>
                      <a:pt x="29" y="24"/>
                    </a:lnTo>
                    <a:lnTo>
                      <a:pt x="29" y="7"/>
                    </a:lnTo>
                    <a:lnTo>
                      <a:pt x="15" y="0"/>
                    </a:lnTo>
                    <a:lnTo>
                      <a:pt x="0"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20"/>
              <p:cNvSpPr/>
              <p:nvPr/>
            </p:nvSpPr>
            <p:spPr>
              <a:xfrm>
                <a:off x="6366534" y="3745069"/>
                <a:ext cx="34633" cy="39410"/>
              </a:xfrm>
              <a:custGeom>
                <a:avLst/>
                <a:gdLst/>
                <a:ahLst/>
                <a:cxnLst/>
                <a:rect l="l" t="t" r="r" b="b"/>
                <a:pathLst>
                  <a:path w="29" h="33" extrusionOk="0">
                    <a:moveTo>
                      <a:pt x="0" y="8"/>
                    </a:moveTo>
                    <a:lnTo>
                      <a:pt x="0" y="24"/>
                    </a:lnTo>
                    <a:lnTo>
                      <a:pt x="15" y="33"/>
                    </a:lnTo>
                    <a:lnTo>
                      <a:pt x="29" y="24"/>
                    </a:lnTo>
                    <a:lnTo>
                      <a:pt x="29" y="8"/>
                    </a:lnTo>
                    <a:lnTo>
                      <a:pt x="15" y="0"/>
                    </a:lnTo>
                    <a:lnTo>
                      <a:pt x="0" y="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20"/>
              <p:cNvSpPr/>
              <p:nvPr/>
            </p:nvSpPr>
            <p:spPr>
              <a:xfrm>
                <a:off x="6499092" y="4128413"/>
                <a:ext cx="34633" cy="39410"/>
              </a:xfrm>
              <a:custGeom>
                <a:avLst/>
                <a:gdLst/>
                <a:ahLst/>
                <a:cxnLst/>
                <a:rect l="l" t="t" r="r" b="b"/>
                <a:pathLst>
                  <a:path w="29" h="33" extrusionOk="0">
                    <a:moveTo>
                      <a:pt x="0" y="8"/>
                    </a:moveTo>
                    <a:lnTo>
                      <a:pt x="0" y="24"/>
                    </a:lnTo>
                    <a:lnTo>
                      <a:pt x="14" y="33"/>
                    </a:lnTo>
                    <a:lnTo>
                      <a:pt x="29" y="24"/>
                    </a:lnTo>
                    <a:lnTo>
                      <a:pt x="29" y="8"/>
                    </a:lnTo>
                    <a:lnTo>
                      <a:pt x="14" y="0"/>
                    </a:lnTo>
                    <a:lnTo>
                      <a:pt x="0" y="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20"/>
              <p:cNvSpPr/>
              <p:nvPr/>
            </p:nvSpPr>
            <p:spPr>
              <a:xfrm>
                <a:off x="6499092" y="4000632"/>
                <a:ext cx="34633" cy="40603"/>
              </a:xfrm>
              <a:custGeom>
                <a:avLst/>
                <a:gdLst/>
                <a:ahLst/>
                <a:cxnLst/>
                <a:rect l="l" t="t" r="r" b="b"/>
                <a:pathLst>
                  <a:path w="29" h="34" extrusionOk="0">
                    <a:moveTo>
                      <a:pt x="0" y="7"/>
                    </a:moveTo>
                    <a:lnTo>
                      <a:pt x="0" y="25"/>
                    </a:lnTo>
                    <a:lnTo>
                      <a:pt x="14" y="34"/>
                    </a:lnTo>
                    <a:lnTo>
                      <a:pt x="29" y="25"/>
                    </a:lnTo>
                    <a:lnTo>
                      <a:pt x="29" y="7"/>
                    </a:lnTo>
                    <a:lnTo>
                      <a:pt x="14" y="0"/>
                    </a:lnTo>
                    <a:lnTo>
                      <a:pt x="0"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20"/>
              <p:cNvSpPr/>
              <p:nvPr/>
            </p:nvSpPr>
            <p:spPr>
              <a:xfrm>
                <a:off x="6499092" y="3874044"/>
                <a:ext cx="34633" cy="38215"/>
              </a:xfrm>
              <a:custGeom>
                <a:avLst/>
                <a:gdLst/>
                <a:ahLst/>
                <a:cxnLst/>
                <a:rect l="l" t="t" r="r" b="b"/>
                <a:pathLst>
                  <a:path w="29" h="32" extrusionOk="0">
                    <a:moveTo>
                      <a:pt x="0" y="7"/>
                    </a:moveTo>
                    <a:lnTo>
                      <a:pt x="0" y="24"/>
                    </a:lnTo>
                    <a:lnTo>
                      <a:pt x="14" y="32"/>
                    </a:lnTo>
                    <a:lnTo>
                      <a:pt x="29" y="24"/>
                    </a:lnTo>
                    <a:lnTo>
                      <a:pt x="29" y="7"/>
                    </a:lnTo>
                    <a:lnTo>
                      <a:pt x="14" y="0"/>
                    </a:lnTo>
                    <a:lnTo>
                      <a:pt x="0"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20"/>
              <p:cNvSpPr/>
              <p:nvPr/>
            </p:nvSpPr>
            <p:spPr>
              <a:xfrm>
                <a:off x="6499092" y="3745069"/>
                <a:ext cx="34633" cy="39410"/>
              </a:xfrm>
              <a:custGeom>
                <a:avLst/>
                <a:gdLst/>
                <a:ahLst/>
                <a:cxnLst/>
                <a:rect l="l" t="t" r="r" b="b"/>
                <a:pathLst>
                  <a:path w="29" h="33" extrusionOk="0">
                    <a:moveTo>
                      <a:pt x="0" y="8"/>
                    </a:moveTo>
                    <a:lnTo>
                      <a:pt x="0" y="24"/>
                    </a:lnTo>
                    <a:lnTo>
                      <a:pt x="14" y="33"/>
                    </a:lnTo>
                    <a:lnTo>
                      <a:pt x="29" y="24"/>
                    </a:lnTo>
                    <a:lnTo>
                      <a:pt x="29" y="8"/>
                    </a:lnTo>
                    <a:lnTo>
                      <a:pt x="14" y="0"/>
                    </a:lnTo>
                    <a:lnTo>
                      <a:pt x="0" y="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15"/>
        <p:cNvGrpSpPr/>
        <p:nvPr/>
      </p:nvGrpSpPr>
      <p:grpSpPr>
        <a:xfrm>
          <a:off x="0" y="0"/>
          <a:ext cx="0" cy="0"/>
          <a:chOff x="0" y="0"/>
          <a:chExt cx="0" cy="0"/>
        </a:xfrm>
      </p:grpSpPr>
      <p:sp>
        <p:nvSpPr>
          <p:cNvPr id="916" name="Google Shape;916;p22"/>
          <p:cNvSpPr/>
          <p:nvPr/>
        </p:nvSpPr>
        <p:spPr>
          <a:xfrm>
            <a:off x="0" y="0"/>
            <a:ext cx="3178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nvGrpSpPr>
          <p:cNvPr id="917" name="Google Shape;917;p22"/>
          <p:cNvGrpSpPr/>
          <p:nvPr/>
        </p:nvGrpSpPr>
        <p:grpSpPr>
          <a:xfrm>
            <a:off x="120947" y="-885321"/>
            <a:ext cx="7532137" cy="6665628"/>
            <a:chOff x="120947" y="-885321"/>
            <a:chExt cx="7532137" cy="6665628"/>
          </a:xfrm>
        </p:grpSpPr>
        <p:grpSp>
          <p:nvGrpSpPr>
            <p:cNvPr id="918" name="Google Shape;918;p22"/>
            <p:cNvGrpSpPr/>
            <p:nvPr/>
          </p:nvGrpSpPr>
          <p:grpSpPr>
            <a:xfrm flipH="1">
              <a:off x="120947" y="2321437"/>
              <a:ext cx="7532137" cy="3458870"/>
              <a:chOff x="1493756" y="2321437"/>
              <a:chExt cx="7532137" cy="3458870"/>
            </a:xfrm>
          </p:grpSpPr>
          <p:sp>
            <p:nvSpPr>
              <p:cNvPr id="919" name="Google Shape;919;p22"/>
              <p:cNvSpPr/>
              <p:nvPr/>
            </p:nvSpPr>
            <p:spPr>
              <a:xfrm rot="5400000" flipH="1">
                <a:off x="8464014" y="4372144"/>
                <a:ext cx="521872" cy="601887"/>
              </a:xfrm>
              <a:custGeom>
                <a:avLst/>
                <a:gdLst/>
                <a:ahLst/>
                <a:cxnLst/>
                <a:rect l="l" t="t" r="r" b="b"/>
                <a:pathLst>
                  <a:path w="437" h="504" extrusionOk="0">
                    <a:moveTo>
                      <a:pt x="0" y="127"/>
                    </a:moveTo>
                    <a:lnTo>
                      <a:pt x="0" y="379"/>
                    </a:lnTo>
                    <a:lnTo>
                      <a:pt x="218" y="504"/>
                    </a:lnTo>
                    <a:lnTo>
                      <a:pt x="437" y="379"/>
                    </a:lnTo>
                    <a:lnTo>
                      <a:pt x="437" y="127"/>
                    </a:lnTo>
                    <a:lnTo>
                      <a:pt x="218" y="0"/>
                    </a:lnTo>
                    <a:lnTo>
                      <a:pt x="0" y="12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22"/>
              <p:cNvSpPr/>
              <p:nvPr/>
            </p:nvSpPr>
            <p:spPr>
              <a:xfrm rot="5400000" flipH="1">
                <a:off x="8555862" y="2299940"/>
                <a:ext cx="274669" cy="317663"/>
              </a:xfrm>
              <a:custGeom>
                <a:avLst/>
                <a:gdLst/>
                <a:ahLst/>
                <a:cxnLst/>
                <a:rect l="l" t="t" r="r" b="b"/>
                <a:pathLst>
                  <a:path w="230" h="266" extrusionOk="0">
                    <a:moveTo>
                      <a:pt x="0" y="66"/>
                    </a:moveTo>
                    <a:lnTo>
                      <a:pt x="0" y="199"/>
                    </a:lnTo>
                    <a:lnTo>
                      <a:pt x="116" y="266"/>
                    </a:lnTo>
                    <a:lnTo>
                      <a:pt x="230" y="199"/>
                    </a:lnTo>
                    <a:lnTo>
                      <a:pt x="230" y="66"/>
                    </a:lnTo>
                    <a:lnTo>
                      <a:pt x="116" y="0"/>
                    </a:lnTo>
                    <a:lnTo>
                      <a:pt x="0" y="6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22"/>
              <p:cNvSpPr/>
              <p:nvPr/>
            </p:nvSpPr>
            <p:spPr>
              <a:xfrm rot="10800000" flipH="1">
                <a:off x="1493756" y="4604000"/>
                <a:ext cx="1017471" cy="1176307"/>
              </a:xfrm>
              <a:custGeom>
                <a:avLst/>
                <a:gdLst/>
                <a:ahLst/>
                <a:cxnLst/>
                <a:rect l="l" t="t" r="r" b="b"/>
                <a:pathLst>
                  <a:path w="852" h="985" extrusionOk="0">
                    <a:moveTo>
                      <a:pt x="0" y="247"/>
                    </a:moveTo>
                    <a:lnTo>
                      <a:pt x="0" y="738"/>
                    </a:lnTo>
                    <a:lnTo>
                      <a:pt x="426" y="985"/>
                    </a:lnTo>
                    <a:lnTo>
                      <a:pt x="852" y="738"/>
                    </a:lnTo>
                    <a:lnTo>
                      <a:pt x="852" y="247"/>
                    </a:lnTo>
                    <a:lnTo>
                      <a:pt x="426" y="0"/>
                    </a:lnTo>
                    <a:lnTo>
                      <a:pt x="0"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22" name="Google Shape;922;p22"/>
            <p:cNvSpPr/>
            <p:nvPr/>
          </p:nvSpPr>
          <p:spPr>
            <a:xfrm rot="-5400000">
              <a:off x="4417153" y="-988624"/>
              <a:ext cx="1330356" cy="1536961"/>
            </a:xfrm>
            <a:custGeom>
              <a:avLst/>
              <a:gdLst/>
              <a:ahLst/>
              <a:cxnLst/>
              <a:rect l="l" t="t" r="r" b="b"/>
              <a:pathLst>
                <a:path w="1114" h="1287" extrusionOk="0">
                  <a:moveTo>
                    <a:pt x="0" y="321"/>
                  </a:moveTo>
                  <a:lnTo>
                    <a:pt x="0" y="965"/>
                  </a:lnTo>
                  <a:lnTo>
                    <a:pt x="557" y="1287"/>
                  </a:lnTo>
                  <a:lnTo>
                    <a:pt x="1114" y="965"/>
                  </a:lnTo>
                  <a:lnTo>
                    <a:pt x="1114" y="321"/>
                  </a:lnTo>
                  <a:lnTo>
                    <a:pt x="557" y="0"/>
                  </a:lnTo>
                  <a:lnTo>
                    <a:pt x="0" y="321"/>
                  </a:lnTo>
                  <a:close/>
                </a:path>
              </a:pathLst>
            </a:cu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3" name="Google Shape;923;p22"/>
          <p:cNvGrpSpPr/>
          <p:nvPr/>
        </p:nvGrpSpPr>
        <p:grpSpPr>
          <a:xfrm>
            <a:off x="-543686" y="479025"/>
            <a:ext cx="1129889" cy="2434743"/>
            <a:chOff x="-543686" y="479025"/>
            <a:chExt cx="1129889" cy="2434743"/>
          </a:xfrm>
        </p:grpSpPr>
        <p:sp>
          <p:nvSpPr>
            <p:cNvPr id="924" name="Google Shape;924;p22"/>
            <p:cNvSpPr/>
            <p:nvPr/>
          </p:nvSpPr>
          <p:spPr>
            <a:xfrm rot="-5400000">
              <a:off x="94782" y="2422347"/>
              <a:ext cx="456190" cy="526651"/>
            </a:xfrm>
            <a:custGeom>
              <a:avLst/>
              <a:gdLst/>
              <a:ahLst/>
              <a:cxnLst/>
              <a:rect l="l" t="t" r="r" b="b"/>
              <a:pathLst>
                <a:path w="382" h="441" extrusionOk="0">
                  <a:moveTo>
                    <a:pt x="0" y="110"/>
                  </a:moveTo>
                  <a:lnTo>
                    <a:pt x="0" y="330"/>
                  </a:lnTo>
                  <a:lnTo>
                    <a:pt x="191" y="441"/>
                  </a:lnTo>
                  <a:lnTo>
                    <a:pt x="382" y="330"/>
                  </a:lnTo>
                  <a:lnTo>
                    <a:pt x="382" y="110"/>
                  </a:lnTo>
                  <a:lnTo>
                    <a:pt x="191" y="0"/>
                  </a:lnTo>
                  <a:lnTo>
                    <a:pt x="0" y="110"/>
                  </a:lnTo>
                  <a:close/>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22"/>
            <p:cNvSpPr/>
            <p:nvPr/>
          </p:nvSpPr>
          <p:spPr>
            <a:xfrm rot="10800000">
              <a:off x="-543686" y="479025"/>
              <a:ext cx="1017471" cy="1176307"/>
            </a:xfrm>
            <a:custGeom>
              <a:avLst/>
              <a:gdLst/>
              <a:ahLst/>
              <a:cxnLst/>
              <a:rect l="l" t="t" r="r" b="b"/>
              <a:pathLst>
                <a:path w="852" h="985" extrusionOk="0">
                  <a:moveTo>
                    <a:pt x="0" y="247"/>
                  </a:moveTo>
                  <a:lnTo>
                    <a:pt x="0" y="738"/>
                  </a:lnTo>
                  <a:lnTo>
                    <a:pt x="426" y="985"/>
                  </a:lnTo>
                  <a:lnTo>
                    <a:pt x="852" y="738"/>
                  </a:lnTo>
                  <a:lnTo>
                    <a:pt x="852" y="247"/>
                  </a:lnTo>
                  <a:lnTo>
                    <a:pt x="426" y="0"/>
                  </a:lnTo>
                  <a:lnTo>
                    <a:pt x="0" y="247"/>
                  </a:lnTo>
                  <a:close/>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6" name="Google Shape;926;p22"/>
          <p:cNvGrpSpPr/>
          <p:nvPr/>
        </p:nvGrpSpPr>
        <p:grpSpPr>
          <a:xfrm>
            <a:off x="1194708" y="2682114"/>
            <a:ext cx="9426619" cy="3514901"/>
            <a:chOff x="928008" y="2929764"/>
            <a:chExt cx="9426619" cy="3514901"/>
          </a:xfrm>
        </p:grpSpPr>
        <p:grpSp>
          <p:nvGrpSpPr>
            <p:cNvPr id="927" name="Google Shape;927;p22"/>
            <p:cNvGrpSpPr/>
            <p:nvPr/>
          </p:nvGrpSpPr>
          <p:grpSpPr>
            <a:xfrm rot="-5400000">
              <a:off x="8938284" y="2515368"/>
              <a:ext cx="1001946" cy="1830739"/>
              <a:chOff x="3796581" y="3312762"/>
              <a:chExt cx="1001946" cy="1830739"/>
            </a:xfrm>
          </p:grpSpPr>
          <p:sp>
            <p:nvSpPr>
              <p:cNvPr id="928" name="Google Shape;928;p22"/>
              <p:cNvSpPr/>
              <p:nvPr/>
            </p:nvSpPr>
            <p:spPr>
              <a:xfrm>
                <a:off x="3796581" y="3312762"/>
                <a:ext cx="1001946" cy="1830739"/>
              </a:xfrm>
              <a:custGeom>
                <a:avLst/>
                <a:gdLst/>
                <a:ahLst/>
                <a:cxnLst/>
                <a:rect l="l" t="t" r="r" b="b"/>
                <a:pathLst>
                  <a:path w="839" h="1533" extrusionOk="0">
                    <a:moveTo>
                      <a:pt x="606" y="1533"/>
                    </a:moveTo>
                    <a:lnTo>
                      <a:pt x="606" y="376"/>
                    </a:lnTo>
                    <a:lnTo>
                      <a:pt x="419" y="270"/>
                    </a:lnTo>
                    <a:lnTo>
                      <a:pt x="234" y="376"/>
                    </a:lnTo>
                    <a:lnTo>
                      <a:pt x="234" y="1533"/>
                    </a:lnTo>
                    <a:lnTo>
                      <a:pt x="0" y="1533"/>
                    </a:lnTo>
                    <a:lnTo>
                      <a:pt x="0" y="242"/>
                    </a:lnTo>
                    <a:lnTo>
                      <a:pt x="419" y="0"/>
                    </a:lnTo>
                    <a:lnTo>
                      <a:pt x="839" y="242"/>
                    </a:lnTo>
                    <a:lnTo>
                      <a:pt x="839" y="1533"/>
                    </a:lnTo>
                    <a:lnTo>
                      <a:pt x="606" y="1533"/>
                    </a:lnTo>
                    <a:close/>
                  </a:path>
                </a:pathLst>
              </a:cu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22"/>
              <p:cNvSpPr/>
              <p:nvPr/>
            </p:nvSpPr>
            <p:spPr>
              <a:xfrm>
                <a:off x="3867040" y="3392774"/>
                <a:ext cx="862223" cy="1681462"/>
              </a:xfrm>
              <a:custGeom>
                <a:avLst/>
                <a:gdLst/>
                <a:ahLst/>
                <a:cxnLst/>
                <a:rect l="l" t="t" r="r" b="b"/>
                <a:pathLst>
                  <a:path w="722" h="1408" extrusionOk="0">
                    <a:moveTo>
                      <a:pt x="722" y="1408"/>
                    </a:moveTo>
                    <a:lnTo>
                      <a:pt x="605" y="1408"/>
                    </a:lnTo>
                    <a:lnTo>
                      <a:pt x="605" y="276"/>
                    </a:lnTo>
                    <a:lnTo>
                      <a:pt x="360" y="134"/>
                    </a:lnTo>
                    <a:lnTo>
                      <a:pt x="116" y="276"/>
                    </a:lnTo>
                    <a:lnTo>
                      <a:pt x="116" y="1408"/>
                    </a:lnTo>
                    <a:lnTo>
                      <a:pt x="0" y="1408"/>
                    </a:lnTo>
                    <a:lnTo>
                      <a:pt x="0" y="209"/>
                    </a:lnTo>
                    <a:lnTo>
                      <a:pt x="360" y="0"/>
                    </a:lnTo>
                    <a:lnTo>
                      <a:pt x="722" y="209"/>
                    </a:lnTo>
                    <a:lnTo>
                      <a:pt x="722" y="1408"/>
                    </a:lnTo>
                    <a:close/>
                  </a:path>
                </a:pathLst>
              </a:cu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22"/>
              <p:cNvSpPr/>
              <p:nvPr/>
            </p:nvSpPr>
            <p:spPr>
              <a:xfrm>
                <a:off x="3936304" y="3472787"/>
                <a:ext cx="722500" cy="1601449"/>
              </a:xfrm>
              <a:custGeom>
                <a:avLst/>
                <a:gdLst/>
                <a:ahLst/>
                <a:cxnLst/>
                <a:rect l="l" t="t" r="r" b="b"/>
                <a:pathLst>
                  <a:path w="605" h="1341" extrusionOk="0">
                    <a:moveTo>
                      <a:pt x="605" y="1341"/>
                    </a:moveTo>
                    <a:lnTo>
                      <a:pt x="605" y="175"/>
                    </a:lnTo>
                    <a:lnTo>
                      <a:pt x="302" y="0"/>
                    </a:lnTo>
                    <a:lnTo>
                      <a:pt x="0" y="175"/>
                    </a:lnTo>
                    <a:lnTo>
                      <a:pt x="0" y="1341"/>
                    </a:lnTo>
                  </a:path>
                </a:pathLst>
              </a:custGeom>
              <a:noFill/>
              <a:ln w="9525" cap="flat" cmpd="sng">
                <a:solidFill>
                  <a:schemeClr val="dk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1" name="Google Shape;931;p22"/>
            <p:cNvGrpSpPr/>
            <p:nvPr/>
          </p:nvGrpSpPr>
          <p:grpSpPr>
            <a:xfrm rot="10800000">
              <a:off x="928008" y="4612732"/>
              <a:ext cx="1000752" cy="1831933"/>
              <a:chOff x="4803305" y="0"/>
              <a:chExt cx="1000752" cy="1831933"/>
            </a:xfrm>
          </p:grpSpPr>
          <p:sp>
            <p:nvSpPr>
              <p:cNvPr id="932" name="Google Shape;932;p22"/>
              <p:cNvSpPr/>
              <p:nvPr/>
            </p:nvSpPr>
            <p:spPr>
              <a:xfrm>
                <a:off x="4803305" y="0"/>
                <a:ext cx="1000752" cy="1831933"/>
              </a:xfrm>
              <a:custGeom>
                <a:avLst/>
                <a:gdLst/>
                <a:ahLst/>
                <a:cxnLst/>
                <a:rect l="l" t="t" r="r" b="b"/>
                <a:pathLst>
                  <a:path w="838" h="1534" extrusionOk="0">
                    <a:moveTo>
                      <a:pt x="234" y="0"/>
                    </a:moveTo>
                    <a:lnTo>
                      <a:pt x="234" y="1157"/>
                    </a:lnTo>
                    <a:lnTo>
                      <a:pt x="419" y="1264"/>
                    </a:lnTo>
                    <a:lnTo>
                      <a:pt x="604" y="1157"/>
                    </a:lnTo>
                    <a:lnTo>
                      <a:pt x="604" y="0"/>
                    </a:lnTo>
                    <a:lnTo>
                      <a:pt x="838" y="0"/>
                    </a:lnTo>
                    <a:lnTo>
                      <a:pt x="838" y="1291"/>
                    </a:lnTo>
                    <a:lnTo>
                      <a:pt x="419" y="1534"/>
                    </a:lnTo>
                    <a:lnTo>
                      <a:pt x="0" y="1291"/>
                    </a:lnTo>
                    <a:lnTo>
                      <a:pt x="0" y="0"/>
                    </a:lnTo>
                    <a:lnTo>
                      <a:pt x="234"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22"/>
              <p:cNvSpPr/>
              <p:nvPr/>
            </p:nvSpPr>
            <p:spPr>
              <a:xfrm>
                <a:off x="4873764" y="70458"/>
                <a:ext cx="859835" cy="1681462"/>
              </a:xfrm>
              <a:custGeom>
                <a:avLst/>
                <a:gdLst/>
                <a:ahLst/>
                <a:cxnLst/>
                <a:rect l="l" t="t" r="r" b="b"/>
                <a:pathLst>
                  <a:path w="720" h="1408" extrusionOk="0">
                    <a:moveTo>
                      <a:pt x="0" y="0"/>
                    </a:moveTo>
                    <a:lnTo>
                      <a:pt x="117" y="0"/>
                    </a:lnTo>
                    <a:lnTo>
                      <a:pt x="117" y="1132"/>
                    </a:lnTo>
                    <a:lnTo>
                      <a:pt x="360" y="1272"/>
                    </a:lnTo>
                    <a:lnTo>
                      <a:pt x="604" y="1132"/>
                    </a:lnTo>
                    <a:lnTo>
                      <a:pt x="604" y="0"/>
                    </a:lnTo>
                    <a:lnTo>
                      <a:pt x="720" y="0"/>
                    </a:lnTo>
                    <a:lnTo>
                      <a:pt x="720" y="1199"/>
                    </a:lnTo>
                    <a:lnTo>
                      <a:pt x="360" y="1408"/>
                    </a:lnTo>
                    <a:lnTo>
                      <a:pt x="0" y="1199"/>
                    </a:lnTo>
                    <a:lnTo>
                      <a:pt x="0"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22"/>
              <p:cNvSpPr/>
              <p:nvPr/>
            </p:nvSpPr>
            <p:spPr>
              <a:xfrm>
                <a:off x="4943029" y="70458"/>
                <a:ext cx="721306" cy="1600255"/>
              </a:xfrm>
              <a:custGeom>
                <a:avLst/>
                <a:gdLst/>
                <a:ahLst/>
                <a:cxnLst/>
                <a:rect l="l" t="t" r="r" b="b"/>
                <a:pathLst>
                  <a:path w="604" h="1340" extrusionOk="0">
                    <a:moveTo>
                      <a:pt x="0" y="0"/>
                    </a:moveTo>
                    <a:lnTo>
                      <a:pt x="0" y="1165"/>
                    </a:lnTo>
                    <a:lnTo>
                      <a:pt x="302" y="1340"/>
                    </a:lnTo>
                    <a:lnTo>
                      <a:pt x="604" y="1165"/>
                    </a:lnTo>
                    <a:lnTo>
                      <a:pt x="604" y="0"/>
                    </a:lnTo>
                  </a:path>
                </a:pathLst>
              </a:custGeom>
              <a:noFill/>
              <a:ln w="9525"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35" name="Google Shape;935;p22"/>
          <p:cNvGrpSpPr/>
          <p:nvPr/>
        </p:nvGrpSpPr>
        <p:grpSpPr>
          <a:xfrm>
            <a:off x="928006" y="98138"/>
            <a:ext cx="8019573" cy="4921548"/>
            <a:chOff x="928006" y="98138"/>
            <a:chExt cx="8019573" cy="4921548"/>
          </a:xfrm>
        </p:grpSpPr>
        <p:grpSp>
          <p:nvGrpSpPr>
            <p:cNvPr id="936" name="Google Shape;936;p22"/>
            <p:cNvGrpSpPr/>
            <p:nvPr/>
          </p:nvGrpSpPr>
          <p:grpSpPr>
            <a:xfrm rot="-5400000">
              <a:off x="8398841" y="2148378"/>
              <a:ext cx="930283" cy="167191"/>
              <a:chOff x="253527" y="2054761"/>
              <a:chExt cx="930283" cy="167191"/>
            </a:xfrm>
          </p:grpSpPr>
          <p:sp>
            <p:nvSpPr>
              <p:cNvPr id="937" name="Google Shape;937;p22"/>
              <p:cNvSpPr/>
              <p:nvPr/>
            </p:nvSpPr>
            <p:spPr>
              <a:xfrm>
                <a:off x="762252" y="2054766"/>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22"/>
              <p:cNvSpPr/>
              <p:nvPr/>
            </p:nvSpPr>
            <p:spPr>
              <a:xfrm>
                <a:off x="888839" y="2054766"/>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22"/>
              <p:cNvSpPr/>
              <p:nvPr/>
            </p:nvSpPr>
            <p:spPr>
              <a:xfrm>
                <a:off x="1016620" y="2054766"/>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22"/>
              <p:cNvSpPr/>
              <p:nvPr/>
            </p:nvSpPr>
            <p:spPr>
              <a:xfrm>
                <a:off x="1143207" y="2054766"/>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22"/>
              <p:cNvSpPr/>
              <p:nvPr/>
            </p:nvSpPr>
            <p:spPr>
              <a:xfrm>
                <a:off x="253527" y="2054761"/>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22"/>
              <p:cNvSpPr/>
              <p:nvPr/>
            </p:nvSpPr>
            <p:spPr>
              <a:xfrm>
                <a:off x="380114" y="2054761"/>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22"/>
              <p:cNvSpPr/>
              <p:nvPr/>
            </p:nvSpPr>
            <p:spPr>
              <a:xfrm>
                <a:off x="507895" y="2054761"/>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22"/>
              <p:cNvSpPr/>
              <p:nvPr/>
            </p:nvSpPr>
            <p:spPr>
              <a:xfrm>
                <a:off x="634482" y="2054761"/>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22"/>
              <p:cNvSpPr/>
              <p:nvPr/>
            </p:nvSpPr>
            <p:spPr>
              <a:xfrm>
                <a:off x="253527" y="2188514"/>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22"/>
              <p:cNvSpPr/>
              <p:nvPr/>
            </p:nvSpPr>
            <p:spPr>
              <a:xfrm>
                <a:off x="380114" y="2188514"/>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22"/>
              <p:cNvSpPr/>
              <p:nvPr/>
            </p:nvSpPr>
            <p:spPr>
              <a:xfrm>
                <a:off x="507895" y="2188514"/>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22"/>
              <p:cNvSpPr/>
              <p:nvPr/>
            </p:nvSpPr>
            <p:spPr>
              <a:xfrm>
                <a:off x="634482" y="2188514"/>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9" name="Google Shape;949;p22"/>
            <p:cNvGrpSpPr/>
            <p:nvPr/>
          </p:nvGrpSpPr>
          <p:grpSpPr>
            <a:xfrm rot="10800000">
              <a:off x="928006" y="98138"/>
              <a:ext cx="421558" cy="299748"/>
              <a:chOff x="3168424" y="1103458"/>
              <a:chExt cx="421558" cy="299748"/>
            </a:xfrm>
          </p:grpSpPr>
          <p:sp>
            <p:nvSpPr>
              <p:cNvPr id="950" name="Google Shape;950;p22"/>
              <p:cNvSpPr/>
              <p:nvPr/>
            </p:nvSpPr>
            <p:spPr>
              <a:xfrm>
                <a:off x="3168424" y="1103458"/>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22"/>
              <p:cNvSpPr/>
              <p:nvPr/>
            </p:nvSpPr>
            <p:spPr>
              <a:xfrm>
                <a:off x="3295011" y="1103458"/>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22"/>
              <p:cNvSpPr/>
              <p:nvPr/>
            </p:nvSpPr>
            <p:spPr>
              <a:xfrm>
                <a:off x="3422791" y="1103458"/>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22"/>
              <p:cNvSpPr/>
              <p:nvPr/>
            </p:nvSpPr>
            <p:spPr>
              <a:xfrm>
                <a:off x="3549378" y="1103458"/>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22"/>
              <p:cNvSpPr/>
              <p:nvPr/>
            </p:nvSpPr>
            <p:spPr>
              <a:xfrm>
                <a:off x="3168424" y="1236015"/>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22"/>
              <p:cNvSpPr/>
              <p:nvPr/>
            </p:nvSpPr>
            <p:spPr>
              <a:xfrm>
                <a:off x="3295011" y="1236015"/>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22"/>
              <p:cNvSpPr/>
              <p:nvPr/>
            </p:nvSpPr>
            <p:spPr>
              <a:xfrm>
                <a:off x="3422791" y="1236015"/>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22"/>
              <p:cNvSpPr/>
              <p:nvPr/>
            </p:nvSpPr>
            <p:spPr>
              <a:xfrm>
                <a:off x="3549378" y="1236015"/>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22"/>
              <p:cNvSpPr/>
              <p:nvPr/>
            </p:nvSpPr>
            <p:spPr>
              <a:xfrm>
                <a:off x="3168424" y="1369768"/>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22"/>
              <p:cNvSpPr/>
              <p:nvPr/>
            </p:nvSpPr>
            <p:spPr>
              <a:xfrm>
                <a:off x="3295011" y="1369768"/>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22"/>
              <p:cNvSpPr/>
              <p:nvPr/>
            </p:nvSpPr>
            <p:spPr>
              <a:xfrm>
                <a:off x="3422791" y="1369768"/>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22"/>
              <p:cNvSpPr/>
              <p:nvPr/>
            </p:nvSpPr>
            <p:spPr>
              <a:xfrm>
                <a:off x="3549378" y="1369768"/>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2" name="Google Shape;962;p22"/>
            <p:cNvGrpSpPr/>
            <p:nvPr/>
          </p:nvGrpSpPr>
          <p:grpSpPr>
            <a:xfrm rot="10800000">
              <a:off x="5850806" y="4719938"/>
              <a:ext cx="421558" cy="299748"/>
              <a:chOff x="3168424" y="1103458"/>
              <a:chExt cx="421558" cy="299748"/>
            </a:xfrm>
          </p:grpSpPr>
          <p:sp>
            <p:nvSpPr>
              <p:cNvPr id="963" name="Google Shape;963;p22"/>
              <p:cNvSpPr/>
              <p:nvPr/>
            </p:nvSpPr>
            <p:spPr>
              <a:xfrm>
                <a:off x="3168424" y="1103458"/>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22"/>
              <p:cNvSpPr/>
              <p:nvPr/>
            </p:nvSpPr>
            <p:spPr>
              <a:xfrm>
                <a:off x="3295011" y="1103458"/>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22"/>
              <p:cNvSpPr/>
              <p:nvPr/>
            </p:nvSpPr>
            <p:spPr>
              <a:xfrm>
                <a:off x="3422791" y="1103458"/>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22"/>
              <p:cNvSpPr/>
              <p:nvPr/>
            </p:nvSpPr>
            <p:spPr>
              <a:xfrm>
                <a:off x="3549378" y="1103458"/>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22"/>
              <p:cNvSpPr/>
              <p:nvPr/>
            </p:nvSpPr>
            <p:spPr>
              <a:xfrm>
                <a:off x="3168424" y="1236015"/>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22"/>
              <p:cNvSpPr/>
              <p:nvPr/>
            </p:nvSpPr>
            <p:spPr>
              <a:xfrm>
                <a:off x="3295011" y="1236015"/>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22"/>
              <p:cNvSpPr/>
              <p:nvPr/>
            </p:nvSpPr>
            <p:spPr>
              <a:xfrm>
                <a:off x="3422791" y="1236015"/>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22"/>
              <p:cNvSpPr/>
              <p:nvPr/>
            </p:nvSpPr>
            <p:spPr>
              <a:xfrm>
                <a:off x="3549378" y="1236015"/>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22"/>
              <p:cNvSpPr/>
              <p:nvPr/>
            </p:nvSpPr>
            <p:spPr>
              <a:xfrm>
                <a:off x="3168424" y="1369768"/>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22"/>
              <p:cNvSpPr/>
              <p:nvPr/>
            </p:nvSpPr>
            <p:spPr>
              <a:xfrm>
                <a:off x="3295011" y="1369768"/>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22"/>
              <p:cNvSpPr/>
              <p:nvPr/>
            </p:nvSpPr>
            <p:spPr>
              <a:xfrm>
                <a:off x="3422791" y="1369768"/>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22"/>
              <p:cNvSpPr/>
              <p:nvPr/>
            </p:nvSpPr>
            <p:spPr>
              <a:xfrm>
                <a:off x="3549378" y="1369768"/>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975"/>
        <p:cNvGrpSpPr/>
        <p:nvPr/>
      </p:nvGrpSpPr>
      <p:grpSpPr>
        <a:xfrm>
          <a:off x="0" y="0"/>
          <a:ext cx="0" cy="0"/>
          <a:chOff x="0" y="0"/>
          <a:chExt cx="0" cy="0"/>
        </a:xfrm>
      </p:grpSpPr>
      <p:grpSp>
        <p:nvGrpSpPr>
          <p:cNvPr id="976" name="Google Shape;976;p23"/>
          <p:cNvGrpSpPr/>
          <p:nvPr/>
        </p:nvGrpSpPr>
        <p:grpSpPr>
          <a:xfrm flipH="1">
            <a:off x="-703332" y="224012"/>
            <a:ext cx="9601647" cy="4379989"/>
            <a:chOff x="248703" y="224012"/>
            <a:chExt cx="9601647" cy="4379989"/>
          </a:xfrm>
        </p:grpSpPr>
        <p:sp>
          <p:nvSpPr>
            <p:cNvPr id="977" name="Google Shape;977;p23"/>
            <p:cNvSpPr/>
            <p:nvPr/>
          </p:nvSpPr>
          <p:spPr>
            <a:xfrm>
              <a:off x="8723800" y="3305150"/>
              <a:ext cx="1126550" cy="1298851"/>
            </a:xfrm>
            <a:custGeom>
              <a:avLst/>
              <a:gdLst/>
              <a:ahLst/>
              <a:cxnLst/>
              <a:rect l="l" t="t" r="r" b="b"/>
              <a:pathLst>
                <a:path w="667" h="769" extrusionOk="0">
                  <a:moveTo>
                    <a:pt x="0" y="193"/>
                  </a:moveTo>
                  <a:lnTo>
                    <a:pt x="0" y="577"/>
                  </a:lnTo>
                  <a:lnTo>
                    <a:pt x="333" y="769"/>
                  </a:lnTo>
                  <a:lnTo>
                    <a:pt x="667" y="577"/>
                  </a:lnTo>
                  <a:lnTo>
                    <a:pt x="667" y="193"/>
                  </a:lnTo>
                  <a:lnTo>
                    <a:pt x="333" y="0"/>
                  </a:lnTo>
                  <a:lnTo>
                    <a:pt x="0" y="19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23"/>
            <p:cNvSpPr/>
            <p:nvPr/>
          </p:nvSpPr>
          <p:spPr>
            <a:xfrm rot="5400000" flipH="1">
              <a:off x="270199" y="202515"/>
              <a:ext cx="274669" cy="317663"/>
            </a:xfrm>
            <a:custGeom>
              <a:avLst/>
              <a:gdLst/>
              <a:ahLst/>
              <a:cxnLst/>
              <a:rect l="l" t="t" r="r" b="b"/>
              <a:pathLst>
                <a:path w="230" h="266" extrusionOk="0">
                  <a:moveTo>
                    <a:pt x="0" y="66"/>
                  </a:moveTo>
                  <a:lnTo>
                    <a:pt x="0" y="199"/>
                  </a:lnTo>
                  <a:lnTo>
                    <a:pt x="116" y="266"/>
                  </a:lnTo>
                  <a:lnTo>
                    <a:pt x="230" y="199"/>
                  </a:lnTo>
                  <a:lnTo>
                    <a:pt x="230" y="66"/>
                  </a:lnTo>
                  <a:lnTo>
                    <a:pt x="116" y="0"/>
                  </a:lnTo>
                  <a:lnTo>
                    <a:pt x="0" y="6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9" name="Google Shape;979;p23"/>
          <p:cNvGrpSpPr/>
          <p:nvPr/>
        </p:nvGrpSpPr>
        <p:grpSpPr>
          <a:xfrm flipH="1">
            <a:off x="6946092" y="-80272"/>
            <a:ext cx="2880608" cy="5526741"/>
            <a:chOff x="-679682" y="-80272"/>
            <a:chExt cx="2880608" cy="5526741"/>
          </a:xfrm>
        </p:grpSpPr>
        <p:sp>
          <p:nvSpPr>
            <p:cNvPr id="980" name="Google Shape;980;p23"/>
            <p:cNvSpPr/>
            <p:nvPr/>
          </p:nvSpPr>
          <p:spPr>
            <a:xfrm>
              <a:off x="-679682" y="3772321"/>
              <a:ext cx="1017471" cy="1176307"/>
            </a:xfrm>
            <a:custGeom>
              <a:avLst/>
              <a:gdLst/>
              <a:ahLst/>
              <a:cxnLst/>
              <a:rect l="l" t="t" r="r" b="b"/>
              <a:pathLst>
                <a:path w="852" h="985" extrusionOk="0">
                  <a:moveTo>
                    <a:pt x="0" y="247"/>
                  </a:moveTo>
                  <a:lnTo>
                    <a:pt x="0" y="738"/>
                  </a:lnTo>
                  <a:lnTo>
                    <a:pt x="426" y="985"/>
                  </a:lnTo>
                  <a:lnTo>
                    <a:pt x="852" y="738"/>
                  </a:lnTo>
                  <a:lnTo>
                    <a:pt x="852" y="247"/>
                  </a:lnTo>
                  <a:lnTo>
                    <a:pt x="426" y="0"/>
                  </a:lnTo>
                  <a:lnTo>
                    <a:pt x="0" y="247"/>
                  </a:lnTo>
                  <a:close/>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23"/>
            <p:cNvSpPr/>
            <p:nvPr/>
          </p:nvSpPr>
          <p:spPr>
            <a:xfrm>
              <a:off x="1578740" y="4728742"/>
              <a:ext cx="622186" cy="717726"/>
            </a:xfrm>
            <a:custGeom>
              <a:avLst/>
              <a:gdLst/>
              <a:ahLst/>
              <a:cxnLst/>
              <a:rect l="l" t="t" r="r" b="b"/>
              <a:pathLst>
                <a:path w="521" h="601" extrusionOk="0">
                  <a:moveTo>
                    <a:pt x="0" y="150"/>
                  </a:moveTo>
                  <a:lnTo>
                    <a:pt x="0" y="451"/>
                  </a:lnTo>
                  <a:lnTo>
                    <a:pt x="260" y="601"/>
                  </a:lnTo>
                  <a:lnTo>
                    <a:pt x="521" y="451"/>
                  </a:lnTo>
                  <a:lnTo>
                    <a:pt x="521" y="150"/>
                  </a:lnTo>
                  <a:lnTo>
                    <a:pt x="260" y="0"/>
                  </a:lnTo>
                  <a:lnTo>
                    <a:pt x="0" y="15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23"/>
            <p:cNvSpPr/>
            <p:nvPr/>
          </p:nvSpPr>
          <p:spPr>
            <a:xfrm rot="5400000" flipH="1">
              <a:off x="717431" y="-115503"/>
              <a:ext cx="456190" cy="526651"/>
            </a:xfrm>
            <a:custGeom>
              <a:avLst/>
              <a:gdLst/>
              <a:ahLst/>
              <a:cxnLst/>
              <a:rect l="l" t="t" r="r" b="b"/>
              <a:pathLst>
                <a:path w="382" h="441" extrusionOk="0">
                  <a:moveTo>
                    <a:pt x="0" y="110"/>
                  </a:moveTo>
                  <a:lnTo>
                    <a:pt x="0" y="330"/>
                  </a:lnTo>
                  <a:lnTo>
                    <a:pt x="191" y="441"/>
                  </a:lnTo>
                  <a:lnTo>
                    <a:pt x="382" y="330"/>
                  </a:lnTo>
                  <a:lnTo>
                    <a:pt x="382" y="110"/>
                  </a:lnTo>
                  <a:lnTo>
                    <a:pt x="191" y="0"/>
                  </a:lnTo>
                  <a:lnTo>
                    <a:pt x="0" y="110"/>
                  </a:lnTo>
                  <a:close/>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3" name="Google Shape;983;p23"/>
          <p:cNvGrpSpPr/>
          <p:nvPr/>
        </p:nvGrpSpPr>
        <p:grpSpPr>
          <a:xfrm flipH="1">
            <a:off x="180565" y="1675657"/>
            <a:ext cx="3004901" cy="3392370"/>
            <a:chOff x="5961552" y="1675657"/>
            <a:chExt cx="3004901" cy="3392370"/>
          </a:xfrm>
        </p:grpSpPr>
        <p:grpSp>
          <p:nvGrpSpPr>
            <p:cNvPr id="984" name="Google Shape;984;p23"/>
            <p:cNvGrpSpPr/>
            <p:nvPr/>
          </p:nvGrpSpPr>
          <p:grpSpPr>
            <a:xfrm>
              <a:off x="5961552" y="4768279"/>
              <a:ext cx="421558" cy="299748"/>
              <a:chOff x="3168424" y="1103458"/>
              <a:chExt cx="421558" cy="299748"/>
            </a:xfrm>
          </p:grpSpPr>
          <p:sp>
            <p:nvSpPr>
              <p:cNvPr id="985" name="Google Shape;985;p23"/>
              <p:cNvSpPr/>
              <p:nvPr/>
            </p:nvSpPr>
            <p:spPr>
              <a:xfrm>
                <a:off x="3168424" y="1103458"/>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23"/>
              <p:cNvSpPr/>
              <p:nvPr/>
            </p:nvSpPr>
            <p:spPr>
              <a:xfrm>
                <a:off x="3295011" y="1103458"/>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23"/>
              <p:cNvSpPr/>
              <p:nvPr/>
            </p:nvSpPr>
            <p:spPr>
              <a:xfrm>
                <a:off x="3422791" y="1103458"/>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23"/>
              <p:cNvSpPr/>
              <p:nvPr/>
            </p:nvSpPr>
            <p:spPr>
              <a:xfrm>
                <a:off x="3549378" y="1103458"/>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23"/>
              <p:cNvSpPr/>
              <p:nvPr/>
            </p:nvSpPr>
            <p:spPr>
              <a:xfrm>
                <a:off x="3168424" y="1236015"/>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23"/>
              <p:cNvSpPr/>
              <p:nvPr/>
            </p:nvSpPr>
            <p:spPr>
              <a:xfrm>
                <a:off x="3295011" y="1236015"/>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23"/>
              <p:cNvSpPr/>
              <p:nvPr/>
            </p:nvSpPr>
            <p:spPr>
              <a:xfrm>
                <a:off x="3422791" y="1236015"/>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23"/>
              <p:cNvSpPr/>
              <p:nvPr/>
            </p:nvSpPr>
            <p:spPr>
              <a:xfrm>
                <a:off x="3549378" y="1236015"/>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23"/>
              <p:cNvSpPr/>
              <p:nvPr/>
            </p:nvSpPr>
            <p:spPr>
              <a:xfrm>
                <a:off x="3168424" y="1369768"/>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23"/>
              <p:cNvSpPr/>
              <p:nvPr/>
            </p:nvSpPr>
            <p:spPr>
              <a:xfrm>
                <a:off x="3295011" y="1369768"/>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23"/>
              <p:cNvSpPr/>
              <p:nvPr/>
            </p:nvSpPr>
            <p:spPr>
              <a:xfrm>
                <a:off x="3422791" y="1369768"/>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23"/>
              <p:cNvSpPr/>
              <p:nvPr/>
            </p:nvSpPr>
            <p:spPr>
              <a:xfrm>
                <a:off x="3549378" y="1369768"/>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7" name="Google Shape;997;p23"/>
            <p:cNvGrpSpPr/>
            <p:nvPr/>
          </p:nvGrpSpPr>
          <p:grpSpPr>
            <a:xfrm rot="5400000" flipH="1">
              <a:off x="8417716" y="2057203"/>
              <a:ext cx="930283" cy="167191"/>
              <a:chOff x="253527" y="2054761"/>
              <a:chExt cx="930283" cy="167191"/>
            </a:xfrm>
          </p:grpSpPr>
          <p:sp>
            <p:nvSpPr>
              <p:cNvPr id="998" name="Google Shape;998;p23"/>
              <p:cNvSpPr/>
              <p:nvPr/>
            </p:nvSpPr>
            <p:spPr>
              <a:xfrm>
                <a:off x="762252" y="2054766"/>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23"/>
              <p:cNvSpPr/>
              <p:nvPr/>
            </p:nvSpPr>
            <p:spPr>
              <a:xfrm>
                <a:off x="888839" y="2054766"/>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23"/>
              <p:cNvSpPr/>
              <p:nvPr/>
            </p:nvSpPr>
            <p:spPr>
              <a:xfrm>
                <a:off x="1016620" y="2054766"/>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23"/>
              <p:cNvSpPr/>
              <p:nvPr/>
            </p:nvSpPr>
            <p:spPr>
              <a:xfrm>
                <a:off x="1143207" y="2054766"/>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23"/>
              <p:cNvSpPr/>
              <p:nvPr/>
            </p:nvSpPr>
            <p:spPr>
              <a:xfrm>
                <a:off x="253527" y="2054761"/>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23"/>
              <p:cNvSpPr/>
              <p:nvPr/>
            </p:nvSpPr>
            <p:spPr>
              <a:xfrm>
                <a:off x="380114" y="2054761"/>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23"/>
              <p:cNvSpPr/>
              <p:nvPr/>
            </p:nvSpPr>
            <p:spPr>
              <a:xfrm>
                <a:off x="507895" y="2054761"/>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23"/>
              <p:cNvSpPr/>
              <p:nvPr/>
            </p:nvSpPr>
            <p:spPr>
              <a:xfrm>
                <a:off x="634482" y="2054761"/>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23"/>
              <p:cNvSpPr/>
              <p:nvPr/>
            </p:nvSpPr>
            <p:spPr>
              <a:xfrm>
                <a:off x="253527" y="2188514"/>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23"/>
              <p:cNvSpPr/>
              <p:nvPr/>
            </p:nvSpPr>
            <p:spPr>
              <a:xfrm>
                <a:off x="380114" y="2188514"/>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23"/>
              <p:cNvSpPr/>
              <p:nvPr/>
            </p:nvSpPr>
            <p:spPr>
              <a:xfrm>
                <a:off x="507895" y="2188514"/>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23"/>
              <p:cNvSpPr/>
              <p:nvPr/>
            </p:nvSpPr>
            <p:spPr>
              <a:xfrm>
                <a:off x="634482" y="2188514"/>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10" name="Google Shape;1010;p23"/>
          <p:cNvGrpSpPr/>
          <p:nvPr/>
        </p:nvGrpSpPr>
        <p:grpSpPr>
          <a:xfrm flipH="1">
            <a:off x="1693910" y="-1086500"/>
            <a:ext cx="2649802" cy="7531166"/>
            <a:chOff x="4803305" y="-1086500"/>
            <a:chExt cx="2649802" cy="7531166"/>
          </a:xfrm>
        </p:grpSpPr>
        <p:grpSp>
          <p:nvGrpSpPr>
            <p:cNvPr id="1011" name="Google Shape;1011;p23"/>
            <p:cNvGrpSpPr/>
            <p:nvPr/>
          </p:nvGrpSpPr>
          <p:grpSpPr>
            <a:xfrm>
              <a:off x="6452355" y="-1086500"/>
              <a:ext cx="1000752" cy="1831933"/>
              <a:chOff x="4803305" y="0"/>
              <a:chExt cx="1000752" cy="1831933"/>
            </a:xfrm>
          </p:grpSpPr>
          <p:sp>
            <p:nvSpPr>
              <p:cNvPr id="1012" name="Google Shape;1012;p23"/>
              <p:cNvSpPr/>
              <p:nvPr/>
            </p:nvSpPr>
            <p:spPr>
              <a:xfrm>
                <a:off x="4803305" y="0"/>
                <a:ext cx="1000752" cy="1831933"/>
              </a:xfrm>
              <a:custGeom>
                <a:avLst/>
                <a:gdLst/>
                <a:ahLst/>
                <a:cxnLst/>
                <a:rect l="l" t="t" r="r" b="b"/>
                <a:pathLst>
                  <a:path w="838" h="1534" extrusionOk="0">
                    <a:moveTo>
                      <a:pt x="234" y="0"/>
                    </a:moveTo>
                    <a:lnTo>
                      <a:pt x="234" y="1157"/>
                    </a:lnTo>
                    <a:lnTo>
                      <a:pt x="419" y="1264"/>
                    </a:lnTo>
                    <a:lnTo>
                      <a:pt x="604" y="1157"/>
                    </a:lnTo>
                    <a:lnTo>
                      <a:pt x="604" y="0"/>
                    </a:lnTo>
                    <a:lnTo>
                      <a:pt x="838" y="0"/>
                    </a:lnTo>
                    <a:lnTo>
                      <a:pt x="838" y="1291"/>
                    </a:lnTo>
                    <a:lnTo>
                      <a:pt x="419" y="1534"/>
                    </a:lnTo>
                    <a:lnTo>
                      <a:pt x="0" y="1291"/>
                    </a:lnTo>
                    <a:lnTo>
                      <a:pt x="0" y="0"/>
                    </a:lnTo>
                    <a:lnTo>
                      <a:pt x="234" y="0"/>
                    </a:lnTo>
                    <a:close/>
                  </a:path>
                </a:pathLst>
              </a:custGeom>
              <a:noFill/>
              <a:ln w="952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23"/>
              <p:cNvSpPr/>
              <p:nvPr/>
            </p:nvSpPr>
            <p:spPr>
              <a:xfrm>
                <a:off x="4873764" y="70458"/>
                <a:ext cx="859835" cy="1681462"/>
              </a:xfrm>
              <a:custGeom>
                <a:avLst/>
                <a:gdLst/>
                <a:ahLst/>
                <a:cxnLst/>
                <a:rect l="l" t="t" r="r" b="b"/>
                <a:pathLst>
                  <a:path w="720" h="1408" extrusionOk="0">
                    <a:moveTo>
                      <a:pt x="0" y="0"/>
                    </a:moveTo>
                    <a:lnTo>
                      <a:pt x="117" y="0"/>
                    </a:lnTo>
                    <a:lnTo>
                      <a:pt x="117" y="1132"/>
                    </a:lnTo>
                    <a:lnTo>
                      <a:pt x="360" y="1272"/>
                    </a:lnTo>
                    <a:lnTo>
                      <a:pt x="604" y="1132"/>
                    </a:lnTo>
                    <a:lnTo>
                      <a:pt x="604" y="0"/>
                    </a:lnTo>
                    <a:lnTo>
                      <a:pt x="720" y="0"/>
                    </a:lnTo>
                    <a:lnTo>
                      <a:pt x="720" y="1199"/>
                    </a:lnTo>
                    <a:lnTo>
                      <a:pt x="360" y="1408"/>
                    </a:lnTo>
                    <a:lnTo>
                      <a:pt x="0" y="1199"/>
                    </a:lnTo>
                    <a:lnTo>
                      <a:pt x="0" y="0"/>
                    </a:lnTo>
                    <a:close/>
                  </a:path>
                </a:pathLst>
              </a:custGeom>
              <a:noFill/>
              <a:ln w="952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23"/>
              <p:cNvSpPr/>
              <p:nvPr/>
            </p:nvSpPr>
            <p:spPr>
              <a:xfrm>
                <a:off x="4943029" y="70458"/>
                <a:ext cx="721306" cy="1600255"/>
              </a:xfrm>
              <a:custGeom>
                <a:avLst/>
                <a:gdLst/>
                <a:ahLst/>
                <a:cxnLst/>
                <a:rect l="l" t="t" r="r" b="b"/>
                <a:pathLst>
                  <a:path w="604" h="1340" extrusionOk="0">
                    <a:moveTo>
                      <a:pt x="0" y="0"/>
                    </a:moveTo>
                    <a:lnTo>
                      <a:pt x="0" y="1165"/>
                    </a:lnTo>
                    <a:lnTo>
                      <a:pt x="302" y="1340"/>
                    </a:lnTo>
                    <a:lnTo>
                      <a:pt x="604" y="1165"/>
                    </a:lnTo>
                    <a:lnTo>
                      <a:pt x="604" y="0"/>
                    </a:lnTo>
                  </a:path>
                </a:pathLst>
              </a:custGeom>
              <a:noFill/>
              <a:ln w="9525" cap="flat" cmpd="sng">
                <a:solidFill>
                  <a:schemeClr val="dk2"/>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5" name="Google Shape;1015;p23"/>
            <p:cNvGrpSpPr/>
            <p:nvPr/>
          </p:nvGrpSpPr>
          <p:grpSpPr>
            <a:xfrm rot="10800000" flipH="1">
              <a:off x="4803305" y="4612732"/>
              <a:ext cx="1000752" cy="1831933"/>
              <a:chOff x="4803305" y="0"/>
              <a:chExt cx="1000752" cy="1831933"/>
            </a:xfrm>
          </p:grpSpPr>
          <p:sp>
            <p:nvSpPr>
              <p:cNvPr id="1016" name="Google Shape;1016;p23"/>
              <p:cNvSpPr/>
              <p:nvPr/>
            </p:nvSpPr>
            <p:spPr>
              <a:xfrm>
                <a:off x="4803305" y="0"/>
                <a:ext cx="1000752" cy="1831933"/>
              </a:xfrm>
              <a:custGeom>
                <a:avLst/>
                <a:gdLst/>
                <a:ahLst/>
                <a:cxnLst/>
                <a:rect l="l" t="t" r="r" b="b"/>
                <a:pathLst>
                  <a:path w="838" h="1534" extrusionOk="0">
                    <a:moveTo>
                      <a:pt x="234" y="0"/>
                    </a:moveTo>
                    <a:lnTo>
                      <a:pt x="234" y="1157"/>
                    </a:lnTo>
                    <a:lnTo>
                      <a:pt x="419" y="1264"/>
                    </a:lnTo>
                    <a:lnTo>
                      <a:pt x="604" y="1157"/>
                    </a:lnTo>
                    <a:lnTo>
                      <a:pt x="604" y="0"/>
                    </a:lnTo>
                    <a:lnTo>
                      <a:pt x="838" y="0"/>
                    </a:lnTo>
                    <a:lnTo>
                      <a:pt x="838" y="1291"/>
                    </a:lnTo>
                    <a:lnTo>
                      <a:pt x="419" y="1534"/>
                    </a:lnTo>
                    <a:lnTo>
                      <a:pt x="0" y="1291"/>
                    </a:lnTo>
                    <a:lnTo>
                      <a:pt x="0" y="0"/>
                    </a:lnTo>
                    <a:lnTo>
                      <a:pt x="234"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23"/>
              <p:cNvSpPr/>
              <p:nvPr/>
            </p:nvSpPr>
            <p:spPr>
              <a:xfrm>
                <a:off x="4873764" y="70458"/>
                <a:ext cx="859835" cy="1681462"/>
              </a:xfrm>
              <a:custGeom>
                <a:avLst/>
                <a:gdLst/>
                <a:ahLst/>
                <a:cxnLst/>
                <a:rect l="l" t="t" r="r" b="b"/>
                <a:pathLst>
                  <a:path w="720" h="1408" extrusionOk="0">
                    <a:moveTo>
                      <a:pt x="0" y="0"/>
                    </a:moveTo>
                    <a:lnTo>
                      <a:pt x="117" y="0"/>
                    </a:lnTo>
                    <a:lnTo>
                      <a:pt x="117" y="1132"/>
                    </a:lnTo>
                    <a:lnTo>
                      <a:pt x="360" y="1272"/>
                    </a:lnTo>
                    <a:lnTo>
                      <a:pt x="604" y="1132"/>
                    </a:lnTo>
                    <a:lnTo>
                      <a:pt x="604" y="0"/>
                    </a:lnTo>
                    <a:lnTo>
                      <a:pt x="720" y="0"/>
                    </a:lnTo>
                    <a:lnTo>
                      <a:pt x="720" y="1199"/>
                    </a:lnTo>
                    <a:lnTo>
                      <a:pt x="360" y="1408"/>
                    </a:lnTo>
                    <a:lnTo>
                      <a:pt x="0" y="1199"/>
                    </a:lnTo>
                    <a:lnTo>
                      <a:pt x="0"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23"/>
              <p:cNvSpPr/>
              <p:nvPr/>
            </p:nvSpPr>
            <p:spPr>
              <a:xfrm>
                <a:off x="4943029" y="70458"/>
                <a:ext cx="721306" cy="1600255"/>
              </a:xfrm>
              <a:custGeom>
                <a:avLst/>
                <a:gdLst/>
                <a:ahLst/>
                <a:cxnLst/>
                <a:rect l="l" t="t" r="r" b="b"/>
                <a:pathLst>
                  <a:path w="604" h="1340" extrusionOk="0">
                    <a:moveTo>
                      <a:pt x="0" y="0"/>
                    </a:moveTo>
                    <a:lnTo>
                      <a:pt x="0" y="1165"/>
                    </a:lnTo>
                    <a:lnTo>
                      <a:pt x="302" y="1340"/>
                    </a:lnTo>
                    <a:lnTo>
                      <a:pt x="604" y="1165"/>
                    </a:lnTo>
                    <a:lnTo>
                      <a:pt x="604" y="0"/>
                    </a:lnTo>
                  </a:path>
                </a:pathLst>
              </a:custGeom>
              <a:noFill/>
              <a:ln w="9525"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sp>
        <p:nvSpPr>
          <p:cNvPr id="78" name="Google Shape;78;p3"/>
          <p:cNvSpPr/>
          <p:nvPr/>
        </p:nvSpPr>
        <p:spPr>
          <a:xfrm>
            <a:off x="0" y="0"/>
            <a:ext cx="24693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nvGrpSpPr>
          <p:cNvPr id="79" name="Google Shape;79;p3"/>
          <p:cNvGrpSpPr/>
          <p:nvPr/>
        </p:nvGrpSpPr>
        <p:grpSpPr>
          <a:xfrm>
            <a:off x="248703" y="224012"/>
            <a:ext cx="9449247" cy="1352039"/>
            <a:chOff x="248703" y="224012"/>
            <a:chExt cx="9449247" cy="1352039"/>
          </a:xfrm>
        </p:grpSpPr>
        <p:sp>
          <p:nvSpPr>
            <p:cNvPr id="80" name="Google Shape;80;p3"/>
            <p:cNvSpPr/>
            <p:nvPr/>
          </p:nvSpPr>
          <p:spPr>
            <a:xfrm>
              <a:off x="8571400" y="277200"/>
              <a:ext cx="1126550" cy="1298851"/>
            </a:xfrm>
            <a:custGeom>
              <a:avLst/>
              <a:gdLst/>
              <a:ahLst/>
              <a:cxnLst/>
              <a:rect l="l" t="t" r="r" b="b"/>
              <a:pathLst>
                <a:path w="667" h="769" extrusionOk="0">
                  <a:moveTo>
                    <a:pt x="0" y="193"/>
                  </a:moveTo>
                  <a:lnTo>
                    <a:pt x="0" y="577"/>
                  </a:lnTo>
                  <a:lnTo>
                    <a:pt x="333" y="769"/>
                  </a:lnTo>
                  <a:lnTo>
                    <a:pt x="667" y="577"/>
                  </a:lnTo>
                  <a:lnTo>
                    <a:pt x="667" y="193"/>
                  </a:lnTo>
                  <a:lnTo>
                    <a:pt x="333" y="0"/>
                  </a:lnTo>
                  <a:lnTo>
                    <a:pt x="0" y="19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3"/>
            <p:cNvSpPr/>
            <p:nvPr/>
          </p:nvSpPr>
          <p:spPr>
            <a:xfrm rot="5400000" flipH="1">
              <a:off x="270199" y="202515"/>
              <a:ext cx="274669" cy="317663"/>
            </a:xfrm>
            <a:custGeom>
              <a:avLst/>
              <a:gdLst/>
              <a:ahLst/>
              <a:cxnLst/>
              <a:rect l="l" t="t" r="r" b="b"/>
              <a:pathLst>
                <a:path w="230" h="266" extrusionOk="0">
                  <a:moveTo>
                    <a:pt x="0" y="66"/>
                  </a:moveTo>
                  <a:lnTo>
                    <a:pt x="0" y="199"/>
                  </a:lnTo>
                  <a:lnTo>
                    <a:pt x="116" y="266"/>
                  </a:lnTo>
                  <a:lnTo>
                    <a:pt x="230" y="199"/>
                  </a:lnTo>
                  <a:lnTo>
                    <a:pt x="230" y="66"/>
                  </a:lnTo>
                  <a:lnTo>
                    <a:pt x="116" y="0"/>
                  </a:lnTo>
                  <a:lnTo>
                    <a:pt x="0" y="6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 name="Google Shape;82;p3"/>
          <p:cNvGrpSpPr/>
          <p:nvPr/>
        </p:nvGrpSpPr>
        <p:grpSpPr>
          <a:xfrm>
            <a:off x="-679682" y="-80272"/>
            <a:ext cx="2880608" cy="5526741"/>
            <a:chOff x="-679682" y="-80272"/>
            <a:chExt cx="2880608" cy="5526741"/>
          </a:xfrm>
        </p:grpSpPr>
        <p:sp>
          <p:nvSpPr>
            <p:cNvPr id="83" name="Google Shape;83;p3"/>
            <p:cNvSpPr/>
            <p:nvPr/>
          </p:nvSpPr>
          <p:spPr>
            <a:xfrm>
              <a:off x="-679682" y="3772321"/>
              <a:ext cx="1017471" cy="1176307"/>
            </a:xfrm>
            <a:custGeom>
              <a:avLst/>
              <a:gdLst/>
              <a:ahLst/>
              <a:cxnLst/>
              <a:rect l="l" t="t" r="r" b="b"/>
              <a:pathLst>
                <a:path w="852" h="985" extrusionOk="0">
                  <a:moveTo>
                    <a:pt x="0" y="247"/>
                  </a:moveTo>
                  <a:lnTo>
                    <a:pt x="0" y="738"/>
                  </a:lnTo>
                  <a:lnTo>
                    <a:pt x="426" y="985"/>
                  </a:lnTo>
                  <a:lnTo>
                    <a:pt x="852" y="738"/>
                  </a:lnTo>
                  <a:lnTo>
                    <a:pt x="852" y="247"/>
                  </a:lnTo>
                  <a:lnTo>
                    <a:pt x="426" y="0"/>
                  </a:lnTo>
                  <a:lnTo>
                    <a:pt x="0" y="247"/>
                  </a:lnTo>
                  <a:close/>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3"/>
            <p:cNvSpPr/>
            <p:nvPr/>
          </p:nvSpPr>
          <p:spPr>
            <a:xfrm>
              <a:off x="1578740" y="4728742"/>
              <a:ext cx="622186" cy="717726"/>
            </a:xfrm>
            <a:custGeom>
              <a:avLst/>
              <a:gdLst/>
              <a:ahLst/>
              <a:cxnLst/>
              <a:rect l="l" t="t" r="r" b="b"/>
              <a:pathLst>
                <a:path w="521" h="601" extrusionOk="0">
                  <a:moveTo>
                    <a:pt x="0" y="150"/>
                  </a:moveTo>
                  <a:lnTo>
                    <a:pt x="0" y="451"/>
                  </a:lnTo>
                  <a:lnTo>
                    <a:pt x="260" y="601"/>
                  </a:lnTo>
                  <a:lnTo>
                    <a:pt x="521" y="451"/>
                  </a:lnTo>
                  <a:lnTo>
                    <a:pt x="521" y="150"/>
                  </a:lnTo>
                  <a:lnTo>
                    <a:pt x="260" y="0"/>
                  </a:lnTo>
                  <a:lnTo>
                    <a:pt x="0" y="15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3"/>
            <p:cNvSpPr/>
            <p:nvPr/>
          </p:nvSpPr>
          <p:spPr>
            <a:xfrm rot="5400000" flipH="1">
              <a:off x="717431" y="-115503"/>
              <a:ext cx="456190" cy="526651"/>
            </a:xfrm>
            <a:custGeom>
              <a:avLst/>
              <a:gdLst/>
              <a:ahLst/>
              <a:cxnLst/>
              <a:rect l="l" t="t" r="r" b="b"/>
              <a:pathLst>
                <a:path w="382" h="441" extrusionOk="0">
                  <a:moveTo>
                    <a:pt x="0" y="110"/>
                  </a:moveTo>
                  <a:lnTo>
                    <a:pt x="0" y="330"/>
                  </a:lnTo>
                  <a:lnTo>
                    <a:pt x="191" y="441"/>
                  </a:lnTo>
                  <a:lnTo>
                    <a:pt x="382" y="330"/>
                  </a:lnTo>
                  <a:lnTo>
                    <a:pt x="382" y="110"/>
                  </a:lnTo>
                  <a:lnTo>
                    <a:pt x="191" y="0"/>
                  </a:lnTo>
                  <a:lnTo>
                    <a:pt x="0" y="110"/>
                  </a:lnTo>
                  <a:close/>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3"/>
          <p:cNvGrpSpPr/>
          <p:nvPr/>
        </p:nvGrpSpPr>
        <p:grpSpPr>
          <a:xfrm>
            <a:off x="5961552" y="1675657"/>
            <a:ext cx="3004901" cy="3392370"/>
            <a:chOff x="5961552" y="1675657"/>
            <a:chExt cx="3004901" cy="3392370"/>
          </a:xfrm>
        </p:grpSpPr>
        <p:grpSp>
          <p:nvGrpSpPr>
            <p:cNvPr id="87" name="Google Shape;87;p3"/>
            <p:cNvGrpSpPr/>
            <p:nvPr/>
          </p:nvGrpSpPr>
          <p:grpSpPr>
            <a:xfrm>
              <a:off x="5961552" y="4768279"/>
              <a:ext cx="421558" cy="299748"/>
              <a:chOff x="3168424" y="1103458"/>
              <a:chExt cx="421558" cy="299748"/>
            </a:xfrm>
          </p:grpSpPr>
          <p:sp>
            <p:nvSpPr>
              <p:cNvPr id="88" name="Google Shape;88;p3"/>
              <p:cNvSpPr/>
              <p:nvPr/>
            </p:nvSpPr>
            <p:spPr>
              <a:xfrm>
                <a:off x="3168424" y="1103458"/>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3"/>
              <p:cNvSpPr/>
              <p:nvPr/>
            </p:nvSpPr>
            <p:spPr>
              <a:xfrm>
                <a:off x="3295011" y="1103458"/>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3"/>
              <p:cNvSpPr/>
              <p:nvPr/>
            </p:nvSpPr>
            <p:spPr>
              <a:xfrm>
                <a:off x="3422791" y="1103458"/>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3"/>
              <p:cNvSpPr/>
              <p:nvPr/>
            </p:nvSpPr>
            <p:spPr>
              <a:xfrm>
                <a:off x="3549378" y="1103458"/>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3"/>
              <p:cNvSpPr/>
              <p:nvPr/>
            </p:nvSpPr>
            <p:spPr>
              <a:xfrm>
                <a:off x="3168424" y="1236015"/>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3"/>
              <p:cNvSpPr/>
              <p:nvPr/>
            </p:nvSpPr>
            <p:spPr>
              <a:xfrm>
                <a:off x="3295011" y="1236015"/>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3"/>
              <p:cNvSpPr/>
              <p:nvPr/>
            </p:nvSpPr>
            <p:spPr>
              <a:xfrm>
                <a:off x="3422791" y="1236015"/>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3"/>
              <p:cNvSpPr/>
              <p:nvPr/>
            </p:nvSpPr>
            <p:spPr>
              <a:xfrm>
                <a:off x="3549378" y="1236015"/>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3"/>
              <p:cNvSpPr/>
              <p:nvPr/>
            </p:nvSpPr>
            <p:spPr>
              <a:xfrm>
                <a:off x="3168424" y="1369768"/>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3"/>
              <p:cNvSpPr/>
              <p:nvPr/>
            </p:nvSpPr>
            <p:spPr>
              <a:xfrm>
                <a:off x="3295011" y="1369768"/>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3"/>
              <p:cNvSpPr/>
              <p:nvPr/>
            </p:nvSpPr>
            <p:spPr>
              <a:xfrm>
                <a:off x="3422791" y="1369768"/>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3"/>
              <p:cNvSpPr/>
              <p:nvPr/>
            </p:nvSpPr>
            <p:spPr>
              <a:xfrm>
                <a:off x="3549378" y="1369768"/>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 name="Google Shape;100;p3"/>
            <p:cNvGrpSpPr/>
            <p:nvPr/>
          </p:nvGrpSpPr>
          <p:grpSpPr>
            <a:xfrm rot="5400000" flipH="1">
              <a:off x="8417716" y="2057203"/>
              <a:ext cx="930283" cy="167191"/>
              <a:chOff x="253527" y="2054761"/>
              <a:chExt cx="930283" cy="167191"/>
            </a:xfrm>
          </p:grpSpPr>
          <p:sp>
            <p:nvSpPr>
              <p:cNvPr id="101" name="Google Shape;101;p3"/>
              <p:cNvSpPr/>
              <p:nvPr/>
            </p:nvSpPr>
            <p:spPr>
              <a:xfrm>
                <a:off x="762252" y="2054766"/>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3"/>
              <p:cNvSpPr/>
              <p:nvPr/>
            </p:nvSpPr>
            <p:spPr>
              <a:xfrm>
                <a:off x="888839" y="2054766"/>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3"/>
              <p:cNvSpPr/>
              <p:nvPr/>
            </p:nvSpPr>
            <p:spPr>
              <a:xfrm>
                <a:off x="1016620" y="2054766"/>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3"/>
              <p:cNvSpPr/>
              <p:nvPr/>
            </p:nvSpPr>
            <p:spPr>
              <a:xfrm>
                <a:off x="1143207" y="2054766"/>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3"/>
              <p:cNvSpPr/>
              <p:nvPr/>
            </p:nvSpPr>
            <p:spPr>
              <a:xfrm>
                <a:off x="253527" y="2054761"/>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3"/>
              <p:cNvSpPr/>
              <p:nvPr/>
            </p:nvSpPr>
            <p:spPr>
              <a:xfrm>
                <a:off x="380114" y="2054761"/>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3"/>
              <p:cNvSpPr/>
              <p:nvPr/>
            </p:nvSpPr>
            <p:spPr>
              <a:xfrm>
                <a:off x="507895" y="2054761"/>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3"/>
              <p:cNvSpPr/>
              <p:nvPr/>
            </p:nvSpPr>
            <p:spPr>
              <a:xfrm>
                <a:off x="634482" y="2054761"/>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3"/>
              <p:cNvSpPr/>
              <p:nvPr/>
            </p:nvSpPr>
            <p:spPr>
              <a:xfrm>
                <a:off x="253527" y="2188514"/>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3"/>
              <p:cNvSpPr/>
              <p:nvPr/>
            </p:nvSpPr>
            <p:spPr>
              <a:xfrm>
                <a:off x="380114" y="2188514"/>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3"/>
              <p:cNvSpPr/>
              <p:nvPr/>
            </p:nvSpPr>
            <p:spPr>
              <a:xfrm>
                <a:off x="507895" y="2188514"/>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3"/>
              <p:cNvSpPr/>
              <p:nvPr/>
            </p:nvSpPr>
            <p:spPr>
              <a:xfrm>
                <a:off x="634482" y="2188514"/>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3" name="Google Shape;113;p3"/>
          <p:cNvGrpSpPr/>
          <p:nvPr/>
        </p:nvGrpSpPr>
        <p:grpSpPr>
          <a:xfrm>
            <a:off x="4803305" y="-1086500"/>
            <a:ext cx="2649802" cy="7531166"/>
            <a:chOff x="4803305" y="-1086500"/>
            <a:chExt cx="2649802" cy="7531166"/>
          </a:xfrm>
        </p:grpSpPr>
        <p:grpSp>
          <p:nvGrpSpPr>
            <p:cNvPr id="114" name="Google Shape;114;p3"/>
            <p:cNvGrpSpPr/>
            <p:nvPr/>
          </p:nvGrpSpPr>
          <p:grpSpPr>
            <a:xfrm>
              <a:off x="6452355" y="-1086500"/>
              <a:ext cx="1000752" cy="1831933"/>
              <a:chOff x="4803305" y="0"/>
              <a:chExt cx="1000752" cy="1831933"/>
            </a:xfrm>
          </p:grpSpPr>
          <p:sp>
            <p:nvSpPr>
              <p:cNvPr id="115" name="Google Shape;115;p3"/>
              <p:cNvSpPr/>
              <p:nvPr/>
            </p:nvSpPr>
            <p:spPr>
              <a:xfrm>
                <a:off x="4803305" y="0"/>
                <a:ext cx="1000752" cy="1831933"/>
              </a:xfrm>
              <a:custGeom>
                <a:avLst/>
                <a:gdLst/>
                <a:ahLst/>
                <a:cxnLst/>
                <a:rect l="l" t="t" r="r" b="b"/>
                <a:pathLst>
                  <a:path w="838" h="1534" extrusionOk="0">
                    <a:moveTo>
                      <a:pt x="234" y="0"/>
                    </a:moveTo>
                    <a:lnTo>
                      <a:pt x="234" y="1157"/>
                    </a:lnTo>
                    <a:lnTo>
                      <a:pt x="419" y="1264"/>
                    </a:lnTo>
                    <a:lnTo>
                      <a:pt x="604" y="1157"/>
                    </a:lnTo>
                    <a:lnTo>
                      <a:pt x="604" y="0"/>
                    </a:lnTo>
                    <a:lnTo>
                      <a:pt x="838" y="0"/>
                    </a:lnTo>
                    <a:lnTo>
                      <a:pt x="838" y="1291"/>
                    </a:lnTo>
                    <a:lnTo>
                      <a:pt x="419" y="1534"/>
                    </a:lnTo>
                    <a:lnTo>
                      <a:pt x="0" y="1291"/>
                    </a:lnTo>
                    <a:lnTo>
                      <a:pt x="0" y="0"/>
                    </a:lnTo>
                    <a:lnTo>
                      <a:pt x="234" y="0"/>
                    </a:lnTo>
                    <a:close/>
                  </a:path>
                </a:pathLst>
              </a:custGeom>
              <a:noFill/>
              <a:ln w="952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3"/>
              <p:cNvSpPr/>
              <p:nvPr/>
            </p:nvSpPr>
            <p:spPr>
              <a:xfrm>
                <a:off x="4873764" y="70458"/>
                <a:ext cx="859835" cy="1681462"/>
              </a:xfrm>
              <a:custGeom>
                <a:avLst/>
                <a:gdLst/>
                <a:ahLst/>
                <a:cxnLst/>
                <a:rect l="l" t="t" r="r" b="b"/>
                <a:pathLst>
                  <a:path w="720" h="1408" extrusionOk="0">
                    <a:moveTo>
                      <a:pt x="0" y="0"/>
                    </a:moveTo>
                    <a:lnTo>
                      <a:pt x="117" y="0"/>
                    </a:lnTo>
                    <a:lnTo>
                      <a:pt x="117" y="1132"/>
                    </a:lnTo>
                    <a:lnTo>
                      <a:pt x="360" y="1272"/>
                    </a:lnTo>
                    <a:lnTo>
                      <a:pt x="604" y="1132"/>
                    </a:lnTo>
                    <a:lnTo>
                      <a:pt x="604" y="0"/>
                    </a:lnTo>
                    <a:lnTo>
                      <a:pt x="720" y="0"/>
                    </a:lnTo>
                    <a:lnTo>
                      <a:pt x="720" y="1199"/>
                    </a:lnTo>
                    <a:lnTo>
                      <a:pt x="360" y="1408"/>
                    </a:lnTo>
                    <a:lnTo>
                      <a:pt x="0" y="1199"/>
                    </a:lnTo>
                    <a:lnTo>
                      <a:pt x="0" y="0"/>
                    </a:lnTo>
                    <a:close/>
                  </a:path>
                </a:pathLst>
              </a:custGeom>
              <a:noFill/>
              <a:ln w="952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3"/>
              <p:cNvSpPr/>
              <p:nvPr/>
            </p:nvSpPr>
            <p:spPr>
              <a:xfrm>
                <a:off x="4943029" y="70458"/>
                <a:ext cx="721306" cy="1600255"/>
              </a:xfrm>
              <a:custGeom>
                <a:avLst/>
                <a:gdLst/>
                <a:ahLst/>
                <a:cxnLst/>
                <a:rect l="l" t="t" r="r" b="b"/>
                <a:pathLst>
                  <a:path w="604" h="1340" extrusionOk="0">
                    <a:moveTo>
                      <a:pt x="0" y="0"/>
                    </a:moveTo>
                    <a:lnTo>
                      <a:pt x="0" y="1165"/>
                    </a:lnTo>
                    <a:lnTo>
                      <a:pt x="302" y="1340"/>
                    </a:lnTo>
                    <a:lnTo>
                      <a:pt x="604" y="1165"/>
                    </a:lnTo>
                    <a:lnTo>
                      <a:pt x="604" y="0"/>
                    </a:lnTo>
                  </a:path>
                </a:pathLst>
              </a:custGeom>
              <a:noFill/>
              <a:ln w="9525" cap="flat" cmpd="sng">
                <a:solidFill>
                  <a:schemeClr val="dk2"/>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 name="Google Shape;118;p3"/>
            <p:cNvGrpSpPr/>
            <p:nvPr/>
          </p:nvGrpSpPr>
          <p:grpSpPr>
            <a:xfrm rot="10800000" flipH="1">
              <a:off x="4803305" y="4612732"/>
              <a:ext cx="1000752" cy="1831933"/>
              <a:chOff x="4803305" y="0"/>
              <a:chExt cx="1000752" cy="1831933"/>
            </a:xfrm>
          </p:grpSpPr>
          <p:sp>
            <p:nvSpPr>
              <p:cNvPr id="119" name="Google Shape;119;p3"/>
              <p:cNvSpPr/>
              <p:nvPr/>
            </p:nvSpPr>
            <p:spPr>
              <a:xfrm>
                <a:off x="4803305" y="0"/>
                <a:ext cx="1000752" cy="1831933"/>
              </a:xfrm>
              <a:custGeom>
                <a:avLst/>
                <a:gdLst/>
                <a:ahLst/>
                <a:cxnLst/>
                <a:rect l="l" t="t" r="r" b="b"/>
                <a:pathLst>
                  <a:path w="838" h="1534" extrusionOk="0">
                    <a:moveTo>
                      <a:pt x="234" y="0"/>
                    </a:moveTo>
                    <a:lnTo>
                      <a:pt x="234" y="1157"/>
                    </a:lnTo>
                    <a:lnTo>
                      <a:pt x="419" y="1264"/>
                    </a:lnTo>
                    <a:lnTo>
                      <a:pt x="604" y="1157"/>
                    </a:lnTo>
                    <a:lnTo>
                      <a:pt x="604" y="0"/>
                    </a:lnTo>
                    <a:lnTo>
                      <a:pt x="838" y="0"/>
                    </a:lnTo>
                    <a:lnTo>
                      <a:pt x="838" y="1291"/>
                    </a:lnTo>
                    <a:lnTo>
                      <a:pt x="419" y="1534"/>
                    </a:lnTo>
                    <a:lnTo>
                      <a:pt x="0" y="1291"/>
                    </a:lnTo>
                    <a:lnTo>
                      <a:pt x="0" y="0"/>
                    </a:lnTo>
                    <a:lnTo>
                      <a:pt x="234"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3"/>
              <p:cNvSpPr/>
              <p:nvPr/>
            </p:nvSpPr>
            <p:spPr>
              <a:xfrm>
                <a:off x="4873764" y="70458"/>
                <a:ext cx="859835" cy="1681462"/>
              </a:xfrm>
              <a:custGeom>
                <a:avLst/>
                <a:gdLst/>
                <a:ahLst/>
                <a:cxnLst/>
                <a:rect l="l" t="t" r="r" b="b"/>
                <a:pathLst>
                  <a:path w="720" h="1408" extrusionOk="0">
                    <a:moveTo>
                      <a:pt x="0" y="0"/>
                    </a:moveTo>
                    <a:lnTo>
                      <a:pt x="117" y="0"/>
                    </a:lnTo>
                    <a:lnTo>
                      <a:pt x="117" y="1132"/>
                    </a:lnTo>
                    <a:lnTo>
                      <a:pt x="360" y="1272"/>
                    </a:lnTo>
                    <a:lnTo>
                      <a:pt x="604" y="1132"/>
                    </a:lnTo>
                    <a:lnTo>
                      <a:pt x="604" y="0"/>
                    </a:lnTo>
                    <a:lnTo>
                      <a:pt x="720" y="0"/>
                    </a:lnTo>
                    <a:lnTo>
                      <a:pt x="720" y="1199"/>
                    </a:lnTo>
                    <a:lnTo>
                      <a:pt x="360" y="1408"/>
                    </a:lnTo>
                    <a:lnTo>
                      <a:pt x="0" y="1199"/>
                    </a:lnTo>
                    <a:lnTo>
                      <a:pt x="0"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3"/>
              <p:cNvSpPr/>
              <p:nvPr/>
            </p:nvSpPr>
            <p:spPr>
              <a:xfrm>
                <a:off x="4943029" y="70458"/>
                <a:ext cx="721306" cy="1600255"/>
              </a:xfrm>
              <a:custGeom>
                <a:avLst/>
                <a:gdLst/>
                <a:ahLst/>
                <a:cxnLst/>
                <a:rect l="l" t="t" r="r" b="b"/>
                <a:pathLst>
                  <a:path w="604" h="1340" extrusionOk="0">
                    <a:moveTo>
                      <a:pt x="0" y="0"/>
                    </a:moveTo>
                    <a:lnTo>
                      <a:pt x="0" y="1165"/>
                    </a:lnTo>
                    <a:lnTo>
                      <a:pt x="302" y="1340"/>
                    </a:lnTo>
                    <a:lnTo>
                      <a:pt x="604" y="1165"/>
                    </a:lnTo>
                    <a:lnTo>
                      <a:pt x="604" y="0"/>
                    </a:lnTo>
                  </a:path>
                </a:pathLst>
              </a:custGeom>
              <a:noFill/>
              <a:ln w="9525"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22" name="Google Shape;122;p3"/>
          <p:cNvSpPr txBox="1">
            <a:spLocks noGrp="1"/>
          </p:cNvSpPr>
          <p:nvPr>
            <p:ph type="title"/>
          </p:nvPr>
        </p:nvSpPr>
        <p:spPr>
          <a:xfrm>
            <a:off x="4404475" y="2571975"/>
            <a:ext cx="40263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3" name="Google Shape;123;p3"/>
          <p:cNvSpPr txBox="1">
            <a:spLocks noGrp="1"/>
          </p:cNvSpPr>
          <p:nvPr>
            <p:ph type="title" idx="2" hasCustomPrompt="1"/>
          </p:nvPr>
        </p:nvSpPr>
        <p:spPr>
          <a:xfrm>
            <a:off x="4404475" y="1401375"/>
            <a:ext cx="1235700" cy="11706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4" name="Google Shape;124;p3"/>
          <p:cNvSpPr>
            <a:spLocks noGrp="1"/>
          </p:cNvSpPr>
          <p:nvPr>
            <p:ph type="pic" idx="3"/>
          </p:nvPr>
        </p:nvSpPr>
        <p:spPr>
          <a:xfrm>
            <a:off x="713225" y="539500"/>
            <a:ext cx="3252300" cy="40644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5"/>
        <p:cNvGrpSpPr/>
        <p:nvPr/>
      </p:nvGrpSpPr>
      <p:grpSpPr>
        <a:xfrm>
          <a:off x="0" y="0"/>
          <a:ext cx="0" cy="0"/>
          <a:chOff x="0" y="0"/>
          <a:chExt cx="0" cy="0"/>
        </a:xfrm>
      </p:grpSpPr>
      <p:sp>
        <p:nvSpPr>
          <p:cNvPr id="126" name="Google Shape;12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4"/>
          <p:cNvSpPr txBox="1">
            <a:spLocks noGrp="1"/>
          </p:cNvSpPr>
          <p:nvPr>
            <p:ph type="body" idx="1"/>
          </p:nvPr>
        </p:nvSpPr>
        <p:spPr>
          <a:xfrm>
            <a:off x="719961" y="1130951"/>
            <a:ext cx="7704000" cy="346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atin typeface="Jost"/>
                <a:ea typeface="Jost"/>
                <a:cs typeface="Jost"/>
                <a:sym typeface="Jost"/>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128" name="Google Shape;128;p4"/>
          <p:cNvGrpSpPr/>
          <p:nvPr/>
        </p:nvGrpSpPr>
        <p:grpSpPr>
          <a:xfrm flipH="1">
            <a:off x="-1291385" y="694044"/>
            <a:ext cx="1829537" cy="1000756"/>
            <a:chOff x="6561191" y="2392019"/>
            <a:chExt cx="1829537" cy="1000756"/>
          </a:xfrm>
        </p:grpSpPr>
        <p:sp>
          <p:nvSpPr>
            <p:cNvPr id="129" name="Google Shape;129;p4"/>
            <p:cNvSpPr/>
            <p:nvPr/>
          </p:nvSpPr>
          <p:spPr>
            <a:xfrm>
              <a:off x="6561191" y="2392019"/>
              <a:ext cx="1829537" cy="1000756"/>
            </a:xfrm>
            <a:custGeom>
              <a:avLst/>
              <a:gdLst/>
              <a:ahLst/>
              <a:cxnLst/>
              <a:rect l="l" t="t" r="r" b="b"/>
              <a:pathLst>
                <a:path w="1532" h="838" extrusionOk="0">
                  <a:moveTo>
                    <a:pt x="1532" y="234"/>
                  </a:moveTo>
                  <a:lnTo>
                    <a:pt x="377" y="234"/>
                  </a:lnTo>
                  <a:lnTo>
                    <a:pt x="269" y="419"/>
                  </a:lnTo>
                  <a:lnTo>
                    <a:pt x="377" y="604"/>
                  </a:lnTo>
                  <a:lnTo>
                    <a:pt x="1532" y="604"/>
                  </a:lnTo>
                  <a:lnTo>
                    <a:pt x="1532" y="838"/>
                  </a:lnTo>
                  <a:lnTo>
                    <a:pt x="241" y="838"/>
                  </a:lnTo>
                  <a:lnTo>
                    <a:pt x="0" y="419"/>
                  </a:lnTo>
                  <a:lnTo>
                    <a:pt x="241" y="0"/>
                  </a:lnTo>
                  <a:lnTo>
                    <a:pt x="1532" y="0"/>
                  </a:lnTo>
                  <a:lnTo>
                    <a:pt x="1532" y="234"/>
                  </a:lnTo>
                  <a:close/>
                </a:path>
              </a:pathLst>
            </a:cu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4"/>
            <p:cNvSpPr/>
            <p:nvPr/>
          </p:nvSpPr>
          <p:spPr>
            <a:xfrm>
              <a:off x="6641204" y="2462478"/>
              <a:ext cx="1680261" cy="861033"/>
            </a:xfrm>
            <a:custGeom>
              <a:avLst/>
              <a:gdLst/>
              <a:ahLst/>
              <a:cxnLst/>
              <a:rect l="l" t="t" r="r" b="b"/>
              <a:pathLst>
                <a:path w="1407" h="721" extrusionOk="0">
                  <a:moveTo>
                    <a:pt x="1407" y="0"/>
                  </a:moveTo>
                  <a:lnTo>
                    <a:pt x="1407" y="117"/>
                  </a:lnTo>
                  <a:lnTo>
                    <a:pt x="276" y="117"/>
                  </a:lnTo>
                  <a:lnTo>
                    <a:pt x="135" y="360"/>
                  </a:lnTo>
                  <a:lnTo>
                    <a:pt x="276" y="604"/>
                  </a:lnTo>
                  <a:lnTo>
                    <a:pt x="1407" y="604"/>
                  </a:lnTo>
                  <a:lnTo>
                    <a:pt x="1407" y="721"/>
                  </a:lnTo>
                  <a:lnTo>
                    <a:pt x="209" y="721"/>
                  </a:lnTo>
                  <a:lnTo>
                    <a:pt x="0" y="360"/>
                  </a:lnTo>
                  <a:lnTo>
                    <a:pt x="209" y="0"/>
                  </a:lnTo>
                  <a:lnTo>
                    <a:pt x="1407" y="0"/>
                  </a:lnTo>
                  <a:close/>
                </a:path>
              </a:pathLst>
            </a:cu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4"/>
            <p:cNvSpPr/>
            <p:nvPr/>
          </p:nvSpPr>
          <p:spPr>
            <a:xfrm>
              <a:off x="6722411" y="2531743"/>
              <a:ext cx="1599054" cy="721309"/>
            </a:xfrm>
            <a:custGeom>
              <a:avLst/>
              <a:gdLst/>
              <a:ahLst/>
              <a:cxnLst/>
              <a:rect l="l" t="t" r="r" b="b"/>
              <a:pathLst>
                <a:path w="1339" h="604" extrusionOk="0">
                  <a:moveTo>
                    <a:pt x="1339" y="0"/>
                  </a:moveTo>
                  <a:lnTo>
                    <a:pt x="175" y="0"/>
                  </a:lnTo>
                  <a:lnTo>
                    <a:pt x="0" y="302"/>
                  </a:lnTo>
                  <a:lnTo>
                    <a:pt x="175" y="604"/>
                  </a:lnTo>
                  <a:lnTo>
                    <a:pt x="1339" y="604"/>
                  </a:lnTo>
                </a:path>
              </a:pathLst>
            </a:custGeom>
            <a:noFill/>
            <a:ln w="9525" cap="flat" cmpd="sng">
              <a:solidFill>
                <a:schemeClr val="dk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4"/>
          <p:cNvGrpSpPr/>
          <p:nvPr/>
        </p:nvGrpSpPr>
        <p:grpSpPr>
          <a:xfrm>
            <a:off x="82414" y="-356833"/>
            <a:ext cx="9540562" cy="6089107"/>
            <a:chOff x="82414" y="-356833"/>
            <a:chExt cx="9540562" cy="6089107"/>
          </a:xfrm>
        </p:grpSpPr>
        <p:sp>
          <p:nvSpPr>
            <p:cNvPr id="133" name="Google Shape;133;p4"/>
            <p:cNvSpPr/>
            <p:nvPr/>
          </p:nvSpPr>
          <p:spPr>
            <a:xfrm flipH="1">
              <a:off x="8826434" y="3251210"/>
              <a:ext cx="796541" cy="918355"/>
            </a:xfrm>
            <a:custGeom>
              <a:avLst/>
              <a:gdLst/>
              <a:ahLst/>
              <a:cxnLst/>
              <a:rect l="l" t="t" r="r" b="b"/>
              <a:pathLst>
                <a:path w="667" h="769" extrusionOk="0">
                  <a:moveTo>
                    <a:pt x="0" y="193"/>
                  </a:moveTo>
                  <a:lnTo>
                    <a:pt x="0" y="577"/>
                  </a:lnTo>
                  <a:lnTo>
                    <a:pt x="333" y="769"/>
                  </a:lnTo>
                  <a:lnTo>
                    <a:pt x="667" y="577"/>
                  </a:lnTo>
                  <a:lnTo>
                    <a:pt x="667" y="193"/>
                  </a:lnTo>
                  <a:lnTo>
                    <a:pt x="333" y="0"/>
                  </a:lnTo>
                  <a:lnTo>
                    <a:pt x="0" y="193"/>
                  </a:lnTo>
                  <a:close/>
                </a:path>
              </a:pathLst>
            </a:cu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4"/>
            <p:cNvSpPr/>
            <p:nvPr/>
          </p:nvSpPr>
          <p:spPr>
            <a:xfrm flipH="1">
              <a:off x="1617515" y="4774949"/>
              <a:ext cx="834500" cy="957325"/>
            </a:xfrm>
            <a:custGeom>
              <a:avLst/>
              <a:gdLst/>
              <a:ahLst/>
              <a:cxnLst/>
              <a:rect l="l" t="t" r="r" b="b"/>
              <a:pathLst>
                <a:path w="197" h="226" extrusionOk="0">
                  <a:moveTo>
                    <a:pt x="0" y="55"/>
                  </a:moveTo>
                  <a:lnTo>
                    <a:pt x="0" y="169"/>
                  </a:lnTo>
                  <a:lnTo>
                    <a:pt x="99" y="226"/>
                  </a:lnTo>
                  <a:lnTo>
                    <a:pt x="197" y="169"/>
                  </a:lnTo>
                  <a:lnTo>
                    <a:pt x="197" y="55"/>
                  </a:lnTo>
                  <a:lnTo>
                    <a:pt x="99" y="0"/>
                  </a:lnTo>
                  <a:lnTo>
                    <a:pt x="0" y="55"/>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4"/>
            <p:cNvSpPr/>
            <p:nvPr/>
          </p:nvSpPr>
          <p:spPr>
            <a:xfrm flipH="1">
              <a:off x="82414" y="2834728"/>
              <a:ext cx="331992" cy="380956"/>
            </a:xfrm>
            <a:custGeom>
              <a:avLst/>
              <a:gdLst/>
              <a:ahLst/>
              <a:cxnLst/>
              <a:rect l="l" t="t" r="r" b="b"/>
              <a:pathLst>
                <a:path w="278" h="319" extrusionOk="0">
                  <a:moveTo>
                    <a:pt x="0" y="80"/>
                  </a:moveTo>
                  <a:lnTo>
                    <a:pt x="0" y="239"/>
                  </a:lnTo>
                  <a:lnTo>
                    <a:pt x="139" y="319"/>
                  </a:lnTo>
                  <a:lnTo>
                    <a:pt x="278" y="239"/>
                  </a:lnTo>
                  <a:lnTo>
                    <a:pt x="278" y="80"/>
                  </a:lnTo>
                  <a:lnTo>
                    <a:pt x="139" y="0"/>
                  </a:lnTo>
                  <a:lnTo>
                    <a:pt x="0" y="8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4"/>
            <p:cNvSpPr/>
            <p:nvPr/>
          </p:nvSpPr>
          <p:spPr>
            <a:xfrm flipH="1">
              <a:off x="6098942" y="-356833"/>
              <a:ext cx="622186" cy="717726"/>
            </a:xfrm>
            <a:custGeom>
              <a:avLst/>
              <a:gdLst/>
              <a:ahLst/>
              <a:cxnLst/>
              <a:rect l="l" t="t" r="r" b="b"/>
              <a:pathLst>
                <a:path w="521" h="601" extrusionOk="0">
                  <a:moveTo>
                    <a:pt x="0" y="150"/>
                  </a:moveTo>
                  <a:lnTo>
                    <a:pt x="0" y="451"/>
                  </a:lnTo>
                  <a:lnTo>
                    <a:pt x="260" y="601"/>
                  </a:lnTo>
                  <a:lnTo>
                    <a:pt x="521" y="451"/>
                  </a:lnTo>
                  <a:lnTo>
                    <a:pt x="521" y="150"/>
                  </a:lnTo>
                  <a:lnTo>
                    <a:pt x="260" y="0"/>
                  </a:lnTo>
                  <a:lnTo>
                    <a:pt x="0" y="15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 name="Google Shape;137;p4"/>
          <p:cNvGrpSpPr/>
          <p:nvPr/>
        </p:nvGrpSpPr>
        <p:grpSpPr>
          <a:xfrm>
            <a:off x="6337230" y="-544244"/>
            <a:ext cx="3441003" cy="6179802"/>
            <a:chOff x="6337230" y="-544244"/>
            <a:chExt cx="3441003" cy="6179802"/>
          </a:xfrm>
        </p:grpSpPr>
        <p:sp>
          <p:nvSpPr>
            <p:cNvPr id="138" name="Google Shape;138;p4"/>
            <p:cNvSpPr/>
            <p:nvPr/>
          </p:nvSpPr>
          <p:spPr>
            <a:xfrm flipH="1">
              <a:off x="8551982" y="-544244"/>
              <a:ext cx="1226250" cy="1414575"/>
            </a:xfrm>
            <a:custGeom>
              <a:avLst/>
              <a:gdLst/>
              <a:ahLst/>
              <a:cxnLst/>
              <a:rect l="l" t="t" r="r" b="b"/>
              <a:pathLst>
                <a:path w="521" h="601" extrusionOk="0">
                  <a:moveTo>
                    <a:pt x="0" y="150"/>
                  </a:moveTo>
                  <a:lnTo>
                    <a:pt x="0" y="451"/>
                  </a:lnTo>
                  <a:lnTo>
                    <a:pt x="260" y="601"/>
                  </a:lnTo>
                  <a:lnTo>
                    <a:pt x="521" y="451"/>
                  </a:lnTo>
                  <a:lnTo>
                    <a:pt x="521" y="150"/>
                  </a:lnTo>
                  <a:lnTo>
                    <a:pt x="260" y="0"/>
                  </a:lnTo>
                  <a:lnTo>
                    <a:pt x="0" y="15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4"/>
            <p:cNvSpPr/>
            <p:nvPr/>
          </p:nvSpPr>
          <p:spPr>
            <a:xfrm>
              <a:off x="6337230" y="4807964"/>
              <a:ext cx="717723" cy="827594"/>
            </a:xfrm>
            <a:custGeom>
              <a:avLst/>
              <a:gdLst/>
              <a:ahLst/>
              <a:cxnLst/>
              <a:rect l="l" t="t" r="r" b="b"/>
              <a:pathLst>
                <a:path w="601" h="693" extrusionOk="0">
                  <a:moveTo>
                    <a:pt x="0" y="174"/>
                  </a:moveTo>
                  <a:lnTo>
                    <a:pt x="0" y="519"/>
                  </a:lnTo>
                  <a:lnTo>
                    <a:pt x="301" y="693"/>
                  </a:lnTo>
                  <a:lnTo>
                    <a:pt x="601" y="519"/>
                  </a:lnTo>
                  <a:lnTo>
                    <a:pt x="601" y="174"/>
                  </a:lnTo>
                  <a:lnTo>
                    <a:pt x="301" y="0"/>
                  </a:lnTo>
                  <a:lnTo>
                    <a:pt x="0" y="17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 name="Google Shape;140;p4"/>
          <p:cNvGrpSpPr/>
          <p:nvPr/>
        </p:nvGrpSpPr>
        <p:grpSpPr>
          <a:xfrm>
            <a:off x="299135" y="948004"/>
            <a:ext cx="8741582" cy="4131949"/>
            <a:chOff x="299135" y="948004"/>
            <a:chExt cx="8741582" cy="4131949"/>
          </a:xfrm>
        </p:grpSpPr>
        <p:grpSp>
          <p:nvGrpSpPr>
            <p:cNvPr id="141" name="Google Shape;141;p4"/>
            <p:cNvGrpSpPr/>
            <p:nvPr/>
          </p:nvGrpSpPr>
          <p:grpSpPr>
            <a:xfrm flipH="1">
              <a:off x="8619159" y="948004"/>
              <a:ext cx="421558" cy="299748"/>
              <a:chOff x="3168424" y="1103458"/>
              <a:chExt cx="421558" cy="299748"/>
            </a:xfrm>
          </p:grpSpPr>
          <p:sp>
            <p:nvSpPr>
              <p:cNvPr id="142" name="Google Shape;142;p4"/>
              <p:cNvSpPr/>
              <p:nvPr/>
            </p:nvSpPr>
            <p:spPr>
              <a:xfrm>
                <a:off x="3168424" y="1103458"/>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4"/>
              <p:cNvSpPr/>
              <p:nvPr/>
            </p:nvSpPr>
            <p:spPr>
              <a:xfrm>
                <a:off x="3295011" y="1103458"/>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4"/>
              <p:cNvSpPr/>
              <p:nvPr/>
            </p:nvSpPr>
            <p:spPr>
              <a:xfrm>
                <a:off x="3422791" y="1103458"/>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4"/>
              <p:cNvSpPr/>
              <p:nvPr/>
            </p:nvSpPr>
            <p:spPr>
              <a:xfrm>
                <a:off x="3549378" y="1103458"/>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4"/>
              <p:cNvSpPr/>
              <p:nvPr/>
            </p:nvSpPr>
            <p:spPr>
              <a:xfrm>
                <a:off x="3168424" y="1236015"/>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4"/>
              <p:cNvSpPr/>
              <p:nvPr/>
            </p:nvSpPr>
            <p:spPr>
              <a:xfrm>
                <a:off x="3295011" y="1236015"/>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4"/>
              <p:cNvSpPr/>
              <p:nvPr/>
            </p:nvSpPr>
            <p:spPr>
              <a:xfrm>
                <a:off x="3422791" y="1236015"/>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4"/>
              <p:cNvSpPr/>
              <p:nvPr/>
            </p:nvSpPr>
            <p:spPr>
              <a:xfrm>
                <a:off x="3549378" y="1236015"/>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4"/>
              <p:cNvSpPr/>
              <p:nvPr/>
            </p:nvSpPr>
            <p:spPr>
              <a:xfrm>
                <a:off x="3168424" y="1369768"/>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4"/>
              <p:cNvSpPr/>
              <p:nvPr/>
            </p:nvSpPr>
            <p:spPr>
              <a:xfrm>
                <a:off x="3295011" y="1369768"/>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4"/>
              <p:cNvSpPr/>
              <p:nvPr/>
            </p:nvSpPr>
            <p:spPr>
              <a:xfrm>
                <a:off x="3422791" y="1369768"/>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4"/>
              <p:cNvSpPr/>
              <p:nvPr/>
            </p:nvSpPr>
            <p:spPr>
              <a:xfrm>
                <a:off x="3549378" y="1369768"/>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 name="Google Shape;154;p4"/>
            <p:cNvGrpSpPr/>
            <p:nvPr/>
          </p:nvGrpSpPr>
          <p:grpSpPr>
            <a:xfrm rot="-5400000" flipH="1">
              <a:off x="361234" y="4684282"/>
              <a:ext cx="298555" cy="422753"/>
              <a:chOff x="2496080" y="2823132"/>
              <a:chExt cx="298555" cy="422753"/>
            </a:xfrm>
          </p:grpSpPr>
          <p:sp>
            <p:nvSpPr>
              <p:cNvPr id="155" name="Google Shape;155;p4"/>
              <p:cNvSpPr/>
              <p:nvPr/>
            </p:nvSpPr>
            <p:spPr>
              <a:xfrm>
                <a:off x="2496080" y="3206476"/>
                <a:ext cx="34633" cy="39410"/>
              </a:xfrm>
              <a:custGeom>
                <a:avLst/>
                <a:gdLst/>
                <a:ahLst/>
                <a:cxnLst/>
                <a:rect l="l" t="t" r="r" b="b"/>
                <a:pathLst>
                  <a:path w="29" h="33" extrusionOk="0">
                    <a:moveTo>
                      <a:pt x="0" y="7"/>
                    </a:moveTo>
                    <a:lnTo>
                      <a:pt x="0" y="25"/>
                    </a:lnTo>
                    <a:lnTo>
                      <a:pt x="14" y="33"/>
                    </a:lnTo>
                    <a:lnTo>
                      <a:pt x="29" y="25"/>
                    </a:lnTo>
                    <a:lnTo>
                      <a:pt x="29" y="7"/>
                    </a:lnTo>
                    <a:lnTo>
                      <a:pt x="14" y="0"/>
                    </a:lnTo>
                    <a:lnTo>
                      <a:pt x="0" y="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4"/>
              <p:cNvSpPr/>
              <p:nvPr/>
            </p:nvSpPr>
            <p:spPr>
              <a:xfrm>
                <a:off x="2496080" y="3078695"/>
                <a:ext cx="34633" cy="38215"/>
              </a:xfrm>
              <a:custGeom>
                <a:avLst/>
                <a:gdLst/>
                <a:ahLst/>
                <a:cxnLst/>
                <a:rect l="l" t="t" r="r" b="b"/>
                <a:pathLst>
                  <a:path w="29" h="32" extrusionOk="0">
                    <a:moveTo>
                      <a:pt x="0" y="8"/>
                    </a:moveTo>
                    <a:lnTo>
                      <a:pt x="0" y="25"/>
                    </a:lnTo>
                    <a:lnTo>
                      <a:pt x="14" y="32"/>
                    </a:lnTo>
                    <a:lnTo>
                      <a:pt x="29" y="25"/>
                    </a:lnTo>
                    <a:lnTo>
                      <a:pt x="29" y="8"/>
                    </a:lnTo>
                    <a:lnTo>
                      <a:pt x="14" y="0"/>
                    </a:lnTo>
                    <a:lnTo>
                      <a:pt x="0" y="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4"/>
              <p:cNvSpPr/>
              <p:nvPr/>
            </p:nvSpPr>
            <p:spPr>
              <a:xfrm>
                <a:off x="2496080" y="2949719"/>
                <a:ext cx="34633" cy="40603"/>
              </a:xfrm>
              <a:custGeom>
                <a:avLst/>
                <a:gdLst/>
                <a:ahLst/>
                <a:cxnLst/>
                <a:rect l="l" t="t" r="r" b="b"/>
                <a:pathLst>
                  <a:path w="29" h="34" extrusionOk="0">
                    <a:moveTo>
                      <a:pt x="0" y="9"/>
                    </a:moveTo>
                    <a:lnTo>
                      <a:pt x="0" y="25"/>
                    </a:lnTo>
                    <a:lnTo>
                      <a:pt x="14" y="34"/>
                    </a:lnTo>
                    <a:lnTo>
                      <a:pt x="29" y="25"/>
                    </a:lnTo>
                    <a:lnTo>
                      <a:pt x="29" y="9"/>
                    </a:lnTo>
                    <a:lnTo>
                      <a:pt x="14" y="0"/>
                    </a:lnTo>
                    <a:lnTo>
                      <a:pt x="0" y="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4"/>
              <p:cNvSpPr/>
              <p:nvPr/>
            </p:nvSpPr>
            <p:spPr>
              <a:xfrm>
                <a:off x="2496080" y="2823132"/>
                <a:ext cx="34633" cy="39410"/>
              </a:xfrm>
              <a:custGeom>
                <a:avLst/>
                <a:gdLst/>
                <a:ahLst/>
                <a:cxnLst/>
                <a:rect l="l" t="t" r="r" b="b"/>
                <a:pathLst>
                  <a:path w="29" h="33" extrusionOk="0">
                    <a:moveTo>
                      <a:pt x="0" y="9"/>
                    </a:moveTo>
                    <a:lnTo>
                      <a:pt x="0" y="25"/>
                    </a:lnTo>
                    <a:lnTo>
                      <a:pt x="14" y="33"/>
                    </a:lnTo>
                    <a:lnTo>
                      <a:pt x="29" y="25"/>
                    </a:lnTo>
                    <a:lnTo>
                      <a:pt x="29" y="9"/>
                    </a:lnTo>
                    <a:lnTo>
                      <a:pt x="14" y="0"/>
                    </a:lnTo>
                    <a:lnTo>
                      <a:pt x="0" y="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4"/>
              <p:cNvSpPr/>
              <p:nvPr/>
            </p:nvSpPr>
            <p:spPr>
              <a:xfrm>
                <a:off x="2627444" y="3206476"/>
                <a:ext cx="35826" cy="39410"/>
              </a:xfrm>
              <a:custGeom>
                <a:avLst/>
                <a:gdLst/>
                <a:ahLst/>
                <a:cxnLst/>
                <a:rect l="l" t="t" r="r" b="b"/>
                <a:pathLst>
                  <a:path w="30" h="33" extrusionOk="0">
                    <a:moveTo>
                      <a:pt x="0" y="7"/>
                    </a:moveTo>
                    <a:lnTo>
                      <a:pt x="0" y="25"/>
                    </a:lnTo>
                    <a:lnTo>
                      <a:pt x="15" y="33"/>
                    </a:lnTo>
                    <a:lnTo>
                      <a:pt x="30" y="25"/>
                    </a:lnTo>
                    <a:lnTo>
                      <a:pt x="30" y="7"/>
                    </a:lnTo>
                    <a:lnTo>
                      <a:pt x="15" y="0"/>
                    </a:lnTo>
                    <a:lnTo>
                      <a:pt x="0" y="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4"/>
              <p:cNvSpPr/>
              <p:nvPr/>
            </p:nvSpPr>
            <p:spPr>
              <a:xfrm>
                <a:off x="2627444" y="3078695"/>
                <a:ext cx="35826" cy="38215"/>
              </a:xfrm>
              <a:custGeom>
                <a:avLst/>
                <a:gdLst/>
                <a:ahLst/>
                <a:cxnLst/>
                <a:rect l="l" t="t" r="r" b="b"/>
                <a:pathLst>
                  <a:path w="30" h="32" extrusionOk="0">
                    <a:moveTo>
                      <a:pt x="0" y="8"/>
                    </a:moveTo>
                    <a:lnTo>
                      <a:pt x="0" y="25"/>
                    </a:lnTo>
                    <a:lnTo>
                      <a:pt x="15" y="32"/>
                    </a:lnTo>
                    <a:lnTo>
                      <a:pt x="30" y="25"/>
                    </a:lnTo>
                    <a:lnTo>
                      <a:pt x="30" y="8"/>
                    </a:lnTo>
                    <a:lnTo>
                      <a:pt x="15" y="0"/>
                    </a:lnTo>
                    <a:lnTo>
                      <a:pt x="0" y="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4"/>
              <p:cNvSpPr/>
              <p:nvPr/>
            </p:nvSpPr>
            <p:spPr>
              <a:xfrm>
                <a:off x="2627444" y="2949719"/>
                <a:ext cx="35826" cy="40603"/>
              </a:xfrm>
              <a:custGeom>
                <a:avLst/>
                <a:gdLst/>
                <a:ahLst/>
                <a:cxnLst/>
                <a:rect l="l" t="t" r="r" b="b"/>
                <a:pathLst>
                  <a:path w="30" h="34" extrusionOk="0">
                    <a:moveTo>
                      <a:pt x="0" y="9"/>
                    </a:moveTo>
                    <a:lnTo>
                      <a:pt x="0" y="25"/>
                    </a:lnTo>
                    <a:lnTo>
                      <a:pt x="15" y="34"/>
                    </a:lnTo>
                    <a:lnTo>
                      <a:pt x="30" y="25"/>
                    </a:lnTo>
                    <a:lnTo>
                      <a:pt x="30" y="9"/>
                    </a:lnTo>
                    <a:lnTo>
                      <a:pt x="15" y="0"/>
                    </a:lnTo>
                    <a:lnTo>
                      <a:pt x="0" y="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4"/>
              <p:cNvSpPr/>
              <p:nvPr/>
            </p:nvSpPr>
            <p:spPr>
              <a:xfrm>
                <a:off x="2627444" y="2823132"/>
                <a:ext cx="35826" cy="39410"/>
              </a:xfrm>
              <a:custGeom>
                <a:avLst/>
                <a:gdLst/>
                <a:ahLst/>
                <a:cxnLst/>
                <a:rect l="l" t="t" r="r" b="b"/>
                <a:pathLst>
                  <a:path w="30" h="33" extrusionOk="0">
                    <a:moveTo>
                      <a:pt x="0" y="9"/>
                    </a:moveTo>
                    <a:lnTo>
                      <a:pt x="0" y="25"/>
                    </a:lnTo>
                    <a:lnTo>
                      <a:pt x="15" y="33"/>
                    </a:lnTo>
                    <a:lnTo>
                      <a:pt x="30" y="25"/>
                    </a:lnTo>
                    <a:lnTo>
                      <a:pt x="30" y="9"/>
                    </a:lnTo>
                    <a:lnTo>
                      <a:pt x="15" y="0"/>
                    </a:lnTo>
                    <a:lnTo>
                      <a:pt x="0" y="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4"/>
              <p:cNvSpPr/>
              <p:nvPr/>
            </p:nvSpPr>
            <p:spPr>
              <a:xfrm>
                <a:off x="2760002" y="3206476"/>
                <a:ext cx="34633" cy="39410"/>
              </a:xfrm>
              <a:custGeom>
                <a:avLst/>
                <a:gdLst/>
                <a:ahLst/>
                <a:cxnLst/>
                <a:rect l="l" t="t" r="r" b="b"/>
                <a:pathLst>
                  <a:path w="29" h="33" extrusionOk="0">
                    <a:moveTo>
                      <a:pt x="0" y="7"/>
                    </a:moveTo>
                    <a:lnTo>
                      <a:pt x="0" y="25"/>
                    </a:lnTo>
                    <a:lnTo>
                      <a:pt x="15" y="33"/>
                    </a:lnTo>
                    <a:lnTo>
                      <a:pt x="29" y="25"/>
                    </a:lnTo>
                    <a:lnTo>
                      <a:pt x="29" y="7"/>
                    </a:lnTo>
                    <a:lnTo>
                      <a:pt x="15" y="0"/>
                    </a:lnTo>
                    <a:lnTo>
                      <a:pt x="0" y="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4"/>
              <p:cNvSpPr/>
              <p:nvPr/>
            </p:nvSpPr>
            <p:spPr>
              <a:xfrm>
                <a:off x="2760002" y="3078695"/>
                <a:ext cx="34633" cy="38215"/>
              </a:xfrm>
              <a:custGeom>
                <a:avLst/>
                <a:gdLst/>
                <a:ahLst/>
                <a:cxnLst/>
                <a:rect l="l" t="t" r="r" b="b"/>
                <a:pathLst>
                  <a:path w="29" h="32" extrusionOk="0">
                    <a:moveTo>
                      <a:pt x="0" y="8"/>
                    </a:moveTo>
                    <a:lnTo>
                      <a:pt x="0" y="25"/>
                    </a:lnTo>
                    <a:lnTo>
                      <a:pt x="15" y="32"/>
                    </a:lnTo>
                    <a:lnTo>
                      <a:pt x="29" y="25"/>
                    </a:lnTo>
                    <a:lnTo>
                      <a:pt x="29" y="8"/>
                    </a:lnTo>
                    <a:lnTo>
                      <a:pt x="15" y="0"/>
                    </a:lnTo>
                    <a:lnTo>
                      <a:pt x="0" y="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4"/>
              <p:cNvSpPr/>
              <p:nvPr/>
            </p:nvSpPr>
            <p:spPr>
              <a:xfrm>
                <a:off x="2760002" y="2949719"/>
                <a:ext cx="34633" cy="40603"/>
              </a:xfrm>
              <a:custGeom>
                <a:avLst/>
                <a:gdLst/>
                <a:ahLst/>
                <a:cxnLst/>
                <a:rect l="l" t="t" r="r" b="b"/>
                <a:pathLst>
                  <a:path w="29" h="34" extrusionOk="0">
                    <a:moveTo>
                      <a:pt x="0" y="9"/>
                    </a:moveTo>
                    <a:lnTo>
                      <a:pt x="0" y="25"/>
                    </a:lnTo>
                    <a:lnTo>
                      <a:pt x="15" y="34"/>
                    </a:lnTo>
                    <a:lnTo>
                      <a:pt x="29" y="25"/>
                    </a:lnTo>
                    <a:lnTo>
                      <a:pt x="29" y="9"/>
                    </a:lnTo>
                    <a:lnTo>
                      <a:pt x="15" y="0"/>
                    </a:lnTo>
                    <a:lnTo>
                      <a:pt x="0" y="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4"/>
              <p:cNvSpPr/>
              <p:nvPr/>
            </p:nvSpPr>
            <p:spPr>
              <a:xfrm>
                <a:off x="2760002" y="2823132"/>
                <a:ext cx="34633" cy="39410"/>
              </a:xfrm>
              <a:custGeom>
                <a:avLst/>
                <a:gdLst/>
                <a:ahLst/>
                <a:cxnLst/>
                <a:rect l="l" t="t" r="r" b="b"/>
                <a:pathLst>
                  <a:path w="29" h="33" extrusionOk="0">
                    <a:moveTo>
                      <a:pt x="0" y="9"/>
                    </a:moveTo>
                    <a:lnTo>
                      <a:pt x="0" y="25"/>
                    </a:lnTo>
                    <a:lnTo>
                      <a:pt x="15" y="33"/>
                    </a:lnTo>
                    <a:lnTo>
                      <a:pt x="29" y="25"/>
                    </a:lnTo>
                    <a:lnTo>
                      <a:pt x="29" y="9"/>
                    </a:lnTo>
                    <a:lnTo>
                      <a:pt x="15" y="0"/>
                    </a:lnTo>
                    <a:lnTo>
                      <a:pt x="0" y="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7" name="Google Shape;167;p4"/>
            <p:cNvGrpSpPr/>
            <p:nvPr/>
          </p:nvGrpSpPr>
          <p:grpSpPr>
            <a:xfrm>
              <a:off x="7310202" y="5045315"/>
              <a:ext cx="930283" cy="34637"/>
              <a:chOff x="253527" y="2054761"/>
              <a:chExt cx="930283" cy="34637"/>
            </a:xfrm>
          </p:grpSpPr>
          <p:sp>
            <p:nvSpPr>
              <p:cNvPr id="168" name="Google Shape;168;p4"/>
              <p:cNvSpPr/>
              <p:nvPr/>
            </p:nvSpPr>
            <p:spPr>
              <a:xfrm>
                <a:off x="762252" y="2054766"/>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4"/>
              <p:cNvSpPr/>
              <p:nvPr/>
            </p:nvSpPr>
            <p:spPr>
              <a:xfrm>
                <a:off x="888839" y="2054766"/>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4"/>
              <p:cNvSpPr/>
              <p:nvPr/>
            </p:nvSpPr>
            <p:spPr>
              <a:xfrm>
                <a:off x="1016620" y="2054766"/>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4"/>
              <p:cNvSpPr/>
              <p:nvPr/>
            </p:nvSpPr>
            <p:spPr>
              <a:xfrm>
                <a:off x="1143207" y="2054766"/>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4"/>
              <p:cNvSpPr/>
              <p:nvPr/>
            </p:nvSpPr>
            <p:spPr>
              <a:xfrm>
                <a:off x="253527" y="2054761"/>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4"/>
              <p:cNvSpPr/>
              <p:nvPr/>
            </p:nvSpPr>
            <p:spPr>
              <a:xfrm>
                <a:off x="380114" y="2054761"/>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4"/>
              <p:cNvSpPr/>
              <p:nvPr/>
            </p:nvSpPr>
            <p:spPr>
              <a:xfrm>
                <a:off x="507895" y="2054761"/>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4"/>
              <p:cNvSpPr/>
              <p:nvPr/>
            </p:nvSpPr>
            <p:spPr>
              <a:xfrm>
                <a:off x="634482" y="2054761"/>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6"/>
        <p:cNvGrpSpPr/>
        <p:nvPr/>
      </p:nvGrpSpPr>
      <p:grpSpPr>
        <a:xfrm>
          <a:off x="0" y="0"/>
          <a:ext cx="0" cy="0"/>
          <a:chOff x="0" y="0"/>
          <a:chExt cx="0" cy="0"/>
        </a:xfrm>
      </p:grpSpPr>
      <p:sp>
        <p:nvSpPr>
          <p:cNvPr id="177" name="Google Shape;177;p5"/>
          <p:cNvSpPr/>
          <p:nvPr/>
        </p:nvSpPr>
        <p:spPr>
          <a:xfrm>
            <a:off x="-50" y="4305125"/>
            <a:ext cx="9144000" cy="838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nvGrpSpPr>
          <p:cNvPr id="178" name="Google Shape;178;p5"/>
          <p:cNvGrpSpPr/>
          <p:nvPr/>
        </p:nvGrpSpPr>
        <p:grpSpPr>
          <a:xfrm>
            <a:off x="1493756" y="-885321"/>
            <a:ext cx="7532137" cy="6665628"/>
            <a:chOff x="1493756" y="-885321"/>
            <a:chExt cx="7532137" cy="6665628"/>
          </a:xfrm>
        </p:grpSpPr>
        <p:grpSp>
          <p:nvGrpSpPr>
            <p:cNvPr id="179" name="Google Shape;179;p5"/>
            <p:cNvGrpSpPr/>
            <p:nvPr/>
          </p:nvGrpSpPr>
          <p:grpSpPr>
            <a:xfrm>
              <a:off x="1493756" y="2321437"/>
              <a:ext cx="7532137" cy="3458870"/>
              <a:chOff x="1493756" y="2321437"/>
              <a:chExt cx="7532137" cy="3458870"/>
            </a:xfrm>
          </p:grpSpPr>
          <p:sp>
            <p:nvSpPr>
              <p:cNvPr id="180" name="Google Shape;180;p5"/>
              <p:cNvSpPr/>
              <p:nvPr/>
            </p:nvSpPr>
            <p:spPr>
              <a:xfrm rot="5400000" flipH="1">
                <a:off x="8464014" y="4372144"/>
                <a:ext cx="521872" cy="601887"/>
              </a:xfrm>
              <a:custGeom>
                <a:avLst/>
                <a:gdLst/>
                <a:ahLst/>
                <a:cxnLst/>
                <a:rect l="l" t="t" r="r" b="b"/>
                <a:pathLst>
                  <a:path w="437" h="504" extrusionOk="0">
                    <a:moveTo>
                      <a:pt x="0" y="127"/>
                    </a:moveTo>
                    <a:lnTo>
                      <a:pt x="0" y="379"/>
                    </a:lnTo>
                    <a:lnTo>
                      <a:pt x="218" y="504"/>
                    </a:lnTo>
                    <a:lnTo>
                      <a:pt x="437" y="379"/>
                    </a:lnTo>
                    <a:lnTo>
                      <a:pt x="437" y="127"/>
                    </a:lnTo>
                    <a:lnTo>
                      <a:pt x="218" y="0"/>
                    </a:lnTo>
                    <a:lnTo>
                      <a:pt x="0" y="12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5"/>
              <p:cNvSpPr/>
              <p:nvPr/>
            </p:nvSpPr>
            <p:spPr>
              <a:xfrm rot="5400000" flipH="1">
                <a:off x="8555862" y="2299940"/>
                <a:ext cx="274669" cy="317663"/>
              </a:xfrm>
              <a:custGeom>
                <a:avLst/>
                <a:gdLst/>
                <a:ahLst/>
                <a:cxnLst/>
                <a:rect l="l" t="t" r="r" b="b"/>
                <a:pathLst>
                  <a:path w="230" h="266" extrusionOk="0">
                    <a:moveTo>
                      <a:pt x="0" y="66"/>
                    </a:moveTo>
                    <a:lnTo>
                      <a:pt x="0" y="199"/>
                    </a:lnTo>
                    <a:lnTo>
                      <a:pt x="116" y="266"/>
                    </a:lnTo>
                    <a:lnTo>
                      <a:pt x="230" y="199"/>
                    </a:lnTo>
                    <a:lnTo>
                      <a:pt x="230" y="66"/>
                    </a:lnTo>
                    <a:lnTo>
                      <a:pt x="116" y="0"/>
                    </a:lnTo>
                    <a:lnTo>
                      <a:pt x="0" y="6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rot="10800000" flipH="1">
                <a:off x="1493756" y="4604000"/>
                <a:ext cx="1017471" cy="1176307"/>
              </a:xfrm>
              <a:custGeom>
                <a:avLst/>
                <a:gdLst/>
                <a:ahLst/>
                <a:cxnLst/>
                <a:rect l="l" t="t" r="r" b="b"/>
                <a:pathLst>
                  <a:path w="852" h="985" extrusionOk="0">
                    <a:moveTo>
                      <a:pt x="0" y="247"/>
                    </a:moveTo>
                    <a:lnTo>
                      <a:pt x="0" y="738"/>
                    </a:lnTo>
                    <a:lnTo>
                      <a:pt x="426" y="985"/>
                    </a:lnTo>
                    <a:lnTo>
                      <a:pt x="852" y="738"/>
                    </a:lnTo>
                    <a:lnTo>
                      <a:pt x="852" y="247"/>
                    </a:lnTo>
                    <a:lnTo>
                      <a:pt x="426" y="0"/>
                    </a:lnTo>
                    <a:lnTo>
                      <a:pt x="0"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183;p5"/>
            <p:cNvSpPr/>
            <p:nvPr/>
          </p:nvSpPr>
          <p:spPr>
            <a:xfrm rot="5400000" flipH="1">
              <a:off x="6193032" y="-988624"/>
              <a:ext cx="1330356" cy="1536961"/>
            </a:xfrm>
            <a:custGeom>
              <a:avLst/>
              <a:gdLst/>
              <a:ahLst/>
              <a:cxnLst/>
              <a:rect l="l" t="t" r="r" b="b"/>
              <a:pathLst>
                <a:path w="1114" h="1287" extrusionOk="0">
                  <a:moveTo>
                    <a:pt x="0" y="321"/>
                  </a:moveTo>
                  <a:lnTo>
                    <a:pt x="0" y="965"/>
                  </a:lnTo>
                  <a:lnTo>
                    <a:pt x="557" y="1287"/>
                  </a:lnTo>
                  <a:lnTo>
                    <a:pt x="1114" y="965"/>
                  </a:lnTo>
                  <a:lnTo>
                    <a:pt x="1114" y="321"/>
                  </a:lnTo>
                  <a:lnTo>
                    <a:pt x="557" y="0"/>
                  </a:lnTo>
                  <a:lnTo>
                    <a:pt x="0" y="321"/>
                  </a:lnTo>
                  <a:close/>
                </a:path>
              </a:pathLst>
            </a:cu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4" name="Google Shape;184;p5"/>
          <p:cNvGrpSpPr/>
          <p:nvPr/>
        </p:nvGrpSpPr>
        <p:grpSpPr>
          <a:xfrm>
            <a:off x="8560638" y="479025"/>
            <a:ext cx="1129889" cy="2434743"/>
            <a:chOff x="8560638" y="479025"/>
            <a:chExt cx="1129889" cy="2434743"/>
          </a:xfrm>
        </p:grpSpPr>
        <p:sp>
          <p:nvSpPr>
            <p:cNvPr id="185" name="Google Shape;185;p5"/>
            <p:cNvSpPr/>
            <p:nvPr/>
          </p:nvSpPr>
          <p:spPr>
            <a:xfrm rot="5400000" flipH="1">
              <a:off x="8595868" y="2422347"/>
              <a:ext cx="456190" cy="526651"/>
            </a:xfrm>
            <a:custGeom>
              <a:avLst/>
              <a:gdLst/>
              <a:ahLst/>
              <a:cxnLst/>
              <a:rect l="l" t="t" r="r" b="b"/>
              <a:pathLst>
                <a:path w="382" h="441" extrusionOk="0">
                  <a:moveTo>
                    <a:pt x="0" y="110"/>
                  </a:moveTo>
                  <a:lnTo>
                    <a:pt x="0" y="330"/>
                  </a:lnTo>
                  <a:lnTo>
                    <a:pt x="191" y="441"/>
                  </a:lnTo>
                  <a:lnTo>
                    <a:pt x="382" y="330"/>
                  </a:lnTo>
                  <a:lnTo>
                    <a:pt x="382" y="110"/>
                  </a:lnTo>
                  <a:lnTo>
                    <a:pt x="191" y="0"/>
                  </a:lnTo>
                  <a:lnTo>
                    <a:pt x="0" y="110"/>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5"/>
            <p:cNvSpPr/>
            <p:nvPr/>
          </p:nvSpPr>
          <p:spPr>
            <a:xfrm rot="10800000" flipH="1">
              <a:off x="8673056" y="479025"/>
              <a:ext cx="1017471" cy="1176307"/>
            </a:xfrm>
            <a:custGeom>
              <a:avLst/>
              <a:gdLst/>
              <a:ahLst/>
              <a:cxnLst/>
              <a:rect l="l" t="t" r="r" b="b"/>
              <a:pathLst>
                <a:path w="852" h="985" extrusionOk="0">
                  <a:moveTo>
                    <a:pt x="0" y="247"/>
                  </a:moveTo>
                  <a:lnTo>
                    <a:pt x="0" y="738"/>
                  </a:lnTo>
                  <a:lnTo>
                    <a:pt x="426" y="985"/>
                  </a:lnTo>
                  <a:lnTo>
                    <a:pt x="852" y="738"/>
                  </a:lnTo>
                  <a:lnTo>
                    <a:pt x="852" y="247"/>
                  </a:lnTo>
                  <a:lnTo>
                    <a:pt x="426" y="0"/>
                  </a:lnTo>
                  <a:lnTo>
                    <a:pt x="0" y="247"/>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 name="Google Shape;187;p5"/>
          <p:cNvGrpSpPr/>
          <p:nvPr/>
        </p:nvGrpSpPr>
        <p:grpSpPr>
          <a:xfrm>
            <a:off x="-1207786" y="2929764"/>
            <a:ext cx="9426619" cy="3514901"/>
            <a:chOff x="-1207786" y="2929764"/>
            <a:chExt cx="9426619" cy="3514901"/>
          </a:xfrm>
        </p:grpSpPr>
        <p:grpSp>
          <p:nvGrpSpPr>
            <p:cNvPr id="188" name="Google Shape;188;p5"/>
            <p:cNvGrpSpPr/>
            <p:nvPr/>
          </p:nvGrpSpPr>
          <p:grpSpPr>
            <a:xfrm rot="5400000" flipH="1">
              <a:off x="-793390" y="2515368"/>
              <a:ext cx="1001946" cy="1830739"/>
              <a:chOff x="3796581" y="3312762"/>
              <a:chExt cx="1001946" cy="1830739"/>
            </a:xfrm>
          </p:grpSpPr>
          <p:sp>
            <p:nvSpPr>
              <p:cNvPr id="189" name="Google Shape;189;p5"/>
              <p:cNvSpPr/>
              <p:nvPr/>
            </p:nvSpPr>
            <p:spPr>
              <a:xfrm>
                <a:off x="3796581" y="3312762"/>
                <a:ext cx="1001946" cy="1830739"/>
              </a:xfrm>
              <a:custGeom>
                <a:avLst/>
                <a:gdLst/>
                <a:ahLst/>
                <a:cxnLst/>
                <a:rect l="l" t="t" r="r" b="b"/>
                <a:pathLst>
                  <a:path w="839" h="1533" extrusionOk="0">
                    <a:moveTo>
                      <a:pt x="606" y="1533"/>
                    </a:moveTo>
                    <a:lnTo>
                      <a:pt x="606" y="376"/>
                    </a:lnTo>
                    <a:lnTo>
                      <a:pt x="419" y="270"/>
                    </a:lnTo>
                    <a:lnTo>
                      <a:pt x="234" y="376"/>
                    </a:lnTo>
                    <a:lnTo>
                      <a:pt x="234" y="1533"/>
                    </a:lnTo>
                    <a:lnTo>
                      <a:pt x="0" y="1533"/>
                    </a:lnTo>
                    <a:lnTo>
                      <a:pt x="0" y="242"/>
                    </a:lnTo>
                    <a:lnTo>
                      <a:pt x="419" y="0"/>
                    </a:lnTo>
                    <a:lnTo>
                      <a:pt x="839" y="242"/>
                    </a:lnTo>
                    <a:lnTo>
                      <a:pt x="839" y="1533"/>
                    </a:lnTo>
                    <a:lnTo>
                      <a:pt x="606" y="1533"/>
                    </a:lnTo>
                    <a:close/>
                  </a:path>
                </a:pathLst>
              </a:cu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5"/>
              <p:cNvSpPr/>
              <p:nvPr/>
            </p:nvSpPr>
            <p:spPr>
              <a:xfrm>
                <a:off x="3867040" y="3392774"/>
                <a:ext cx="862223" cy="1681462"/>
              </a:xfrm>
              <a:custGeom>
                <a:avLst/>
                <a:gdLst/>
                <a:ahLst/>
                <a:cxnLst/>
                <a:rect l="l" t="t" r="r" b="b"/>
                <a:pathLst>
                  <a:path w="722" h="1408" extrusionOk="0">
                    <a:moveTo>
                      <a:pt x="722" y="1408"/>
                    </a:moveTo>
                    <a:lnTo>
                      <a:pt x="605" y="1408"/>
                    </a:lnTo>
                    <a:lnTo>
                      <a:pt x="605" y="276"/>
                    </a:lnTo>
                    <a:lnTo>
                      <a:pt x="360" y="134"/>
                    </a:lnTo>
                    <a:lnTo>
                      <a:pt x="116" y="276"/>
                    </a:lnTo>
                    <a:lnTo>
                      <a:pt x="116" y="1408"/>
                    </a:lnTo>
                    <a:lnTo>
                      <a:pt x="0" y="1408"/>
                    </a:lnTo>
                    <a:lnTo>
                      <a:pt x="0" y="209"/>
                    </a:lnTo>
                    <a:lnTo>
                      <a:pt x="360" y="0"/>
                    </a:lnTo>
                    <a:lnTo>
                      <a:pt x="722" y="209"/>
                    </a:lnTo>
                    <a:lnTo>
                      <a:pt x="722" y="1408"/>
                    </a:lnTo>
                    <a:close/>
                  </a:path>
                </a:pathLst>
              </a:cu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5"/>
              <p:cNvSpPr/>
              <p:nvPr/>
            </p:nvSpPr>
            <p:spPr>
              <a:xfrm>
                <a:off x="3936304" y="3472787"/>
                <a:ext cx="722500" cy="1601449"/>
              </a:xfrm>
              <a:custGeom>
                <a:avLst/>
                <a:gdLst/>
                <a:ahLst/>
                <a:cxnLst/>
                <a:rect l="l" t="t" r="r" b="b"/>
                <a:pathLst>
                  <a:path w="605" h="1341" extrusionOk="0">
                    <a:moveTo>
                      <a:pt x="605" y="1341"/>
                    </a:moveTo>
                    <a:lnTo>
                      <a:pt x="605" y="175"/>
                    </a:lnTo>
                    <a:lnTo>
                      <a:pt x="302" y="0"/>
                    </a:lnTo>
                    <a:lnTo>
                      <a:pt x="0" y="175"/>
                    </a:lnTo>
                    <a:lnTo>
                      <a:pt x="0" y="1341"/>
                    </a:lnTo>
                  </a:path>
                </a:pathLst>
              </a:custGeom>
              <a:noFill/>
              <a:ln w="9525" cap="flat" cmpd="sng">
                <a:solidFill>
                  <a:schemeClr val="dk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 name="Google Shape;192;p5"/>
            <p:cNvGrpSpPr/>
            <p:nvPr/>
          </p:nvGrpSpPr>
          <p:grpSpPr>
            <a:xfrm rot="10800000" flipH="1">
              <a:off x="7218080" y="4612732"/>
              <a:ext cx="1000752" cy="1831933"/>
              <a:chOff x="4803305" y="0"/>
              <a:chExt cx="1000752" cy="1831933"/>
            </a:xfrm>
          </p:grpSpPr>
          <p:sp>
            <p:nvSpPr>
              <p:cNvPr id="193" name="Google Shape;193;p5"/>
              <p:cNvSpPr/>
              <p:nvPr/>
            </p:nvSpPr>
            <p:spPr>
              <a:xfrm>
                <a:off x="4803305" y="0"/>
                <a:ext cx="1000752" cy="1831933"/>
              </a:xfrm>
              <a:custGeom>
                <a:avLst/>
                <a:gdLst/>
                <a:ahLst/>
                <a:cxnLst/>
                <a:rect l="l" t="t" r="r" b="b"/>
                <a:pathLst>
                  <a:path w="838" h="1534" extrusionOk="0">
                    <a:moveTo>
                      <a:pt x="234" y="0"/>
                    </a:moveTo>
                    <a:lnTo>
                      <a:pt x="234" y="1157"/>
                    </a:lnTo>
                    <a:lnTo>
                      <a:pt x="419" y="1264"/>
                    </a:lnTo>
                    <a:lnTo>
                      <a:pt x="604" y="1157"/>
                    </a:lnTo>
                    <a:lnTo>
                      <a:pt x="604" y="0"/>
                    </a:lnTo>
                    <a:lnTo>
                      <a:pt x="838" y="0"/>
                    </a:lnTo>
                    <a:lnTo>
                      <a:pt x="838" y="1291"/>
                    </a:lnTo>
                    <a:lnTo>
                      <a:pt x="419" y="1534"/>
                    </a:lnTo>
                    <a:lnTo>
                      <a:pt x="0" y="1291"/>
                    </a:lnTo>
                    <a:lnTo>
                      <a:pt x="0" y="0"/>
                    </a:lnTo>
                    <a:lnTo>
                      <a:pt x="234"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5"/>
              <p:cNvSpPr/>
              <p:nvPr/>
            </p:nvSpPr>
            <p:spPr>
              <a:xfrm>
                <a:off x="4873764" y="70458"/>
                <a:ext cx="859835" cy="1681462"/>
              </a:xfrm>
              <a:custGeom>
                <a:avLst/>
                <a:gdLst/>
                <a:ahLst/>
                <a:cxnLst/>
                <a:rect l="l" t="t" r="r" b="b"/>
                <a:pathLst>
                  <a:path w="720" h="1408" extrusionOk="0">
                    <a:moveTo>
                      <a:pt x="0" y="0"/>
                    </a:moveTo>
                    <a:lnTo>
                      <a:pt x="117" y="0"/>
                    </a:lnTo>
                    <a:lnTo>
                      <a:pt x="117" y="1132"/>
                    </a:lnTo>
                    <a:lnTo>
                      <a:pt x="360" y="1272"/>
                    </a:lnTo>
                    <a:lnTo>
                      <a:pt x="604" y="1132"/>
                    </a:lnTo>
                    <a:lnTo>
                      <a:pt x="604" y="0"/>
                    </a:lnTo>
                    <a:lnTo>
                      <a:pt x="720" y="0"/>
                    </a:lnTo>
                    <a:lnTo>
                      <a:pt x="720" y="1199"/>
                    </a:lnTo>
                    <a:lnTo>
                      <a:pt x="360" y="1408"/>
                    </a:lnTo>
                    <a:lnTo>
                      <a:pt x="0" y="1199"/>
                    </a:lnTo>
                    <a:lnTo>
                      <a:pt x="0"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5"/>
              <p:cNvSpPr/>
              <p:nvPr/>
            </p:nvSpPr>
            <p:spPr>
              <a:xfrm>
                <a:off x="4943029" y="70458"/>
                <a:ext cx="721306" cy="1600255"/>
              </a:xfrm>
              <a:custGeom>
                <a:avLst/>
                <a:gdLst/>
                <a:ahLst/>
                <a:cxnLst/>
                <a:rect l="l" t="t" r="r" b="b"/>
                <a:pathLst>
                  <a:path w="604" h="1340" extrusionOk="0">
                    <a:moveTo>
                      <a:pt x="0" y="0"/>
                    </a:moveTo>
                    <a:lnTo>
                      <a:pt x="0" y="1165"/>
                    </a:lnTo>
                    <a:lnTo>
                      <a:pt x="302" y="1340"/>
                    </a:lnTo>
                    <a:lnTo>
                      <a:pt x="604" y="1165"/>
                    </a:lnTo>
                    <a:lnTo>
                      <a:pt x="604" y="0"/>
                    </a:lnTo>
                  </a:path>
                </a:pathLst>
              </a:custGeom>
              <a:noFill/>
              <a:ln w="9525"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6" name="Google Shape;196;p5"/>
          <p:cNvGrpSpPr/>
          <p:nvPr/>
        </p:nvGrpSpPr>
        <p:grpSpPr>
          <a:xfrm>
            <a:off x="199262" y="98138"/>
            <a:ext cx="8019573" cy="4921548"/>
            <a:chOff x="199262" y="98138"/>
            <a:chExt cx="8019573" cy="4921548"/>
          </a:xfrm>
        </p:grpSpPr>
        <p:grpSp>
          <p:nvGrpSpPr>
            <p:cNvPr id="197" name="Google Shape;197;p5"/>
            <p:cNvGrpSpPr/>
            <p:nvPr/>
          </p:nvGrpSpPr>
          <p:grpSpPr>
            <a:xfrm rot="5400000" flipH="1">
              <a:off x="-182284" y="2148378"/>
              <a:ext cx="930283" cy="167191"/>
              <a:chOff x="253527" y="2054761"/>
              <a:chExt cx="930283" cy="167191"/>
            </a:xfrm>
          </p:grpSpPr>
          <p:sp>
            <p:nvSpPr>
              <p:cNvPr id="198" name="Google Shape;198;p5"/>
              <p:cNvSpPr/>
              <p:nvPr/>
            </p:nvSpPr>
            <p:spPr>
              <a:xfrm>
                <a:off x="762252" y="2054766"/>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5"/>
              <p:cNvSpPr/>
              <p:nvPr/>
            </p:nvSpPr>
            <p:spPr>
              <a:xfrm>
                <a:off x="888839" y="2054766"/>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5"/>
              <p:cNvSpPr/>
              <p:nvPr/>
            </p:nvSpPr>
            <p:spPr>
              <a:xfrm>
                <a:off x="1016620" y="2054766"/>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5"/>
              <p:cNvSpPr/>
              <p:nvPr/>
            </p:nvSpPr>
            <p:spPr>
              <a:xfrm>
                <a:off x="1143207" y="2054766"/>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5"/>
              <p:cNvSpPr/>
              <p:nvPr/>
            </p:nvSpPr>
            <p:spPr>
              <a:xfrm>
                <a:off x="253527" y="2054761"/>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5"/>
              <p:cNvSpPr/>
              <p:nvPr/>
            </p:nvSpPr>
            <p:spPr>
              <a:xfrm>
                <a:off x="380114" y="2054761"/>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5"/>
              <p:cNvSpPr/>
              <p:nvPr/>
            </p:nvSpPr>
            <p:spPr>
              <a:xfrm>
                <a:off x="507895" y="2054761"/>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5"/>
              <p:cNvSpPr/>
              <p:nvPr/>
            </p:nvSpPr>
            <p:spPr>
              <a:xfrm>
                <a:off x="634482" y="2054761"/>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5"/>
              <p:cNvSpPr/>
              <p:nvPr/>
            </p:nvSpPr>
            <p:spPr>
              <a:xfrm>
                <a:off x="253527" y="2188514"/>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5"/>
              <p:cNvSpPr/>
              <p:nvPr/>
            </p:nvSpPr>
            <p:spPr>
              <a:xfrm>
                <a:off x="380114" y="2188514"/>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5"/>
              <p:cNvSpPr/>
              <p:nvPr/>
            </p:nvSpPr>
            <p:spPr>
              <a:xfrm>
                <a:off x="507895" y="2188514"/>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5"/>
              <p:cNvSpPr/>
              <p:nvPr/>
            </p:nvSpPr>
            <p:spPr>
              <a:xfrm>
                <a:off x="634482" y="2188514"/>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 name="Google Shape;210;p5"/>
            <p:cNvGrpSpPr/>
            <p:nvPr/>
          </p:nvGrpSpPr>
          <p:grpSpPr>
            <a:xfrm rot="10800000" flipH="1">
              <a:off x="7797277" y="98138"/>
              <a:ext cx="421558" cy="299748"/>
              <a:chOff x="3168424" y="1103458"/>
              <a:chExt cx="421558" cy="299748"/>
            </a:xfrm>
          </p:grpSpPr>
          <p:sp>
            <p:nvSpPr>
              <p:cNvPr id="211" name="Google Shape;211;p5"/>
              <p:cNvSpPr/>
              <p:nvPr/>
            </p:nvSpPr>
            <p:spPr>
              <a:xfrm>
                <a:off x="3168424" y="1103458"/>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5"/>
              <p:cNvSpPr/>
              <p:nvPr/>
            </p:nvSpPr>
            <p:spPr>
              <a:xfrm>
                <a:off x="3295011" y="1103458"/>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5"/>
              <p:cNvSpPr/>
              <p:nvPr/>
            </p:nvSpPr>
            <p:spPr>
              <a:xfrm>
                <a:off x="3422791" y="1103458"/>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5"/>
              <p:cNvSpPr/>
              <p:nvPr/>
            </p:nvSpPr>
            <p:spPr>
              <a:xfrm>
                <a:off x="3549378" y="1103458"/>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5"/>
              <p:cNvSpPr/>
              <p:nvPr/>
            </p:nvSpPr>
            <p:spPr>
              <a:xfrm>
                <a:off x="3168424" y="1236015"/>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5"/>
              <p:cNvSpPr/>
              <p:nvPr/>
            </p:nvSpPr>
            <p:spPr>
              <a:xfrm>
                <a:off x="3295011" y="1236015"/>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5"/>
              <p:cNvSpPr/>
              <p:nvPr/>
            </p:nvSpPr>
            <p:spPr>
              <a:xfrm>
                <a:off x="3422791" y="1236015"/>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5"/>
              <p:cNvSpPr/>
              <p:nvPr/>
            </p:nvSpPr>
            <p:spPr>
              <a:xfrm>
                <a:off x="3549378" y="1236015"/>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5"/>
              <p:cNvSpPr/>
              <p:nvPr/>
            </p:nvSpPr>
            <p:spPr>
              <a:xfrm>
                <a:off x="3168424" y="1369768"/>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5"/>
              <p:cNvSpPr/>
              <p:nvPr/>
            </p:nvSpPr>
            <p:spPr>
              <a:xfrm>
                <a:off x="3295011" y="1369768"/>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5"/>
              <p:cNvSpPr/>
              <p:nvPr/>
            </p:nvSpPr>
            <p:spPr>
              <a:xfrm>
                <a:off x="3422791" y="1369768"/>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5"/>
              <p:cNvSpPr/>
              <p:nvPr/>
            </p:nvSpPr>
            <p:spPr>
              <a:xfrm>
                <a:off x="3549378" y="1369768"/>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 name="Google Shape;223;p5"/>
            <p:cNvGrpSpPr/>
            <p:nvPr/>
          </p:nvGrpSpPr>
          <p:grpSpPr>
            <a:xfrm rot="10800000" flipH="1">
              <a:off x="2874477" y="4719938"/>
              <a:ext cx="421558" cy="299748"/>
              <a:chOff x="3168424" y="1103458"/>
              <a:chExt cx="421558" cy="299748"/>
            </a:xfrm>
          </p:grpSpPr>
          <p:sp>
            <p:nvSpPr>
              <p:cNvPr id="224" name="Google Shape;224;p5"/>
              <p:cNvSpPr/>
              <p:nvPr/>
            </p:nvSpPr>
            <p:spPr>
              <a:xfrm>
                <a:off x="3168424" y="1103458"/>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5"/>
              <p:cNvSpPr/>
              <p:nvPr/>
            </p:nvSpPr>
            <p:spPr>
              <a:xfrm>
                <a:off x="3295011" y="1103458"/>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5"/>
              <p:cNvSpPr/>
              <p:nvPr/>
            </p:nvSpPr>
            <p:spPr>
              <a:xfrm>
                <a:off x="3422791" y="1103458"/>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5"/>
              <p:cNvSpPr/>
              <p:nvPr/>
            </p:nvSpPr>
            <p:spPr>
              <a:xfrm>
                <a:off x="3549378" y="1103458"/>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5"/>
              <p:cNvSpPr/>
              <p:nvPr/>
            </p:nvSpPr>
            <p:spPr>
              <a:xfrm>
                <a:off x="3168424" y="1236015"/>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5"/>
              <p:cNvSpPr/>
              <p:nvPr/>
            </p:nvSpPr>
            <p:spPr>
              <a:xfrm>
                <a:off x="3295011" y="1236015"/>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5"/>
              <p:cNvSpPr/>
              <p:nvPr/>
            </p:nvSpPr>
            <p:spPr>
              <a:xfrm>
                <a:off x="3422791" y="1236015"/>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5"/>
              <p:cNvSpPr/>
              <p:nvPr/>
            </p:nvSpPr>
            <p:spPr>
              <a:xfrm>
                <a:off x="3549378" y="1236015"/>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5"/>
              <p:cNvSpPr/>
              <p:nvPr/>
            </p:nvSpPr>
            <p:spPr>
              <a:xfrm>
                <a:off x="3168424" y="1369768"/>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5"/>
              <p:cNvSpPr/>
              <p:nvPr/>
            </p:nvSpPr>
            <p:spPr>
              <a:xfrm>
                <a:off x="3295011" y="1369768"/>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5"/>
              <p:cNvSpPr/>
              <p:nvPr/>
            </p:nvSpPr>
            <p:spPr>
              <a:xfrm>
                <a:off x="3422791" y="1369768"/>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5"/>
              <p:cNvSpPr/>
              <p:nvPr/>
            </p:nvSpPr>
            <p:spPr>
              <a:xfrm>
                <a:off x="3549378" y="1369768"/>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36" name="Google Shape;23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7" name="Google Shape;237;p5"/>
          <p:cNvSpPr txBox="1">
            <a:spLocks noGrp="1"/>
          </p:cNvSpPr>
          <p:nvPr>
            <p:ph type="subTitle" idx="1"/>
          </p:nvPr>
        </p:nvSpPr>
        <p:spPr>
          <a:xfrm>
            <a:off x="4954374" y="2221620"/>
            <a:ext cx="27285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8" name="Google Shape;238;p5"/>
          <p:cNvSpPr txBox="1">
            <a:spLocks noGrp="1"/>
          </p:cNvSpPr>
          <p:nvPr>
            <p:ph type="subTitle" idx="2"/>
          </p:nvPr>
        </p:nvSpPr>
        <p:spPr>
          <a:xfrm>
            <a:off x="1461125" y="2221620"/>
            <a:ext cx="27285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9" name="Google Shape;239;p5"/>
          <p:cNvSpPr txBox="1">
            <a:spLocks noGrp="1"/>
          </p:cNvSpPr>
          <p:nvPr>
            <p:ph type="subTitle" idx="3"/>
          </p:nvPr>
        </p:nvSpPr>
        <p:spPr>
          <a:xfrm>
            <a:off x="1461125" y="1696900"/>
            <a:ext cx="2728500" cy="52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1800" b="1">
                <a:solidFill>
                  <a:schemeClr val="dk1"/>
                </a:solidFill>
                <a:latin typeface="Be Vietnam Pro"/>
                <a:ea typeface="Be Vietnam Pro"/>
                <a:cs typeface="Be Vietnam Pro"/>
                <a:sym typeface="Be Vietnam Pro"/>
              </a:defRPr>
            </a:lvl1pPr>
            <a:lvl2pPr lvl="1"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2pPr>
            <a:lvl3pPr lvl="2"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3pPr>
            <a:lvl4pPr lvl="3"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4pPr>
            <a:lvl5pPr lvl="4"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5pPr>
            <a:lvl6pPr lvl="5"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6pPr>
            <a:lvl7pPr lvl="6"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7pPr>
            <a:lvl8pPr lvl="7"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8pPr>
            <a:lvl9pPr lvl="8"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9pPr>
          </a:lstStyle>
          <a:p>
            <a:endParaRPr/>
          </a:p>
        </p:txBody>
      </p:sp>
      <p:sp>
        <p:nvSpPr>
          <p:cNvPr id="240" name="Google Shape;240;p5"/>
          <p:cNvSpPr txBox="1">
            <a:spLocks noGrp="1"/>
          </p:cNvSpPr>
          <p:nvPr>
            <p:ph type="subTitle" idx="4"/>
          </p:nvPr>
        </p:nvSpPr>
        <p:spPr>
          <a:xfrm>
            <a:off x="4954375" y="1696900"/>
            <a:ext cx="2728500" cy="52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1800" b="1">
                <a:solidFill>
                  <a:schemeClr val="dk1"/>
                </a:solidFill>
                <a:latin typeface="Be Vietnam Pro"/>
                <a:ea typeface="Be Vietnam Pro"/>
                <a:cs typeface="Be Vietnam Pro"/>
                <a:sym typeface="Be Vietnam Pro"/>
              </a:defRPr>
            </a:lvl1pPr>
            <a:lvl2pPr lvl="1"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2pPr>
            <a:lvl3pPr lvl="2"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3pPr>
            <a:lvl4pPr lvl="3"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4pPr>
            <a:lvl5pPr lvl="4"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5pPr>
            <a:lvl6pPr lvl="5"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6pPr>
            <a:lvl7pPr lvl="6"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7pPr>
            <a:lvl8pPr lvl="7"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8pPr>
            <a:lvl9pPr lvl="8"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2"/>
        <p:cNvGrpSpPr/>
        <p:nvPr/>
      </p:nvGrpSpPr>
      <p:grpSpPr>
        <a:xfrm>
          <a:off x="0" y="0"/>
          <a:ext cx="0" cy="0"/>
          <a:chOff x="0" y="0"/>
          <a:chExt cx="0" cy="0"/>
        </a:xfrm>
      </p:grpSpPr>
      <p:sp>
        <p:nvSpPr>
          <p:cNvPr id="273" name="Google Shape;273;p7"/>
          <p:cNvSpPr/>
          <p:nvPr/>
        </p:nvSpPr>
        <p:spPr>
          <a:xfrm>
            <a:off x="6674725" y="0"/>
            <a:ext cx="24693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nvGrpSpPr>
          <p:cNvPr id="274" name="Google Shape;274;p7"/>
          <p:cNvGrpSpPr/>
          <p:nvPr/>
        </p:nvGrpSpPr>
        <p:grpSpPr>
          <a:xfrm>
            <a:off x="533389" y="408734"/>
            <a:ext cx="8700185" cy="5765448"/>
            <a:chOff x="533389" y="408734"/>
            <a:chExt cx="8700185" cy="5765448"/>
          </a:xfrm>
        </p:grpSpPr>
        <p:sp>
          <p:nvSpPr>
            <p:cNvPr id="275" name="Google Shape;275;p7"/>
            <p:cNvSpPr/>
            <p:nvPr/>
          </p:nvSpPr>
          <p:spPr>
            <a:xfrm>
              <a:off x="533389" y="4637221"/>
              <a:ext cx="1330356" cy="1536961"/>
            </a:xfrm>
            <a:custGeom>
              <a:avLst/>
              <a:gdLst/>
              <a:ahLst/>
              <a:cxnLst/>
              <a:rect l="l" t="t" r="r" b="b"/>
              <a:pathLst>
                <a:path w="1114" h="1287" extrusionOk="0">
                  <a:moveTo>
                    <a:pt x="0" y="321"/>
                  </a:moveTo>
                  <a:lnTo>
                    <a:pt x="0" y="965"/>
                  </a:lnTo>
                  <a:lnTo>
                    <a:pt x="557" y="1287"/>
                  </a:lnTo>
                  <a:lnTo>
                    <a:pt x="1114" y="965"/>
                  </a:lnTo>
                  <a:lnTo>
                    <a:pt x="1114" y="321"/>
                  </a:lnTo>
                  <a:lnTo>
                    <a:pt x="557" y="0"/>
                  </a:lnTo>
                  <a:lnTo>
                    <a:pt x="0" y="3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7"/>
            <p:cNvSpPr/>
            <p:nvPr/>
          </p:nvSpPr>
          <p:spPr>
            <a:xfrm>
              <a:off x="8958904" y="408734"/>
              <a:ext cx="274669" cy="317663"/>
            </a:xfrm>
            <a:custGeom>
              <a:avLst/>
              <a:gdLst/>
              <a:ahLst/>
              <a:cxnLst/>
              <a:rect l="l" t="t" r="r" b="b"/>
              <a:pathLst>
                <a:path w="230" h="266" extrusionOk="0">
                  <a:moveTo>
                    <a:pt x="0" y="66"/>
                  </a:moveTo>
                  <a:lnTo>
                    <a:pt x="0" y="199"/>
                  </a:lnTo>
                  <a:lnTo>
                    <a:pt x="116" y="266"/>
                  </a:lnTo>
                  <a:lnTo>
                    <a:pt x="230" y="199"/>
                  </a:lnTo>
                  <a:lnTo>
                    <a:pt x="230" y="66"/>
                  </a:lnTo>
                  <a:lnTo>
                    <a:pt x="116" y="0"/>
                  </a:lnTo>
                  <a:lnTo>
                    <a:pt x="0" y="6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7" name="Google Shape;277;p7"/>
          <p:cNvGrpSpPr/>
          <p:nvPr/>
        </p:nvGrpSpPr>
        <p:grpSpPr>
          <a:xfrm>
            <a:off x="3602530" y="-1150250"/>
            <a:ext cx="4232973" cy="7618226"/>
            <a:chOff x="3602530" y="-1150250"/>
            <a:chExt cx="4232973" cy="7618226"/>
          </a:xfrm>
        </p:grpSpPr>
        <p:grpSp>
          <p:nvGrpSpPr>
            <p:cNvPr id="278" name="Google Shape;278;p7"/>
            <p:cNvGrpSpPr/>
            <p:nvPr/>
          </p:nvGrpSpPr>
          <p:grpSpPr>
            <a:xfrm>
              <a:off x="6833556" y="4637237"/>
              <a:ext cx="1001946" cy="1830739"/>
              <a:chOff x="3796581" y="3312762"/>
              <a:chExt cx="1001946" cy="1830739"/>
            </a:xfrm>
          </p:grpSpPr>
          <p:sp>
            <p:nvSpPr>
              <p:cNvPr id="279" name="Google Shape;279;p7"/>
              <p:cNvSpPr/>
              <p:nvPr/>
            </p:nvSpPr>
            <p:spPr>
              <a:xfrm>
                <a:off x="3796581" y="3312762"/>
                <a:ext cx="1001946" cy="1830739"/>
              </a:xfrm>
              <a:custGeom>
                <a:avLst/>
                <a:gdLst/>
                <a:ahLst/>
                <a:cxnLst/>
                <a:rect l="l" t="t" r="r" b="b"/>
                <a:pathLst>
                  <a:path w="839" h="1533" extrusionOk="0">
                    <a:moveTo>
                      <a:pt x="606" y="1533"/>
                    </a:moveTo>
                    <a:lnTo>
                      <a:pt x="606" y="376"/>
                    </a:lnTo>
                    <a:lnTo>
                      <a:pt x="419" y="270"/>
                    </a:lnTo>
                    <a:lnTo>
                      <a:pt x="234" y="376"/>
                    </a:lnTo>
                    <a:lnTo>
                      <a:pt x="234" y="1533"/>
                    </a:lnTo>
                    <a:lnTo>
                      <a:pt x="0" y="1533"/>
                    </a:lnTo>
                    <a:lnTo>
                      <a:pt x="0" y="242"/>
                    </a:lnTo>
                    <a:lnTo>
                      <a:pt x="419" y="0"/>
                    </a:lnTo>
                    <a:lnTo>
                      <a:pt x="839" y="242"/>
                    </a:lnTo>
                    <a:lnTo>
                      <a:pt x="839" y="1533"/>
                    </a:lnTo>
                    <a:lnTo>
                      <a:pt x="606" y="1533"/>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7"/>
              <p:cNvSpPr/>
              <p:nvPr/>
            </p:nvSpPr>
            <p:spPr>
              <a:xfrm>
                <a:off x="3867040" y="3392774"/>
                <a:ext cx="862223" cy="1681462"/>
              </a:xfrm>
              <a:custGeom>
                <a:avLst/>
                <a:gdLst/>
                <a:ahLst/>
                <a:cxnLst/>
                <a:rect l="l" t="t" r="r" b="b"/>
                <a:pathLst>
                  <a:path w="722" h="1408" extrusionOk="0">
                    <a:moveTo>
                      <a:pt x="722" y="1408"/>
                    </a:moveTo>
                    <a:lnTo>
                      <a:pt x="605" y="1408"/>
                    </a:lnTo>
                    <a:lnTo>
                      <a:pt x="605" y="276"/>
                    </a:lnTo>
                    <a:lnTo>
                      <a:pt x="360" y="134"/>
                    </a:lnTo>
                    <a:lnTo>
                      <a:pt x="116" y="276"/>
                    </a:lnTo>
                    <a:lnTo>
                      <a:pt x="116" y="1408"/>
                    </a:lnTo>
                    <a:lnTo>
                      <a:pt x="0" y="1408"/>
                    </a:lnTo>
                    <a:lnTo>
                      <a:pt x="0" y="209"/>
                    </a:lnTo>
                    <a:lnTo>
                      <a:pt x="360" y="0"/>
                    </a:lnTo>
                    <a:lnTo>
                      <a:pt x="722" y="209"/>
                    </a:lnTo>
                    <a:lnTo>
                      <a:pt x="722" y="1408"/>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7"/>
              <p:cNvSpPr/>
              <p:nvPr/>
            </p:nvSpPr>
            <p:spPr>
              <a:xfrm>
                <a:off x="3936304" y="3472787"/>
                <a:ext cx="722500" cy="1601449"/>
              </a:xfrm>
              <a:custGeom>
                <a:avLst/>
                <a:gdLst/>
                <a:ahLst/>
                <a:cxnLst/>
                <a:rect l="l" t="t" r="r" b="b"/>
                <a:pathLst>
                  <a:path w="605" h="1341" extrusionOk="0">
                    <a:moveTo>
                      <a:pt x="605" y="1341"/>
                    </a:moveTo>
                    <a:lnTo>
                      <a:pt x="605" y="175"/>
                    </a:lnTo>
                    <a:lnTo>
                      <a:pt x="302" y="0"/>
                    </a:lnTo>
                    <a:lnTo>
                      <a:pt x="0" y="175"/>
                    </a:lnTo>
                    <a:lnTo>
                      <a:pt x="0" y="1341"/>
                    </a:lnTo>
                  </a:path>
                </a:pathLst>
              </a:custGeom>
              <a:noFill/>
              <a:ln w="9525" cap="flat" cmpd="sng">
                <a:solidFill>
                  <a:schemeClr val="accent2"/>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2" name="Google Shape;282;p7"/>
            <p:cNvGrpSpPr/>
            <p:nvPr/>
          </p:nvGrpSpPr>
          <p:grpSpPr>
            <a:xfrm>
              <a:off x="3602530" y="-1150250"/>
              <a:ext cx="1000752" cy="1831933"/>
              <a:chOff x="4803305" y="0"/>
              <a:chExt cx="1000752" cy="1831933"/>
            </a:xfrm>
          </p:grpSpPr>
          <p:sp>
            <p:nvSpPr>
              <p:cNvPr id="283" name="Google Shape;283;p7"/>
              <p:cNvSpPr/>
              <p:nvPr/>
            </p:nvSpPr>
            <p:spPr>
              <a:xfrm>
                <a:off x="4803305" y="0"/>
                <a:ext cx="1000752" cy="1831933"/>
              </a:xfrm>
              <a:custGeom>
                <a:avLst/>
                <a:gdLst/>
                <a:ahLst/>
                <a:cxnLst/>
                <a:rect l="l" t="t" r="r" b="b"/>
                <a:pathLst>
                  <a:path w="838" h="1534" extrusionOk="0">
                    <a:moveTo>
                      <a:pt x="234" y="0"/>
                    </a:moveTo>
                    <a:lnTo>
                      <a:pt x="234" y="1157"/>
                    </a:lnTo>
                    <a:lnTo>
                      <a:pt x="419" y="1264"/>
                    </a:lnTo>
                    <a:lnTo>
                      <a:pt x="604" y="1157"/>
                    </a:lnTo>
                    <a:lnTo>
                      <a:pt x="604" y="0"/>
                    </a:lnTo>
                    <a:lnTo>
                      <a:pt x="838" y="0"/>
                    </a:lnTo>
                    <a:lnTo>
                      <a:pt x="838" y="1291"/>
                    </a:lnTo>
                    <a:lnTo>
                      <a:pt x="419" y="1534"/>
                    </a:lnTo>
                    <a:lnTo>
                      <a:pt x="0" y="1291"/>
                    </a:lnTo>
                    <a:lnTo>
                      <a:pt x="0" y="0"/>
                    </a:lnTo>
                    <a:lnTo>
                      <a:pt x="234"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7"/>
              <p:cNvSpPr/>
              <p:nvPr/>
            </p:nvSpPr>
            <p:spPr>
              <a:xfrm>
                <a:off x="4873764" y="70458"/>
                <a:ext cx="859835" cy="1681462"/>
              </a:xfrm>
              <a:custGeom>
                <a:avLst/>
                <a:gdLst/>
                <a:ahLst/>
                <a:cxnLst/>
                <a:rect l="l" t="t" r="r" b="b"/>
                <a:pathLst>
                  <a:path w="720" h="1408" extrusionOk="0">
                    <a:moveTo>
                      <a:pt x="0" y="0"/>
                    </a:moveTo>
                    <a:lnTo>
                      <a:pt x="117" y="0"/>
                    </a:lnTo>
                    <a:lnTo>
                      <a:pt x="117" y="1132"/>
                    </a:lnTo>
                    <a:lnTo>
                      <a:pt x="360" y="1272"/>
                    </a:lnTo>
                    <a:lnTo>
                      <a:pt x="604" y="1132"/>
                    </a:lnTo>
                    <a:lnTo>
                      <a:pt x="604" y="0"/>
                    </a:lnTo>
                    <a:lnTo>
                      <a:pt x="720" y="0"/>
                    </a:lnTo>
                    <a:lnTo>
                      <a:pt x="720" y="1199"/>
                    </a:lnTo>
                    <a:lnTo>
                      <a:pt x="360" y="1408"/>
                    </a:lnTo>
                    <a:lnTo>
                      <a:pt x="0" y="1199"/>
                    </a:lnTo>
                    <a:lnTo>
                      <a:pt x="0"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7"/>
              <p:cNvSpPr/>
              <p:nvPr/>
            </p:nvSpPr>
            <p:spPr>
              <a:xfrm>
                <a:off x="4943029" y="70458"/>
                <a:ext cx="721306" cy="1600255"/>
              </a:xfrm>
              <a:custGeom>
                <a:avLst/>
                <a:gdLst/>
                <a:ahLst/>
                <a:cxnLst/>
                <a:rect l="l" t="t" r="r" b="b"/>
                <a:pathLst>
                  <a:path w="604" h="1340" extrusionOk="0">
                    <a:moveTo>
                      <a:pt x="0" y="0"/>
                    </a:moveTo>
                    <a:lnTo>
                      <a:pt x="0" y="1165"/>
                    </a:lnTo>
                    <a:lnTo>
                      <a:pt x="302" y="1340"/>
                    </a:lnTo>
                    <a:lnTo>
                      <a:pt x="604" y="1165"/>
                    </a:lnTo>
                    <a:lnTo>
                      <a:pt x="604" y="0"/>
                    </a:lnTo>
                  </a:path>
                </a:pathLst>
              </a:custGeom>
              <a:noFill/>
              <a:ln w="9525"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86" name="Google Shape;286;p7"/>
          <p:cNvGrpSpPr/>
          <p:nvPr/>
        </p:nvGrpSpPr>
        <p:grpSpPr>
          <a:xfrm>
            <a:off x="390427" y="108979"/>
            <a:ext cx="8582633" cy="4833623"/>
            <a:chOff x="390427" y="108979"/>
            <a:chExt cx="8582633" cy="4833623"/>
          </a:xfrm>
        </p:grpSpPr>
        <p:grpSp>
          <p:nvGrpSpPr>
            <p:cNvPr id="287" name="Google Shape;287;p7"/>
            <p:cNvGrpSpPr/>
            <p:nvPr/>
          </p:nvGrpSpPr>
          <p:grpSpPr>
            <a:xfrm>
              <a:off x="8674505" y="2762232"/>
              <a:ext cx="298555" cy="422753"/>
              <a:chOff x="2496080" y="2823132"/>
              <a:chExt cx="298555" cy="422753"/>
            </a:xfrm>
          </p:grpSpPr>
          <p:sp>
            <p:nvSpPr>
              <p:cNvPr id="288" name="Google Shape;288;p7"/>
              <p:cNvSpPr/>
              <p:nvPr/>
            </p:nvSpPr>
            <p:spPr>
              <a:xfrm>
                <a:off x="2496080" y="3206476"/>
                <a:ext cx="34633" cy="39410"/>
              </a:xfrm>
              <a:custGeom>
                <a:avLst/>
                <a:gdLst/>
                <a:ahLst/>
                <a:cxnLst/>
                <a:rect l="l" t="t" r="r" b="b"/>
                <a:pathLst>
                  <a:path w="29" h="33" extrusionOk="0">
                    <a:moveTo>
                      <a:pt x="0" y="7"/>
                    </a:moveTo>
                    <a:lnTo>
                      <a:pt x="0" y="25"/>
                    </a:lnTo>
                    <a:lnTo>
                      <a:pt x="14" y="33"/>
                    </a:lnTo>
                    <a:lnTo>
                      <a:pt x="29" y="25"/>
                    </a:lnTo>
                    <a:lnTo>
                      <a:pt x="29" y="7"/>
                    </a:lnTo>
                    <a:lnTo>
                      <a:pt x="14" y="0"/>
                    </a:lnTo>
                    <a:lnTo>
                      <a:pt x="0" y="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7"/>
              <p:cNvSpPr/>
              <p:nvPr/>
            </p:nvSpPr>
            <p:spPr>
              <a:xfrm>
                <a:off x="2496080" y="3078695"/>
                <a:ext cx="34633" cy="38215"/>
              </a:xfrm>
              <a:custGeom>
                <a:avLst/>
                <a:gdLst/>
                <a:ahLst/>
                <a:cxnLst/>
                <a:rect l="l" t="t" r="r" b="b"/>
                <a:pathLst>
                  <a:path w="29" h="32" extrusionOk="0">
                    <a:moveTo>
                      <a:pt x="0" y="8"/>
                    </a:moveTo>
                    <a:lnTo>
                      <a:pt x="0" y="25"/>
                    </a:lnTo>
                    <a:lnTo>
                      <a:pt x="14" y="32"/>
                    </a:lnTo>
                    <a:lnTo>
                      <a:pt x="29" y="25"/>
                    </a:lnTo>
                    <a:lnTo>
                      <a:pt x="29" y="8"/>
                    </a:lnTo>
                    <a:lnTo>
                      <a:pt x="14" y="0"/>
                    </a:lnTo>
                    <a:lnTo>
                      <a:pt x="0" y="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7"/>
              <p:cNvSpPr/>
              <p:nvPr/>
            </p:nvSpPr>
            <p:spPr>
              <a:xfrm>
                <a:off x="2496080" y="2949719"/>
                <a:ext cx="34633" cy="40603"/>
              </a:xfrm>
              <a:custGeom>
                <a:avLst/>
                <a:gdLst/>
                <a:ahLst/>
                <a:cxnLst/>
                <a:rect l="l" t="t" r="r" b="b"/>
                <a:pathLst>
                  <a:path w="29" h="34" extrusionOk="0">
                    <a:moveTo>
                      <a:pt x="0" y="9"/>
                    </a:moveTo>
                    <a:lnTo>
                      <a:pt x="0" y="25"/>
                    </a:lnTo>
                    <a:lnTo>
                      <a:pt x="14" y="34"/>
                    </a:lnTo>
                    <a:lnTo>
                      <a:pt x="29" y="25"/>
                    </a:lnTo>
                    <a:lnTo>
                      <a:pt x="29" y="9"/>
                    </a:lnTo>
                    <a:lnTo>
                      <a:pt x="14" y="0"/>
                    </a:lnTo>
                    <a:lnTo>
                      <a:pt x="0" y="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7"/>
              <p:cNvSpPr/>
              <p:nvPr/>
            </p:nvSpPr>
            <p:spPr>
              <a:xfrm>
                <a:off x="2496080" y="2823132"/>
                <a:ext cx="34633" cy="39410"/>
              </a:xfrm>
              <a:custGeom>
                <a:avLst/>
                <a:gdLst/>
                <a:ahLst/>
                <a:cxnLst/>
                <a:rect l="l" t="t" r="r" b="b"/>
                <a:pathLst>
                  <a:path w="29" h="33" extrusionOk="0">
                    <a:moveTo>
                      <a:pt x="0" y="9"/>
                    </a:moveTo>
                    <a:lnTo>
                      <a:pt x="0" y="25"/>
                    </a:lnTo>
                    <a:lnTo>
                      <a:pt x="14" y="33"/>
                    </a:lnTo>
                    <a:lnTo>
                      <a:pt x="29" y="25"/>
                    </a:lnTo>
                    <a:lnTo>
                      <a:pt x="29" y="9"/>
                    </a:lnTo>
                    <a:lnTo>
                      <a:pt x="14" y="0"/>
                    </a:lnTo>
                    <a:lnTo>
                      <a:pt x="0" y="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7"/>
              <p:cNvSpPr/>
              <p:nvPr/>
            </p:nvSpPr>
            <p:spPr>
              <a:xfrm>
                <a:off x="2627444" y="3206476"/>
                <a:ext cx="35826" cy="39410"/>
              </a:xfrm>
              <a:custGeom>
                <a:avLst/>
                <a:gdLst/>
                <a:ahLst/>
                <a:cxnLst/>
                <a:rect l="l" t="t" r="r" b="b"/>
                <a:pathLst>
                  <a:path w="30" h="33" extrusionOk="0">
                    <a:moveTo>
                      <a:pt x="0" y="7"/>
                    </a:moveTo>
                    <a:lnTo>
                      <a:pt x="0" y="25"/>
                    </a:lnTo>
                    <a:lnTo>
                      <a:pt x="15" y="33"/>
                    </a:lnTo>
                    <a:lnTo>
                      <a:pt x="30" y="25"/>
                    </a:lnTo>
                    <a:lnTo>
                      <a:pt x="30" y="7"/>
                    </a:lnTo>
                    <a:lnTo>
                      <a:pt x="15" y="0"/>
                    </a:lnTo>
                    <a:lnTo>
                      <a:pt x="0" y="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7"/>
              <p:cNvSpPr/>
              <p:nvPr/>
            </p:nvSpPr>
            <p:spPr>
              <a:xfrm>
                <a:off x="2627444" y="3078695"/>
                <a:ext cx="35826" cy="38215"/>
              </a:xfrm>
              <a:custGeom>
                <a:avLst/>
                <a:gdLst/>
                <a:ahLst/>
                <a:cxnLst/>
                <a:rect l="l" t="t" r="r" b="b"/>
                <a:pathLst>
                  <a:path w="30" h="32" extrusionOk="0">
                    <a:moveTo>
                      <a:pt x="0" y="8"/>
                    </a:moveTo>
                    <a:lnTo>
                      <a:pt x="0" y="25"/>
                    </a:lnTo>
                    <a:lnTo>
                      <a:pt x="15" y="32"/>
                    </a:lnTo>
                    <a:lnTo>
                      <a:pt x="30" y="25"/>
                    </a:lnTo>
                    <a:lnTo>
                      <a:pt x="30" y="8"/>
                    </a:lnTo>
                    <a:lnTo>
                      <a:pt x="15" y="0"/>
                    </a:lnTo>
                    <a:lnTo>
                      <a:pt x="0" y="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7"/>
              <p:cNvSpPr/>
              <p:nvPr/>
            </p:nvSpPr>
            <p:spPr>
              <a:xfrm>
                <a:off x="2627444" y="2949719"/>
                <a:ext cx="35826" cy="40603"/>
              </a:xfrm>
              <a:custGeom>
                <a:avLst/>
                <a:gdLst/>
                <a:ahLst/>
                <a:cxnLst/>
                <a:rect l="l" t="t" r="r" b="b"/>
                <a:pathLst>
                  <a:path w="30" h="34" extrusionOk="0">
                    <a:moveTo>
                      <a:pt x="0" y="9"/>
                    </a:moveTo>
                    <a:lnTo>
                      <a:pt x="0" y="25"/>
                    </a:lnTo>
                    <a:lnTo>
                      <a:pt x="15" y="34"/>
                    </a:lnTo>
                    <a:lnTo>
                      <a:pt x="30" y="25"/>
                    </a:lnTo>
                    <a:lnTo>
                      <a:pt x="30" y="9"/>
                    </a:lnTo>
                    <a:lnTo>
                      <a:pt x="15" y="0"/>
                    </a:lnTo>
                    <a:lnTo>
                      <a:pt x="0" y="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7"/>
              <p:cNvSpPr/>
              <p:nvPr/>
            </p:nvSpPr>
            <p:spPr>
              <a:xfrm>
                <a:off x="2627444" y="2823132"/>
                <a:ext cx="35826" cy="39410"/>
              </a:xfrm>
              <a:custGeom>
                <a:avLst/>
                <a:gdLst/>
                <a:ahLst/>
                <a:cxnLst/>
                <a:rect l="l" t="t" r="r" b="b"/>
                <a:pathLst>
                  <a:path w="30" h="33" extrusionOk="0">
                    <a:moveTo>
                      <a:pt x="0" y="9"/>
                    </a:moveTo>
                    <a:lnTo>
                      <a:pt x="0" y="25"/>
                    </a:lnTo>
                    <a:lnTo>
                      <a:pt x="15" y="33"/>
                    </a:lnTo>
                    <a:lnTo>
                      <a:pt x="30" y="25"/>
                    </a:lnTo>
                    <a:lnTo>
                      <a:pt x="30" y="9"/>
                    </a:lnTo>
                    <a:lnTo>
                      <a:pt x="15" y="0"/>
                    </a:lnTo>
                    <a:lnTo>
                      <a:pt x="0" y="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7"/>
              <p:cNvSpPr/>
              <p:nvPr/>
            </p:nvSpPr>
            <p:spPr>
              <a:xfrm>
                <a:off x="2760002" y="3206476"/>
                <a:ext cx="34633" cy="39410"/>
              </a:xfrm>
              <a:custGeom>
                <a:avLst/>
                <a:gdLst/>
                <a:ahLst/>
                <a:cxnLst/>
                <a:rect l="l" t="t" r="r" b="b"/>
                <a:pathLst>
                  <a:path w="29" h="33" extrusionOk="0">
                    <a:moveTo>
                      <a:pt x="0" y="7"/>
                    </a:moveTo>
                    <a:lnTo>
                      <a:pt x="0" y="25"/>
                    </a:lnTo>
                    <a:lnTo>
                      <a:pt x="15" y="33"/>
                    </a:lnTo>
                    <a:lnTo>
                      <a:pt x="29" y="25"/>
                    </a:lnTo>
                    <a:lnTo>
                      <a:pt x="29" y="7"/>
                    </a:lnTo>
                    <a:lnTo>
                      <a:pt x="15" y="0"/>
                    </a:lnTo>
                    <a:lnTo>
                      <a:pt x="0" y="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7"/>
              <p:cNvSpPr/>
              <p:nvPr/>
            </p:nvSpPr>
            <p:spPr>
              <a:xfrm>
                <a:off x="2760002" y="3078695"/>
                <a:ext cx="34633" cy="38215"/>
              </a:xfrm>
              <a:custGeom>
                <a:avLst/>
                <a:gdLst/>
                <a:ahLst/>
                <a:cxnLst/>
                <a:rect l="l" t="t" r="r" b="b"/>
                <a:pathLst>
                  <a:path w="29" h="32" extrusionOk="0">
                    <a:moveTo>
                      <a:pt x="0" y="8"/>
                    </a:moveTo>
                    <a:lnTo>
                      <a:pt x="0" y="25"/>
                    </a:lnTo>
                    <a:lnTo>
                      <a:pt x="15" y="32"/>
                    </a:lnTo>
                    <a:lnTo>
                      <a:pt x="29" y="25"/>
                    </a:lnTo>
                    <a:lnTo>
                      <a:pt x="29" y="8"/>
                    </a:lnTo>
                    <a:lnTo>
                      <a:pt x="15" y="0"/>
                    </a:lnTo>
                    <a:lnTo>
                      <a:pt x="0" y="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7"/>
              <p:cNvSpPr/>
              <p:nvPr/>
            </p:nvSpPr>
            <p:spPr>
              <a:xfrm>
                <a:off x="2760002" y="2949719"/>
                <a:ext cx="34633" cy="40603"/>
              </a:xfrm>
              <a:custGeom>
                <a:avLst/>
                <a:gdLst/>
                <a:ahLst/>
                <a:cxnLst/>
                <a:rect l="l" t="t" r="r" b="b"/>
                <a:pathLst>
                  <a:path w="29" h="34" extrusionOk="0">
                    <a:moveTo>
                      <a:pt x="0" y="9"/>
                    </a:moveTo>
                    <a:lnTo>
                      <a:pt x="0" y="25"/>
                    </a:lnTo>
                    <a:lnTo>
                      <a:pt x="15" y="34"/>
                    </a:lnTo>
                    <a:lnTo>
                      <a:pt x="29" y="25"/>
                    </a:lnTo>
                    <a:lnTo>
                      <a:pt x="29" y="9"/>
                    </a:lnTo>
                    <a:lnTo>
                      <a:pt x="15" y="0"/>
                    </a:lnTo>
                    <a:lnTo>
                      <a:pt x="0" y="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7"/>
              <p:cNvSpPr/>
              <p:nvPr/>
            </p:nvSpPr>
            <p:spPr>
              <a:xfrm>
                <a:off x="2760002" y="2823132"/>
                <a:ext cx="34633" cy="39410"/>
              </a:xfrm>
              <a:custGeom>
                <a:avLst/>
                <a:gdLst/>
                <a:ahLst/>
                <a:cxnLst/>
                <a:rect l="l" t="t" r="r" b="b"/>
                <a:pathLst>
                  <a:path w="29" h="33" extrusionOk="0">
                    <a:moveTo>
                      <a:pt x="0" y="9"/>
                    </a:moveTo>
                    <a:lnTo>
                      <a:pt x="0" y="25"/>
                    </a:lnTo>
                    <a:lnTo>
                      <a:pt x="15" y="33"/>
                    </a:lnTo>
                    <a:lnTo>
                      <a:pt x="29" y="25"/>
                    </a:lnTo>
                    <a:lnTo>
                      <a:pt x="29" y="9"/>
                    </a:lnTo>
                    <a:lnTo>
                      <a:pt x="15" y="0"/>
                    </a:lnTo>
                    <a:lnTo>
                      <a:pt x="0" y="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0" name="Google Shape;300;p7"/>
            <p:cNvGrpSpPr/>
            <p:nvPr/>
          </p:nvGrpSpPr>
          <p:grpSpPr>
            <a:xfrm>
              <a:off x="390427" y="108979"/>
              <a:ext cx="421558" cy="299748"/>
              <a:chOff x="3168424" y="1103458"/>
              <a:chExt cx="421558" cy="299748"/>
            </a:xfrm>
          </p:grpSpPr>
          <p:sp>
            <p:nvSpPr>
              <p:cNvPr id="301" name="Google Shape;301;p7"/>
              <p:cNvSpPr/>
              <p:nvPr/>
            </p:nvSpPr>
            <p:spPr>
              <a:xfrm>
                <a:off x="3168424" y="1103458"/>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7"/>
              <p:cNvSpPr/>
              <p:nvPr/>
            </p:nvSpPr>
            <p:spPr>
              <a:xfrm>
                <a:off x="3295011" y="1103458"/>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7"/>
              <p:cNvSpPr/>
              <p:nvPr/>
            </p:nvSpPr>
            <p:spPr>
              <a:xfrm>
                <a:off x="3422791" y="1103458"/>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7"/>
              <p:cNvSpPr/>
              <p:nvPr/>
            </p:nvSpPr>
            <p:spPr>
              <a:xfrm>
                <a:off x="3549378" y="1103458"/>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7"/>
              <p:cNvSpPr/>
              <p:nvPr/>
            </p:nvSpPr>
            <p:spPr>
              <a:xfrm>
                <a:off x="3168424" y="1236015"/>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7"/>
              <p:cNvSpPr/>
              <p:nvPr/>
            </p:nvSpPr>
            <p:spPr>
              <a:xfrm>
                <a:off x="3295011" y="1236015"/>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7"/>
              <p:cNvSpPr/>
              <p:nvPr/>
            </p:nvSpPr>
            <p:spPr>
              <a:xfrm>
                <a:off x="3422791" y="1236015"/>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7"/>
              <p:cNvSpPr/>
              <p:nvPr/>
            </p:nvSpPr>
            <p:spPr>
              <a:xfrm>
                <a:off x="3549378" y="1236015"/>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7"/>
              <p:cNvSpPr/>
              <p:nvPr/>
            </p:nvSpPr>
            <p:spPr>
              <a:xfrm>
                <a:off x="3168424" y="1369768"/>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7"/>
              <p:cNvSpPr/>
              <p:nvPr/>
            </p:nvSpPr>
            <p:spPr>
              <a:xfrm>
                <a:off x="3295011" y="1369768"/>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7"/>
              <p:cNvSpPr/>
              <p:nvPr/>
            </p:nvSpPr>
            <p:spPr>
              <a:xfrm>
                <a:off x="3422791" y="1369768"/>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7"/>
              <p:cNvSpPr/>
              <p:nvPr/>
            </p:nvSpPr>
            <p:spPr>
              <a:xfrm>
                <a:off x="3549378" y="1369768"/>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3" name="Google Shape;313;p7"/>
            <p:cNvGrpSpPr/>
            <p:nvPr/>
          </p:nvGrpSpPr>
          <p:grpSpPr>
            <a:xfrm>
              <a:off x="2173477" y="4775411"/>
              <a:ext cx="930283" cy="167191"/>
              <a:chOff x="253527" y="2054761"/>
              <a:chExt cx="930283" cy="167191"/>
            </a:xfrm>
          </p:grpSpPr>
          <p:sp>
            <p:nvSpPr>
              <p:cNvPr id="314" name="Google Shape;314;p7"/>
              <p:cNvSpPr/>
              <p:nvPr/>
            </p:nvSpPr>
            <p:spPr>
              <a:xfrm>
                <a:off x="762252" y="2054766"/>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7"/>
              <p:cNvSpPr/>
              <p:nvPr/>
            </p:nvSpPr>
            <p:spPr>
              <a:xfrm>
                <a:off x="888839" y="2054766"/>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7"/>
              <p:cNvSpPr/>
              <p:nvPr/>
            </p:nvSpPr>
            <p:spPr>
              <a:xfrm>
                <a:off x="1016620" y="2054766"/>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7"/>
              <p:cNvSpPr/>
              <p:nvPr/>
            </p:nvSpPr>
            <p:spPr>
              <a:xfrm>
                <a:off x="1143207" y="2054766"/>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7"/>
              <p:cNvSpPr/>
              <p:nvPr/>
            </p:nvSpPr>
            <p:spPr>
              <a:xfrm>
                <a:off x="253527" y="2054761"/>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7"/>
              <p:cNvSpPr/>
              <p:nvPr/>
            </p:nvSpPr>
            <p:spPr>
              <a:xfrm>
                <a:off x="380114" y="2054761"/>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7"/>
              <p:cNvSpPr/>
              <p:nvPr/>
            </p:nvSpPr>
            <p:spPr>
              <a:xfrm>
                <a:off x="507895" y="2054761"/>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7"/>
              <p:cNvSpPr/>
              <p:nvPr/>
            </p:nvSpPr>
            <p:spPr>
              <a:xfrm>
                <a:off x="634482" y="2054761"/>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7"/>
              <p:cNvSpPr/>
              <p:nvPr/>
            </p:nvSpPr>
            <p:spPr>
              <a:xfrm>
                <a:off x="253527" y="2188514"/>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7"/>
              <p:cNvSpPr/>
              <p:nvPr/>
            </p:nvSpPr>
            <p:spPr>
              <a:xfrm>
                <a:off x="380114" y="2188514"/>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7"/>
              <p:cNvSpPr/>
              <p:nvPr/>
            </p:nvSpPr>
            <p:spPr>
              <a:xfrm>
                <a:off x="507895" y="2188514"/>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7"/>
              <p:cNvSpPr/>
              <p:nvPr/>
            </p:nvSpPr>
            <p:spPr>
              <a:xfrm>
                <a:off x="634482" y="2188514"/>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26" name="Google Shape;326;p7"/>
          <p:cNvGrpSpPr/>
          <p:nvPr/>
        </p:nvGrpSpPr>
        <p:grpSpPr>
          <a:xfrm>
            <a:off x="-499810" y="155023"/>
            <a:ext cx="9563418" cy="3531136"/>
            <a:chOff x="-499810" y="155023"/>
            <a:chExt cx="9563418" cy="3531136"/>
          </a:xfrm>
        </p:grpSpPr>
        <p:sp>
          <p:nvSpPr>
            <p:cNvPr id="327" name="Google Shape;327;p7"/>
            <p:cNvSpPr/>
            <p:nvPr/>
          </p:nvSpPr>
          <p:spPr>
            <a:xfrm>
              <a:off x="8607418" y="155023"/>
              <a:ext cx="456190" cy="526651"/>
            </a:xfrm>
            <a:custGeom>
              <a:avLst/>
              <a:gdLst/>
              <a:ahLst/>
              <a:cxnLst/>
              <a:rect l="l" t="t" r="r" b="b"/>
              <a:pathLst>
                <a:path w="382" h="441" extrusionOk="0">
                  <a:moveTo>
                    <a:pt x="0" y="110"/>
                  </a:moveTo>
                  <a:lnTo>
                    <a:pt x="0" y="330"/>
                  </a:lnTo>
                  <a:lnTo>
                    <a:pt x="191" y="441"/>
                  </a:lnTo>
                  <a:lnTo>
                    <a:pt x="382" y="330"/>
                  </a:lnTo>
                  <a:lnTo>
                    <a:pt x="382" y="110"/>
                  </a:lnTo>
                  <a:lnTo>
                    <a:pt x="191" y="0"/>
                  </a:lnTo>
                  <a:lnTo>
                    <a:pt x="0" y="110"/>
                  </a:lnTo>
                  <a:close/>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7"/>
            <p:cNvSpPr/>
            <p:nvPr/>
          </p:nvSpPr>
          <p:spPr>
            <a:xfrm>
              <a:off x="-499810" y="2826321"/>
              <a:ext cx="742802" cy="859838"/>
            </a:xfrm>
            <a:custGeom>
              <a:avLst/>
              <a:gdLst/>
              <a:ahLst/>
              <a:cxnLst/>
              <a:rect l="l" t="t" r="r" b="b"/>
              <a:pathLst>
                <a:path w="622" h="720" extrusionOk="0">
                  <a:moveTo>
                    <a:pt x="0" y="181"/>
                  </a:moveTo>
                  <a:lnTo>
                    <a:pt x="0" y="540"/>
                  </a:lnTo>
                  <a:lnTo>
                    <a:pt x="310" y="720"/>
                  </a:lnTo>
                  <a:lnTo>
                    <a:pt x="622" y="540"/>
                  </a:lnTo>
                  <a:lnTo>
                    <a:pt x="622" y="181"/>
                  </a:lnTo>
                  <a:lnTo>
                    <a:pt x="310" y="0"/>
                  </a:lnTo>
                  <a:lnTo>
                    <a:pt x="0" y="181"/>
                  </a:lnTo>
                  <a:close/>
                </a:path>
              </a:pathLst>
            </a:cu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7"/>
            <p:cNvSpPr/>
            <p:nvPr/>
          </p:nvSpPr>
          <p:spPr>
            <a:xfrm>
              <a:off x="141213" y="2521328"/>
              <a:ext cx="331992" cy="380956"/>
            </a:xfrm>
            <a:custGeom>
              <a:avLst/>
              <a:gdLst/>
              <a:ahLst/>
              <a:cxnLst/>
              <a:rect l="l" t="t" r="r" b="b"/>
              <a:pathLst>
                <a:path w="278" h="319" extrusionOk="0">
                  <a:moveTo>
                    <a:pt x="0" y="80"/>
                  </a:moveTo>
                  <a:lnTo>
                    <a:pt x="0" y="239"/>
                  </a:lnTo>
                  <a:lnTo>
                    <a:pt x="139" y="319"/>
                  </a:lnTo>
                  <a:lnTo>
                    <a:pt x="278" y="239"/>
                  </a:lnTo>
                  <a:lnTo>
                    <a:pt x="278" y="80"/>
                  </a:lnTo>
                  <a:lnTo>
                    <a:pt x="139" y="0"/>
                  </a:lnTo>
                  <a:lnTo>
                    <a:pt x="0" y="80"/>
                  </a:lnTo>
                  <a:close/>
                </a:path>
              </a:pathLst>
            </a:custGeom>
            <a:noFill/>
            <a:ln w="952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0" name="Google Shape;330;p7"/>
          <p:cNvSpPr txBox="1">
            <a:spLocks noGrp="1"/>
          </p:cNvSpPr>
          <p:nvPr>
            <p:ph type="title"/>
          </p:nvPr>
        </p:nvSpPr>
        <p:spPr>
          <a:xfrm>
            <a:off x="811975" y="972125"/>
            <a:ext cx="4831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1" name="Google Shape;331;p7"/>
          <p:cNvSpPr txBox="1">
            <a:spLocks noGrp="1"/>
          </p:cNvSpPr>
          <p:nvPr>
            <p:ph type="subTitle" idx="1"/>
          </p:nvPr>
        </p:nvSpPr>
        <p:spPr>
          <a:xfrm>
            <a:off x="811975" y="1687375"/>
            <a:ext cx="4831800" cy="24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Font typeface="Archiv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332" name="Google Shape;332;p7"/>
          <p:cNvSpPr>
            <a:spLocks noGrp="1"/>
          </p:cNvSpPr>
          <p:nvPr>
            <p:ph type="pic" idx="2"/>
          </p:nvPr>
        </p:nvSpPr>
        <p:spPr>
          <a:xfrm>
            <a:off x="5887500" y="790025"/>
            <a:ext cx="2543400" cy="35634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3"/>
        <p:cNvGrpSpPr/>
        <p:nvPr/>
      </p:nvGrpSpPr>
      <p:grpSpPr>
        <a:xfrm>
          <a:off x="0" y="0"/>
          <a:ext cx="0" cy="0"/>
          <a:chOff x="0" y="0"/>
          <a:chExt cx="0" cy="0"/>
        </a:xfrm>
      </p:grpSpPr>
      <p:sp>
        <p:nvSpPr>
          <p:cNvPr id="334" name="Google Shape;334;p8"/>
          <p:cNvSpPr/>
          <p:nvPr/>
        </p:nvSpPr>
        <p:spPr>
          <a:xfrm>
            <a:off x="-575" y="0"/>
            <a:ext cx="9144000" cy="3616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335" name="Google Shape;335;p8"/>
          <p:cNvSpPr txBox="1">
            <a:spLocks noGrp="1"/>
          </p:cNvSpPr>
          <p:nvPr>
            <p:ph type="title"/>
          </p:nvPr>
        </p:nvSpPr>
        <p:spPr>
          <a:xfrm>
            <a:off x="1606000" y="1307100"/>
            <a:ext cx="59319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grpSp>
        <p:nvGrpSpPr>
          <p:cNvPr id="336" name="Google Shape;336;p8"/>
          <p:cNvGrpSpPr/>
          <p:nvPr/>
        </p:nvGrpSpPr>
        <p:grpSpPr>
          <a:xfrm>
            <a:off x="913281" y="3137035"/>
            <a:ext cx="8551378" cy="2394481"/>
            <a:chOff x="913281" y="3137035"/>
            <a:chExt cx="8551378" cy="2394481"/>
          </a:xfrm>
        </p:grpSpPr>
        <p:sp>
          <p:nvSpPr>
            <p:cNvPr id="337" name="Google Shape;337;p8"/>
            <p:cNvSpPr/>
            <p:nvPr/>
          </p:nvSpPr>
          <p:spPr>
            <a:xfrm rot="10800000" flipH="1">
              <a:off x="913281" y="4355210"/>
              <a:ext cx="1017471" cy="1176307"/>
            </a:xfrm>
            <a:custGeom>
              <a:avLst/>
              <a:gdLst/>
              <a:ahLst/>
              <a:cxnLst/>
              <a:rect l="l" t="t" r="r" b="b"/>
              <a:pathLst>
                <a:path w="852" h="985" extrusionOk="0">
                  <a:moveTo>
                    <a:pt x="0" y="247"/>
                  </a:moveTo>
                  <a:lnTo>
                    <a:pt x="0" y="738"/>
                  </a:lnTo>
                  <a:lnTo>
                    <a:pt x="426" y="985"/>
                  </a:lnTo>
                  <a:lnTo>
                    <a:pt x="852" y="738"/>
                  </a:lnTo>
                  <a:lnTo>
                    <a:pt x="852" y="247"/>
                  </a:lnTo>
                  <a:lnTo>
                    <a:pt x="426" y="0"/>
                  </a:lnTo>
                  <a:lnTo>
                    <a:pt x="0" y="2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8"/>
            <p:cNvSpPr/>
            <p:nvPr/>
          </p:nvSpPr>
          <p:spPr>
            <a:xfrm rot="10800000" flipH="1">
              <a:off x="8668118" y="3137035"/>
              <a:ext cx="796541" cy="918355"/>
            </a:xfrm>
            <a:custGeom>
              <a:avLst/>
              <a:gdLst/>
              <a:ahLst/>
              <a:cxnLst/>
              <a:rect l="l" t="t" r="r" b="b"/>
              <a:pathLst>
                <a:path w="667" h="769" extrusionOk="0">
                  <a:moveTo>
                    <a:pt x="0" y="193"/>
                  </a:moveTo>
                  <a:lnTo>
                    <a:pt x="0" y="577"/>
                  </a:lnTo>
                  <a:lnTo>
                    <a:pt x="333" y="769"/>
                  </a:lnTo>
                  <a:lnTo>
                    <a:pt x="667" y="577"/>
                  </a:lnTo>
                  <a:lnTo>
                    <a:pt x="667" y="193"/>
                  </a:lnTo>
                  <a:lnTo>
                    <a:pt x="333" y="0"/>
                  </a:lnTo>
                  <a:lnTo>
                    <a:pt x="0" y="19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9" name="Google Shape;339;p8"/>
          <p:cNvGrpSpPr/>
          <p:nvPr/>
        </p:nvGrpSpPr>
        <p:grpSpPr>
          <a:xfrm>
            <a:off x="-615424" y="-701269"/>
            <a:ext cx="10035154" cy="6232788"/>
            <a:chOff x="-615424" y="-701269"/>
            <a:chExt cx="10035154" cy="6232788"/>
          </a:xfrm>
        </p:grpSpPr>
        <p:sp>
          <p:nvSpPr>
            <p:cNvPr id="340" name="Google Shape;340;p8"/>
            <p:cNvSpPr/>
            <p:nvPr/>
          </p:nvSpPr>
          <p:spPr>
            <a:xfrm rot="10800000" flipH="1">
              <a:off x="1930755" y="-427033"/>
              <a:ext cx="717723" cy="827594"/>
            </a:xfrm>
            <a:custGeom>
              <a:avLst/>
              <a:gdLst/>
              <a:ahLst/>
              <a:cxnLst/>
              <a:rect l="l" t="t" r="r" b="b"/>
              <a:pathLst>
                <a:path w="601" h="693" extrusionOk="0">
                  <a:moveTo>
                    <a:pt x="0" y="174"/>
                  </a:moveTo>
                  <a:lnTo>
                    <a:pt x="0" y="519"/>
                  </a:lnTo>
                  <a:lnTo>
                    <a:pt x="301" y="693"/>
                  </a:lnTo>
                  <a:lnTo>
                    <a:pt x="601" y="519"/>
                  </a:lnTo>
                  <a:lnTo>
                    <a:pt x="601" y="174"/>
                  </a:lnTo>
                  <a:lnTo>
                    <a:pt x="301" y="0"/>
                  </a:lnTo>
                  <a:lnTo>
                    <a:pt x="0" y="174"/>
                  </a:lnTo>
                  <a:close/>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8"/>
            <p:cNvSpPr/>
            <p:nvPr/>
          </p:nvSpPr>
          <p:spPr>
            <a:xfrm rot="10800000" flipH="1">
              <a:off x="7162675" y="-701269"/>
              <a:ext cx="1331550" cy="1536961"/>
            </a:xfrm>
            <a:custGeom>
              <a:avLst/>
              <a:gdLst/>
              <a:ahLst/>
              <a:cxnLst/>
              <a:rect l="l" t="t" r="r" b="b"/>
              <a:pathLst>
                <a:path w="1115" h="1287" extrusionOk="0">
                  <a:moveTo>
                    <a:pt x="0" y="321"/>
                  </a:moveTo>
                  <a:lnTo>
                    <a:pt x="0" y="965"/>
                  </a:lnTo>
                  <a:lnTo>
                    <a:pt x="558" y="1287"/>
                  </a:lnTo>
                  <a:lnTo>
                    <a:pt x="1115" y="965"/>
                  </a:lnTo>
                  <a:lnTo>
                    <a:pt x="1115" y="321"/>
                  </a:lnTo>
                  <a:lnTo>
                    <a:pt x="558" y="0"/>
                  </a:lnTo>
                  <a:lnTo>
                    <a:pt x="0" y="321"/>
                  </a:lnTo>
                  <a:close/>
                </a:path>
              </a:pathLst>
            </a:cu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8"/>
            <p:cNvSpPr/>
            <p:nvPr/>
          </p:nvSpPr>
          <p:spPr>
            <a:xfrm rot="10800000" flipH="1">
              <a:off x="1982411" y="4203929"/>
              <a:ext cx="345130" cy="400064"/>
            </a:xfrm>
            <a:custGeom>
              <a:avLst/>
              <a:gdLst/>
              <a:ahLst/>
              <a:cxnLst/>
              <a:rect l="l" t="t" r="r" b="b"/>
              <a:pathLst>
                <a:path w="289" h="335" extrusionOk="0">
                  <a:moveTo>
                    <a:pt x="0" y="84"/>
                  </a:moveTo>
                  <a:lnTo>
                    <a:pt x="0" y="251"/>
                  </a:lnTo>
                  <a:lnTo>
                    <a:pt x="144" y="335"/>
                  </a:lnTo>
                  <a:lnTo>
                    <a:pt x="289" y="251"/>
                  </a:lnTo>
                  <a:lnTo>
                    <a:pt x="289" y="84"/>
                  </a:lnTo>
                  <a:lnTo>
                    <a:pt x="144" y="0"/>
                  </a:lnTo>
                  <a:lnTo>
                    <a:pt x="0" y="84"/>
                  </a:lnTo>
                  <a:close/>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8"/>
            <p:cNvSpPr/>
            <p:nvPr/>
          </p:nvSpPr>
          <p:spPr>
            <a:xfrm rot="10800000" flipH="1">
              <a:off x="-615424" y="1850373"/>
              <a:ext cx="1329161" cy="1534573"/>
            </a:xfrm>
            <a:custGeom>
              <a:avLst/>
              <a:gdLst/>
              <a:ahLst/>
              <a:cxnLst/>
              <a:rect l="l" t="t" r="r" b="b"/>
              <a:pathLst>
                <a:path w="1113" h="1285" extrusionOk="0">
                  <a:moveTo>
                    <a:pt x="0" y="321"/>
                  </a:moveTo>
                  <a:lnTo>
                    <a:pt x="0" y="964"/>
                  </a:lnTo>
                  <a:lnTo>
                    <a:pt x="557" y="1285"/>
                  </a:lnTo>
                  <a:lnTo>
                    <a:pt x="1113" y="964"/>
                  </a:lnTo>
                  <a:lnTo>
                    <a:pt x="1113" y="321"/>
                  </a:lnTo>
                  <a:lnTo>
                    <a:pt x="557" y="0"/>
                  </a:lnTo>
                  <a:lnTo>
                    <a:pt x="0" y="321"/>
                  </a:lnTo>
                  <a:close/>
                </a:path>
              </a:pathLst>
            </a:cu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8"/>
            <p:cNvSpPr/>
            <p:nvPr/>
          </p:nvSpPr>
          <p:spPr>
            <a:xfrm rot="10800000" flipH="1">
              <a:off x="8787990" y="1080457"/>
              <a:ext cx="631740" cy="730863"/>
            </a:xfrm>
            <a:custGeom>
              <a:avLst/>
              <a:gdLst/>
              <a:ahLst/>
              <a:cxnLst/>
              <a:rect l="l" t="t" r="r" b="b"/>
              <a:pathLst>
                <a:path w="529" h="612" extrusionOk="0">
                  <a:moveTo>
                    <a:pt x="0" y="154"/>
                  </a:moveTo>
                  <a:lnTo>
                    <a:pt x="0" y="459"/>
                  </a:lnTo>
                  <a:lnTo>
                    <a:pt x="264" y="612"/>
                  </a:lnTo>
                  <a:lnTo>
                    <a:pt x="529" y="459"/>
                  </a:lnTo>
                  <a:lnTo>
                    <a:pt x="529" y="154"/>
                  </a:lnTo>
                  <a:lnTo>
                    <a:pt x="264" y="0"/>
                  </a:lnTo>
                  <a:lnTo>
                    <a:pt x="0" y="154"/>
                  </a:lnTo>
                  <a:close/>
                </a:path>
              </a:pathLst>
            </a:cu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8"/>
            <p:cNvSpPr/>
            <p:nvPr/>
          </p:nvSpPr>
          <p:spPr>
            <a:xfrm rot="10800000" flipH="1">
              <a:off x="3346476" y="4703574"/>
              <a:ext cx="717724" cy="827945"/>
            </a:xfrm>
            <a:custGeom>
              <a:avLst/>
              <a:gdLst/>
              <a:ahLst/>
              <a:cxnLst/>
              <a:rect l="l" t="t" r="r" b="b"/>
              <a:pathLst>
                <a:path w="521" h="601" extrusionOk="0">
                  <a:moveTo>
                    <a:pt x="0" y="150"/>
                  </a:moveTo>
                  <a:lnTo>
                    <a:pt x="0" y="451"/>
                  </a:lnTo>
                  <a:lnTo>
                    <a:pt x="260" y="601"/>
                  </a:lnTo>
                  <a:lnTo>
                    <a:pt x="521" y="451"/>
                  </a:lnTo>
                  <a:lnTo>
                    <a:pt x="521" y="150"/>
                  </a:lnTo>
                  <a:lnTo>
                    <a:pt x="260" y="0"/>
                  </a:lnTo>
                  <a:lnTo>
                    <a:pt x="0" y="15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8"/>
            <p:cNvSpPr/>
            <p:nvPr/>
          </p:nvSpPr>
          <p:spPr>
            <a:xfrm rot="10800000" flipH="1">
              <a:off x="8554738" y="2705041"/>
              <a:ext cx="331992" cy="380956"/>
            </a:xfrm>
            <a:custGeom>
              <a:avLst/>
              <a:gdLst/>
              <a:ahLst/>
              <a:cxnLst/>
              <a:rect l="l" t="t" r="r" b="b"/>
              <a:pathLst>
                <a:path w="278" h="319" extrusionOk="0">
                  <a:moveTo>
                    <a:pt x="0" y="80"/>
                  </a:moveTo>
                  <a:lnTo>
                    <a:pt x="0" y="239"/>
                  </a:lnTo>
                  <a:lnTo>
                    <a:pt x="139" y="319"/>
                  </a:lnTo>
                  <a:lnTo>
                    <a:pt x="278" y="239"/>
                  </a:lnTo>
                  <a:lnTo>
                    <a:pt x="278" y="80"/>
                  </a:lnTo>
                  <a:lnTo>
                    <a:pt x="139" y="0"/>
                  </a:lnTo>
                  <a:lnTo>
                    <a:pt x="0" y="8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7" name="Google Shape;347;p8"/>
          <p:cNvGrpSpPr/>
          <p:nvPr/>
        </p:nvGrpSpPr>
        <p:grpSpPr>
          <a:xfrm>
            <a:off x="642806" y="-883225"/>
            <a:ext cx="7787976" cy="6616951"/>
            <a:chOff x="642806" y="-883225"/>
            <a:chExt cx="7787976" cy="6616951"/>
          </a:xfrm>
        </p:grpSpPr>
        <p:grpSp>
          <p:nvGrpSpPr>
            <p:cNvPr id="348" name="Google Shape;348;p8"/>
            <p:cNvGrpSpPr/>
            <p:nvPr/>
          </p:nvGrpSpPr>
          <p:grpSpPr>
            <a:xfrm flipH="1">
              <a:off x="7428836" y="3902987"/>
              <a:ext cx="1001946" cy="1830739"/>
              <a:chOff x="3796581" y="3312762"/>
              <a:chExt cx="1001946" cy="1830739"/>
            </a:xfrm>
          </p:grpSpPr>
          <p:sp>
            <p:nvSpPr>
              <p:cNvPr id="349" name="Google Shape;349;p8"/>
              <p:cNvSpPr/>
              <p:nvPr/>
            </p:nvSpPr>
            <p:spPr>
              <a:xfrm>
                <a:off x="3796581" y="3312762"/>
                <a:ext cx="1001946" cy="1830739"/>
              </a:xfrm>
              <a:custGeom>
                <a:avLst/>
                <a:gdLst/>
                <a:ahLst/>
                <a:cxnLst/>
                <a:rect l="l" t="t" r="r" b="b"/>
                <a:pathLst>
                  <a:path w="839" h="1533" extrusionOk="0">
                    <a:moveTo>
                      <a:pt x="606" y="1533"/>
                    </a:moveTo>
                    <a:lnTo>
                      <a:pt x="606" y="376"/>
                    </a:lnTo>
                    <a:lnTo>
                      <a:pt x="419" y="270"/>
                    </a:lnTo>
                    <a:lnTo>
                      <a:pt x="234" y="376"/>
                    </a:lnTo>
                    <a:lnTo>
                      <a:pt x="234" y="1533"/>
                    </a:lnTo>
                    <a:lnTo>
                      <a:pt x="0" y="1533"/>
                    </a:lnTo>
                    <a:lnTo>
                      <a:pt x="0" y="242"/>
                    </a:lnTo>
                    <a:lnTo>
                      <a:pt x="419" y="0"/>
                    </a:lnTo>
                    <a:lnTo>
                      <a:pt x="839" y="242"/>
                    </a:lnTo>
                    <a:lnTo>
                      <a:pt x="839" y="1533"/>
                    </a:lnTo>
                    <a:lnTo>
                      <a:pt x="606" y="1533"/>
                    </a:lnTo>
                    <a:close/>
                  </a:path>
                </a:pathLst>
              </a:cu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8"/>
              <p:cNvSpPr/>
              <p:nvPr/>
            </p:nvSpPr>
            <p:spPr>
              <a:xfrm>
                <a:off x="3867040" y="3392774"/>
                <a:ext cx="862223" cy="1681462"/>
              </a:xfrm>
              <a:custGeom>
                <a:avLst/>
                <a:gdLst/>
                <a:ahLst/>
                <a:cxnLst/>
                <a:rect l="l" t="t" r="r" b="b"/>
                <a:pathLst>
                  <a:path w="722" h="1408" extrusionOk="0">
                    <a:moveTo>
                      <a:pt x="722" y="1408"/>
                    </a:moveTo>
                    <a:lnTo>
                      <a:pt x="605" y="1408"/>
                    </a:lnTo>
                    <a:lnTo>
                      <a:pt x="605" y="276"/>
                    </a:lnTo>
                    <a:lnTo>
                      <a:pt x="360" y="134"/>
                    </a:lnTo>
                    <a:lnTo>
                      <a:pt x="116" y="276"/>
                    </a:lnTo>
                    <a:lnTo>
                      <a:pt x="116" y="1408"/>
                    </a:lnTo>
                    <a:lnTo>
                      <a:pt x="0" y="1408"/>
                    </a:lnTo>
                    <a:lnTo>
                      <a:pt x="0" y="209"/>
                    </a:lnTo>
                    <a:lnTo>
                      <a:pt x="360" y="0"/>
                    </a:lnTo>
                    <a:lnTo>
                      <a:pt x="722" y="209"/>
                    </a:lnTo>
                    <a:lnTo>
                      <a:pt x="722" y="1408"/>
                    </a:lnTo>
                    <a:close/>
                  </a:path>
                </a:pathLst>
              </a:cu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8"/>
              <p:cNvSpPr/>
              <p:nvPr/>
            </p:nvSpPr>
            <p:spPr>
              <a:xfrm>
                <a:off x="3936304" y="3472787"/>
                <a:ext cx="722500" cy="1601449"/>
              </a:xfrm>
              <a:custGeom>
                <a:avLst/>
                <a:gdLst/>
                <a:ahLst/>
                <a:cxnLst/>
                <a:rect l="l" t="t" r="r" b="b"/>
                <a:pathLst>
                  <a:path w="605" h="1341" extrusionOk="0">
                    <a:moveTo>
                      <a:pt x="605" y="1341"/>
                    </a:moveTo>
                    <a:lnTo>
                      <a:pt x="605" y="175"/>
                    </a:lnTo>
                    <a:lnTo>
                      <a:pt x="302" y="0"/>
                    </a:lnTo>
                    <a:lnTo>
                      <a:pt x="0" y="175"/>
                    </a:lnTo>
                    <a:lnTo>
                      <a:pt x="0" y="1341"/>
                    </a:lnTo>
                  </a:path>
                </a:pathLst>
              </a:custGeom>
              <a:noFill/>
              <a:ln w="9525" cap="flat" cmpd="sng">
                <a:solidFill>
                  <a:schemeClr val="dk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2" name="Google Shape;352;p8"/>
            <p:cNvGrpSpPr/>
            <p:nvPr/>
          </p:nvGrpSpPr>
          <p:grpSpPr>
            <a:xfrm flipH="1">
              <a:off x="642806" y="-883225"/>
              <a:ext cx="1000752" cy="1831933"/>
              <a:chOff x="4803305" y="0"/>
              <a:chExt cx="1000752" cy="1831933"/>
            </a:xfrm>
          </p:grpSpPr>
          <p:sp>
            <p:nvSpPr>
              <p:cNvPr id="353" name="Google Shape;353;p8"/>
              <p:cNvSpPr/>
              <p:nvPr/>
            </p:nvSpPr>
            <p:spPr>
              <a:xfrm>
                <a:off x="4803305" y="0"/>
                <a:ext cx="1000752" cy="1831933"/>
              </a:xfrm>
              <a:custGeom>
                <a:avLst/>
                <a:gdLst/>
                <a:ahLst/>
                <a:cxnLst/>
                <a:rect l="l" t="t" r="r" b="b"/>
                <a:pathLst>
                  <a:path w="838" h="1534" extrusionOk="0">
                    <a:moveTo>
                      <a:pt x="234" y="0"/>
                    </a:moveTo>
                    <a:lnTo>
                      <a:pt x="234" y="1157"/>
                    </a:lnTo>
                    <a:lnTo>
                      <a:pt x="419" y="1264"/>
                    </a:lnTo>
                    <a:lnTo>
                      <a:pt x="604" y="1157"/>
                    </a:lnTo>
                    <a:lnTo>
                      <a:pt x="604" y="0"/>
                    </a:lnTo>
                    <a:lnTo>
                      <a:pt x="838" y="0"/>
                    </a:lnTo>
                    <a:lnTo>
                      <a:pt x="838" y="1291"/>
                    </a:lnTo>
                    <a:lnTo>
                      <a:pt x="419" y="1534"/>
                    </a:lnTo>
                    <a:lnTo>
                      <a:pt x="0" y="1291"/>
                    </a:lnTo>
                    <a:lnTo>
                      <a:pt x="0" y="0"/>
                    </a:lnTo>
                    <a:lnTo>
                      <a:pt x="234"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8"/>
              <p:cNvSpPr/>
              <p:nvPr/>
            </p:nvSpPr>
            <p:spPr>
              <a:xfrm>
                <a:off x="4873764" y="70458"/>
                <a:ext cx="859835" cy="1681462"/>
              </a:xfrm>
              <a:custGeom>
                <a:avLst/>
                <a:gdLst/>
                <a:ahLst/>
                <a:cxnLst/>
                <a:rect l="l" t="t" r="r" b="b"/>
                <a:pathLst>
                  <a:path w="720" h="1408" extrusionOk="0">
                    <a:moveTo>
                      <a:pt x="0" y="0"/>
                    </a:moveTo>
                    <a:lnTo>
                      <a:pt x="117" y="0"/>
                    </a:lnTo>
                    <a:lnTo>
                      <a:pt x="117" y="1132"/>
                    </a:lnTo>
                    <a:lnTo>
                      <a:pt x="360" y="1272"/>
                    </a:lnTo>
                    <a:lnTo>
                      <a:pt x="604" y="1132"/>
                    </a:lnTo>
                    <a:lnTo>
                      <a:pt x="604" y="0"/>
                    </a:lnTo>
                    <a:lnTo>
                      <a:pt x="720" y="0"/>
                    </a:lnTo>
                    <a:lnTo>
                      <a:pt x="720" y="1199"/>
                    </a:lnTo>
                    <a:lnTo>
                      <a:pt x="360" y="1408"/>
                    </a:lnTo>
                    <a:lnTo>
                      <a:pt x="0" y="1199"/>
                    </a:lnTo>
                    <a:lnTo>
                      <a:pt x="0"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8"/>
              <p:cNvSpPr/>
              <p:nvPr/>
            </p:nvSpPr>
            <p:spPr>
              <a:xfrm>
                <a:off x="4943029" y="70458"/>
                <a:ext cx="721306" cy="1600255"/>
              </a:xfrm>
              <a:custGeom>
                <a:avLst/>
                <a:gdLst/>
                <a:ahLst/>
                <a:cxnLst/>
                <a:rect l="l" t="t" r="r" b="b"/>
                <a:pathLst>
                  <a:path w="604" h="1340" extrusionOk="0">
                    <a:moveTo>
                      <a:pt x="0" y="0"/>
                    </a:moveTo>
                    <a:lnTo>
                      <a:pt x="0" y="1165"/>
                    </a:lnTo>
                    <a:lnTo>
                      <a:pt x="302" y="1340"/>
                    </a:lnTo>
                    <a:lnTo>
                      <a:pt x="604" y="1165"/>
                    </a:lnTo>
                    <a:lnTo>
                      <a:pt x="604" y="0"/>
                    </a:lnTo>
                  </a:path>
                </a:pathLst>
              </a:custGeom>
              <a:noFill/>
              <a:ln w="9525"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6" name="Google Shape;356;p8"/>
          <p:cNvGrpSpPr/>
          <p:nvPr/>
        </p:nvGrpSpPr>
        <p:grpSpPr>
          <a:xfrm>
            <a:off x="201427" y="150561"/>
            <a:ext cx="6997572" cy="4841611"/>
            <a:chOff x="201427" y="150561"/>
            <a:chExt cx="6997572" cy="4841611"/>
          </a:xfrm>
        </p:grpSpPr>
        <p:grpSp>
          <p:nvGrpSpPr>
            <p:cNvPr id="357" name="Google Shape;357;p8"/>
            <p:cNvGrpSpPr/>
            <p:nvPr/>
          </p:nvGrpSpPr>
          <p:grpSpPr>
            <a:xfrm>
              <a:off x="6899251" y="4569418"/>
              <a:ext cx="299749" cy="422753"/>
              <a:chOff x="6233976" y="3745069"/>
              <a:chExt cx="299749" cy="422753"/>
            </a:xfrm>
          </p:grpSpPr>
          <p:sp>
            <p:nvSpPr>
              <p:cNvPr id="358" name="Google Shape;358;p8"/>
              <p:cNvSpPr/>
              <p:nvPr/>
            </p:nvSpPr>
            <p:spPr>
              <a:xfrm>
                <a:off x="6233976" y="4128413"/>
                <a:ext cx="34633" cy="39410"/>
              </a:xfrm>
              <a:custGeom>
                <a:avLst/>
                <a:gdLst/>
                <a:ahLst/>
                <a:cxnLst/>
                <a:rect l="l" t="t" r="r" b="b"/>
                <a:pathLst>
                  <a:path w="29" h="33" extrusionOk="0">
                    <a:moveTo>
                      <a:pt x="0" y="8"/>
                    </a:moveTo>
                    <a:lnTo>
                      <a:pt x="0" y="24"/>
                    </a:lnTo>
                    <a:lnTo>
                      <a:pt x="15" y="33"/>
                    </a:lnTo>
                    <a:lnTo>
                      <a:pt x="29" y="24"/>
                    </a:lnTo>
                    <a:lnTo>
                      <a:pt x="29" y="8"/>
                    </a:lnTo>
                    <a:lnTo>
                      <a:pt x="15" y="0"/>
                    </a:lnTo>
                    <a:lnTo>
                      <a:pt x="0" y="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8"/>
              <p:cNvSpPr/>
              <p:nvPr/>
            </p:nvSpPr>
            <p:spPr>
              <a:xfrm>
                <a:off x="6233976" y="4000632"/>
                <a:ext cx="34633" cy="40603"/>
              </a:xfrm>
              <a:custGeom>
                <a:avLst/>
                <a:gdLst/>
                <a:ahLst/>
                <a:cxnLst/>
                <a:rect l="l" t="t" r="r" b="b"/>
                <a:pathLst>
                  <a:path w="29" h="34" extrusionOk="0">
                    <a:moveTo>
                      <a:pt x="0" y="7"/>
                    </a:moveTo>
                    <a:lnTo>
                      <a:pt x="0" y="25"/>
                    </a:lnTo>
                    <a:lnTo>
                      <a:pt x="15" y="34"/>
                    </a:lnTo>
                    <a:lnTo>
                      <a:pt x="29" y="25"/>
                    </a:lnTo>
                    <a:lnTo>
                      <a:pt x="29" y="7"/>
                    </a:lnTo>
                    <a:lnTo>
                      <a:pt x="15" y="0"/>
                    </a:lnTo>
                    <a:lnTo>
                      <a:pt x="0"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8"/>
              <p:cNvSpPr/>
              <p:nvPr/>
            </p:nvSpPr>
            <p:spPr>
              <a:xfrm>
                <a:off x="6233976" y="3874044"/>
                <a:ext cx="34633" cy="38215"/>
              </a:xfrm>
              <a:custGeom>
                <a:avLst/>
                <a:gdLst/>
                <a:ahLst/>
                <a:cxnLst/>
                <a:rect l="l" t="t" r="r" b="b"/>
                <a:pathLst>
                  <a:path w="29" h="32" extrusionOk="0">
                    <a:moveTo>
                      <a:pt x="0" y="7"/>
                    </a:moveTo>
                    <a:lnTo>
                      <a:pt x="0" y="24"/>
                    </a:lnTo>
                    <a:lnTo>
                      <a:pt x="15" y="32"/>
                    </a:lnTo>
                    <a:lnTo>
                      <a:pt x="29" y="24"/>
                    </a:lnTo>
                    <a:lnTo>
                      <a:pt x="29" y="7"/>
                    </a:lnTo>
                    <a:lnTo>
                      <a:pt x="15" y="0"/>
                    </a:lnTo>
                    <a:lnTo>
                      <a:pt x="0"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8"/>
              <p:cNvSpPr/>
              <p:nvPr/>
            </p:nvSpPr>
            <p:spPr>
              <a:xfrm>
                <a:off x="6233976" y="3745069"/>
                <a:ext cx="34633" cy="39410"/>
              </a:xfrm>
              <a:custGeom>
                <a:avLst/>
                <a:gdLst/>
                <a:ahLst/>
                <a:cxnLst/>
                <a:rect l="l" t="t" r="r" b="b"/>
                <a:pathLst>
                  <a:path w="29" h="33" extrusionOk="0">
                    <a:moveTo>
                      <a:pt x="0" y="8"/>
                    </a:moveTo>
                    <a:lnTo>
                      <a:pt x="0" y="24"/>
                    </a:lnTo>
                    <a:lnTo>
                      <a:pt x="15" y="33"/>
                    </a:lnTo>
                    <a:lnTo>
                      <a:pt x="29" y="24"/>
                    </a:lnTo>
                    <a:lnTo>
                      <a:pt x="29" y="8"/>
                    </a:lnTo>
                    <a:lnTo>
                      <a:pt x="15" y="0"/>
                    </a:lnTo>
                    <a:lnTo>
                      <a:pt x="0" y="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8"/>
              <p:cNvSpPr/>
              <p:nvPr/>
            </p:nvSpPr>
            <p:spPr>
              <a:xfrm>
                <a:off x="6366534" y="4128413"/>
                <a:ext cx="34633" cy="39410"/>
              </a:xfrm>
              <a:custGeom>
                <a:avLst/>
                <a:gdLst/>
                <a:ahLst/>
                <a:cxnLst/>
                <a:rect l="l" t="t" r="r" b="b"/>
                <a:pathLst>
                  <a:path w="29" h="33" extrusionOk="0">
                    <a:moveTo>
                      <a:pt x="0" y="8"/>
                    </a:moveTo>
                    <a:lnTo>
                      <a:pt x="0" y="24"/>
                    </a:lnTo>
                    <a:lnTo>
                      <a:pt x="15" y="33"/>
                    </a:lnTo>
                    <a:lnTo>
                      <a:pt x="29" y="24"/>
                    </a:lnTo>
                    <a:lnTo>
                      <a:pt x="29" y="8"/>
                    </a:lnTo>
                    <a:lnTo>
                      <a:pt x="15" y="0"/>
                    </a:lnTo>
                    <a:lnTo>
                      <a:pt x="0" y="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8"/>
              <p:cNvSpPr/>
              <p:nvPr/>
            </p:nvSpPr>
            <p:spPr>
              <a:xfrm>
                <a:off x="6366534" y="4000632"/>
                <a:ext cx="34633" cy="40603"/>
              </a:xfrm>
              <a:custGeom>
                <a:avLst/>
                <a:gdLst/>
                <a:ahLst/>
                <a:cxnLst/>
                <a:rect l="l" t="t" r="r" b="b"/>
                <a:pathLst>
                  <a:path w="29" h="34" extrusionOk="0">
                    <a:moveTo>
                      <a:pt x="0" y="7"/>
                    </a:moveTo>
                    <a:lnTo>
                      <a:pt x="0" y="25"/>
                    </a:lnTo>
                    <a:lnTo>
                      <a:pt x="15" y="34"/>
                    </a:lnTo>
                    <a:lnTo>
                      <a:pt x="29" y="25"/>
                    </a:lnTo>
                    <a:lnTo>
                      <a:pt x="29" y="7"/>
                    </a:lnTo>
                    <a:lnTo>
                      <a:pt x="15" y="0"/>
                    </a:lnTo>
                    <a:lnTo>
                      <a:pt x="0"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8"/>
              <p:cNvSpPr/>
              <p:nvPr/>
            </p:nvSpPr>
            <p:spPr>
              <a:xfrm>
                <a:off x="6366534" y="3874044"/>
                <a:ext cx="34633" cy="38215"/>
              </a:xfrm>
              <a:custGeom>
                <a:avLst/>
                <a:gdLst/>
                <a:ahLst/>
                <a:cxnLst/>
                <a:rect l="l" t="t" r="r" b="b"/>
                <a:pathLst>
                  <a:path w="29" h="32" extrusionOk="0">
                    <a:moveTo>
                      <a:pt x="0" y="7"/>
                    </a:moveTo>
                    <a:lnTo>
                      <a:pt x="0" y="24"/>
                    </a:lnTo>
                    <a:lnTo>
                      <a:pt x="15" y="32"/>
                    </a:lnTo>
                    <a:lnTo>
                      <a:pt x="29" y="24"/>
                    </a:lnTo>
                    <a:lnTo>
                      <a:pt x="29" y="7"/>
                    </a:lnTo>
                    <a:lnTo>
                      <a:pt x="15" y="0"/>
                    </a:lnTo>
                    <a:lnTo>
                      <a:pt x="0"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8"/>
              <p:cNvSpPr/>
              <p:nvPr/>
            </p:nvSpPr>
            <p:spPr>
              <a:xfrm>
                <a:off x="6366534" y="3745069"/>
                <a:ext cx="34633" cy="39410"/>
              </a:xfrm>
              <a:custGeom>
                <a:avLst/>
                <a:gdLst/>
                <a:ahLst/>
                <a:cxnLst/>
                <a:rect l="l" t="t" r="r" b="b"/>
                <a:pathLst>
                  <a:path w="29" h="33" extrusionOk="0">
                    <a:moveTo>
                      <a:pt x="0" y="8"/>
                    </a:moveTo>
                    <a:lnTo>
                      <a:pt x="0" y="24"/>
                    </a:lnTo>
                    <a:lnTo>
                      <a:pt x="15" y="33"/>
                    </a:lnTo>
                    <a:lnTo>
                      <a:pt x="29" y="24"/>
                    </a:lnTo>
                    <a:lnTo>
                      <a:pt x="29" y="8"/>
                    </a:lnTo>
                    <a:lnTo>
                      <a:pt x="15" y="0"/>
                    </a:lnTo>
                    <a:lnTo>
                      <a:pt x="0" y="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8"/>
              <p:cNvSpPr/>
              <p:nvPr/>
            </p:nvSpPr>
            <p:spPr>
              <a:xfrm>
                <a:off x="6499092" y="4128413"/>
                <a:ext cx="34633" cy="39410"/>
              </a:xfrm>
              <a:custGeom>
                <a:avLst/>
                <a:gdLst/>
                <a:ahLst/>
                <a:cxnLst/>
                <a:rect l="l" t="t" r="r" b="b"/>
                <a:pathLst>
                  <a:path w="29" h="33" extrusionOk="0">
                    <a:moveTo>
                      <a:pt x="0" y="8"/>
                    </a:moveTo>
                    <a:lnTo>
                      <a:pt x="0" y="24"/>
                    </a:lnTo>
                    <a:lnTo>
                      <a:pt x="14" y="33"/>
                    </a:lnTo>
                    <a:lnTo>
                      <a:pt x="29" y="24"/>
                    </a:lnTo>
                    <a:lnTo>
                      <a:pt x="29" y="8"/>
                    </a:lnTo>
                    <a:lnTo>
                      <a:pt x="14" y="0"/>
                    </a:lnTo>
                    <a:lnTo>
                      <a:pt x="0" y="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8"/>
              <p:cNvSpPr/>
              <p:nvPr/>
            </p:nvSpPr>
            <p:spPr>
              <a:xfrm>
                <a:off x="6499092" y="4000632"/>
                <a:ext cx="34633" cy="40603"/>
              </a:xfrm>
              <a:custGeom>
                <a:avLst/>
                <a:gdLst/>
                <a:ahLst/>
                <a:cxnLst/>
                <a:rect l="l" t="t" r="r" b="b"/>
                <a:pathLst>
                  <a:path w="29" h="34" extrusionOk="0">
                    <a:moveTo>
                      <a:pt x="0" y="7"/>
                    </a:moveTo>
                    <a:lnTo>
                      <a:pt x="0" y="25"/>
                    </a:lnTo>
                    <a:lnTo>
                      <a:pt x="14" y="34"/>
                    </a:lnTo>
                    <a:lnTo>
                      <a:pt x="29" y="25"/>
                    </a:lnTo>
                    <a:lnTo>
                      <a:pt x="29" y="7"/>
                    </a:lnTo>
                    <a:lnTo>
                      <a:pt x="14" y="0"/>
                    </a:lnTo>
                    <a:lnTo>
                      <a:pt x="0"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8"/>
              <p:cNvSpPr/>
              <p:nvPr/>
            </p:nvSpPr>
            <p:spPr>
              <a:xfrm>
                <a:off x="6499092" y="3874044"/>
                <a:ext cx="34633" cy="38215"/>
              </a:xfrm>
              <a:custGeom>
                <a:avLst/>
                <a:gdLst/>
                <a:ahLst/>
                <a:cxnLst/>
                <a:rect l="l" t="t" r="r" b="b"/>
                <a:pathLst>
                  <a:path w="29" h="32" extrusionOk="0">
                    <a:moveTo>
                      <a:pt x="0" y="7"/>
                    </a:moveTo>
                    <a:lnTo>
                      <a:pt x="0" y="24"/>
                    </a:lnTo>
                    <a:lnTo>
                      <a:pt x="14" y="32"/>
                    </a:lnTo>
                    <a:lnTo>
                      <a:pt x="29" y="24"/>
                    </a:lnTo>
                    <a:lnTo>
                      <a:pt x="29" y="7"/>
                    </a:lnTo>
                    <a:lnTo>
                      <a:pt x="14" y="0"/>
                    </a:lnTo>
                    <a:lnTo>
                      <a:pt x="0"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8"/>
              <p:cNvSpPr/>
              <p:nvPr/>
            </p:nvSpPr>
            <p:spPr>
              <a:xfrm>
                <a:off x="6499092" y="3745069"/>
                <a:ext cx="34633" cy="39410"/>
              </a:xfrm>
              <a:custGeom>
                <a:avLst/>
                <a:gdLst/>
                <a:ahLst/>
                <a:cxnLst/>
                <a:rect l="l" t="t" r="r" b="b"/>
                <a:pathLst>
                  <a:path w="29" h="33" extrusionOk="0">
                    <a:moveTo>
                      <a:pt x="0" y="8"/>
                    </a:moveTo>
                    <a:lnTo>
                      <a:pt x="0" y="24"/>
                    </a:lnTo>
                    <a:lnTo>
                      <a:pt x="14" y="33"/>
                    </a:lnTo>
                    <a:lnTo>
                      <a:pt x="29" y="24"/>
                    </a:lnTo>
                    <a:lnTo>
                      <a:pt x="29" y="8"/>
                    </a:lnTo>
                    <a:lnTo>
                      <a:pt x="14" y="0"/>
                    </a:lnTo>
                    <a:lnTo>
                      <a:pt x="0" y="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0" name="Google Shape;370;p8"/>
            <p:cNvGrpSpPr/>
            <p:nvPr/>
          </p:nvGrpSpPr>
          <p:grpSpPr>
            <a:xfrm>
              <a:off x="201427" y="2467791"/>
              <a:ext cx="421558" cy="299748"/>
              <a:chOff x="3168424" y="1103458"/>
              <a:chExt cx="421558" cy="299748"/>
            </a:xfrm>
          </p:grpSpPr>
          <p:sp>
            <p:nvSpPr>
              <p:cNvPr id="371" name="Google Shape;371;p8"/>
              <p:cNvSpPr/>
              <p:nvPr/>
            </p:nvSpPr>
            <p:spPr>
              <a:xfrm>
                <a:off x="3168424" y="1103458"/>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8"/>
              <p:cNvSpPr/>
              <p:nvPr/>
            </p:nvSpPr>
            <p:spPr>
              <a:xfrm>
                <a:off x="3295011" y="1103458"/>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8"/>
              <p:cNvSpPr/>
              <p:nvPr/>
            </p:nvSpPr>
            <p:spPr>
              <a:xfrm>
                <a:off x="3422791" y="1103458"/>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8"/>
              <p:cNvSpPr/>
              <p:nvPr/>
            </p:nvSpPr>
            <p:spPr>
              <a:xfrm>
                <a:off x="3549378" y="1103458"/>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8"/>
              <p:cNvSpPr/>
              <p:nvPr/>
            </p:nvSpPr>
            <p:spPr>
              <a:xfrm>
                <a:off x="3168424" y="1236015"/>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8"/>
              <p:cNvSpPr/>
              <p:nvPr/>
            </p:nvSpPr>
            <p:spPr>
              <a:xfrm>
                <a:off x="3295011" y="1236015"/>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8"/>
              <p:cNvSpPr/>
              <p:nvPr/>
            </p:nvSpPr>
            <p:spPr>
              <a:xfrm>
                <a:off x="3422791" y="1236015"/>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8"/>
              <p:cNvSpPr/>
              <p:nvPr/>
            </p:nvSpPr>
            <p:spPr>
              <a:xfrm>
                <a:off x="3549378" y="1236015"/>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8"/>
              <p:cNvSpPr/>
              <p:nvPr/>
            </p:nvSpPr>
            <p:spPr>
              <a:xfrm>
                <a:off x="3168424" y="1369768"/>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8"/>
              <p:cNvSpPr/>
              <p:nvPr/>
            </p:nvSpPr>
            <p:spPr>
              <a:xfrm>
                <a:off x="3295011" y="1369768"/>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8"/>
              <p:cNvSpPr/>
              <p:nvPr/>
            </p:nvSpPr>
            <p:spPr>
              <a:xfrm>
                <a:off x="3422791" y="1369768"/>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8"/>
              <p:cNvSpPr/>
              <p:nvPr/>
            </p:nvSpPr>
            <p:spPr>
              <a:xfrm>
                <a:off x="3549378" y="1369768"/>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3" name="Google Shape;383;p8"/>
            <p:cNvGrpSpPr/>
            <p:nvPr/>
          </p:nvGrpSpPr>
          <p:grpSpPr>
            <a:xfrm>
              <a:off x="2173477" y="4786736"/>
              <a:ext cx="930283" cy="167191"/>
              <a:chOff x="253527" y="2054761"/>
              <a:chExt cx="930283" cy="167191"/>
            </a:xfrm>
          </p:grpSpPr>
          <p:sp>
            <p:nvSpPr>
              <p:cNvPr id="384" name="Google Shape;384;p8"/>
              <p:cNvSpPr/>
              <p:nvPr/>
            </p:nvSpPr>
            <p:spPr>
              <a:xfrm>
                <a:off x="762252" y="2054766"/>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8"/>
              <p:cNvSpPr/>
              <p:nvPr/>
            </p:nvSpPr>
            <p:spPr>
              <a:xfrm>
                <a:off x="888839" y="2054766"/>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8"/>
              <p:cNvSpPr/>
              <p:nvPr/>
            </p:nvSpPr>
            <p:spPr>
              <a:xfrm>
                <a:off x="1016620" y="2054766"/>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8"/>
              <p:cNvSpPr/>
              <p:nvPr/>
            </p:nvSpPr>
            <p:spPr>
              <a:xfrm>
                <a:off x="1143207" y="2054766"/>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8"/>
              <p:cNvSpPr/>
              <p:nvPr/>
            </p:nvSpPr>
            <p:spPr>
              <a:xfrm>
                <a:off x="253527" y="2054761"/>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8"/>
              <p:cNvSpPr/>
              <p:nvPr/>
            </p:nvSpPr>
            <p:spPr>
              <a:xfrm>
                <a:off x="380114" y="2054761"/>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8"/>
              <p:cNvSpPr/>
              <p:nvPr/>
            </p:nvSpPr>
            <p:spPr>
              <a:xfrm>
                <a:off x="507895" y="2054761"/>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8"/>
              <p:cNvSpPr/>
              <p:nvPr/>
            </p:nvSpPr>
            <p:spPr>
              <a:xfrm>
                <a:off x="634482" y="2054761"/>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8"/>
              <p:cNvSpPr/>
              <p:nvPr/>
            </p:nvSpPr>
            <p:spPr>
              <a:xfrm>
                <a:off x="253527" y="2188514"/>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8"/>
              <p:cNvSpPr/>
              <p:nvPr/>
            </p:nvSpPr>
            <p:spPr>
              <a:xfrm>
                <a:off x="380114" y="2188514"/>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8"/>
              <p:cNvSpPr/>
              <p:nvPr/>
            </p:nvSpPr>
            <p:spPr>
              <a:xfrm>
                <a:off x="507895" y="2188514"/>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8"/>
              <p:cNvSpPr/>
              <p:nvPr/>
            </p:nvSpPr>
            <p:spPr>
              <a:xfrm>
                <a:off x="634482" y="2188514"/>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6" name="Google Shape;396;p8"/>
            <p:cNvGrpSpPr/>
            <p:nvPr/>
          </p:nvGrpSpPr>
          <p:grpSpPr>
            <a:xfrm>
              <a:off x="5036252" y="150561"/>
              <a:ext cx="930283" cy="167191"/>
              <a:chOff x="253527" y="2054761"/>
              <a:chExt cx="930283" cy="167191"/>
            </a:xfrm>
          </p:grpSpPr>
          <p:sp>
            <p:nvSpPr>
              <p:cNvPr id="397" name="Google Shape;397;p8"/>
              <p:cNvSpPr/>
              <p:nvPr/>
            </p:nvSpPr>
            <p:spPr>
              <a:xfrm>
                <a:off x="762252" y="2054766"/>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8"/>
              <p:cNvSpPr/>
              <p:nvPr/>
            </p:nvSpPr>
            <p:spPr>
              <a:xfrm>
                <a:off x="888839" y="2054766"/>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8"/>
              <p:cNvSpPr/>
              <p:nvPr/>
            </p:nvSpPr>
            <p:spPr>
              <a:xfrm>
                <a:off x="1016620" y="2054766"/>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8"/>
              <p:cNvSpPr/>
              <p:nvPr/>
            </p:nvSpPr>
            <p:spPr>
              <a:xfrm>
                <a:off x="1143207" y="2054766"/>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8"/>
              <p:cNvSpPr/>
              <p:nvPr/>
            </p:nvSpPr>
            <p:spPr>
              <a:xfrm>
                <a:off x="253527" y="2054761"/>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8"/>
              <p:cNvSpPr/>
              <p:nvPr/>
            </p:nvSpPr>
            <p:spPr>
              <a:xfrm>
                <a:off x="380114" y="2054761"/>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8"/>
              <p:cNvSpPr/>
              <p:nvPr/>
            </p:nvSpPr>
            <p:spPr>
              <a:xfrm>
                <a:off x="507895" y="2054761"/>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8"/>
              <p:cNvSpPr/>
              <p:nvPr/>
            </p:nvSpPr>
            <p:spPr>
              <a:xfrm>
                <a:off x="634482" y="2054761"/>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8"/>
              <p:cNvSpPr/>
              <p:nvPr/>
            </p:nvSpPr>
            <p:spPr>
              <a:xfrm>
                <a:off x="253527" y="2188514"/>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8"/>
              <p:cNvSpPr/>
              <p:nvPr/>
            </p:nvSpPr>
            <p:spPr>
              <a:xfrm>
                <a:off x="380114" y="2188514"/>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8"/>
              <p:cNvSpPr/>
              <p:nvPr/>
            </p:nvSpPr>
            <p:spPr>
              <a:xfrm>
                <a:off x="507895" y="2188514"/>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8"/>
              <p:cNvSpPr/>
              <p:nvPr/>
            </p:nvSpPr>
            <p:spPr>
              <a:xfrm>
                <a:off x="634482" y="2188514"/>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9"/>
        <p:cNvGrpSpPr/>
        <p:nvPr/>
      </p:nvGrpSpPr>
      <p:grpSpPr>
        <a:xfrm>
          <a:off x="0" y="0"/>
          <a:ext cx="0" cy="0"/>
          <a:chOff x="0" y="0"/>
          <a:chExt cx="0" cy="0"/>
        </a:xfrm>
      </p:grpSpPr>
      <p:sp>
        <p:nvSpPr>
          <p:cNvPr id="410" name="Google Shape;410;p9"/>
          <p:cNvSpPr txBox="1">
            <a:spLocks noGrp="1"/>
          </p:cNvSpPr>
          <p:nvPr>
            <p:ph type="title"/>
          </p:nvPr>
        </p:nvSpPr>
        <p:spPr>
          <a:xfrm>
            <a:off x="1365200" y="1022350"/>
            <a:ext cx="6413700" cy="14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411" name="Google Shape;411;p9"/>
          <p:cNvSpPr txBox="1">
            <a:spLocks noGrp="1"/>
          </p:cNvSpPr>
          <p:nvPr>
            <p:ph type="subTitle" idx="1"/>
          </p:nvPr>
        </p:nvSpPr>
        <p:spPr>
          <a:xfrm>
            <a:off x="1365200" y="2448650"/>
            <a:ext cx="64137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2" name="Google Shape;412;p9"/>
          <p:cNvSpPr/>
          <p:nvPr/>
        </p:nvSpPr>
        <p:spPr>
          <a:xfrm>
            <a:off x="-50" y="3824600"/>
            <a:ext cx="9144000" cy="13191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nvGrpSpPr>
          <p:cNvPr id="413" name="Google Shape;413;p9"/>
          <p:cNvGrpSpPr/>
          <p:nvPr/>
        </p:nvGrpSpPr>
        <p:grpSpPr>
          <a:xfrm>
            <a:off x="255028" y="-477838"/>
            <a:ext cx="9442922" cy="2433519"/>
            <a:chOff x="255028" y="-477838"/>
            <a:chExt cx="9442922" cy="2433519"/>
          </a:xfrm>
        </p:grpSpPr>
        <p:sp>
          <p:nvSpPr>
            <p:cNvPr id="414" name="Google Shape;414;p9"/>
            <p:cNvSpPr/>
            <p:nvPr/>
          </p:nvSpPr>
          <p:spPr>
            <a:xfrm>
              <a:off x="8571400" y="-477838"/>
              <a:ext cx="1126550" cy="1298851"/>
            </a:xfrm>
            <a:custGeom>
              <a:avLst/>
              <a:gdLst/>
              <a:ahLst/>
              <a:cxnLst/>
              <a:rect l="l" t="t" r="r" b="b"/>
              <a:pathLst>
                <a:path w="667" h="769" extrusionOk="0">
                  <a:moveTo>
                    <a:pt x="0" y="193"/>
                  </a:moveTo>
                  <a:lnTo>
                    <a:pt x="0" y="577"/>
                  </a:lnTo>
                  <a:lnTo>
                    <a:pt x="333" y="769"/>
                  </a:lnTo>
                  <a:lnTo>
                    <a:pt x="667" y="577"/>
                  </a:lnTo>
                  <a:lnTo>
                    <a:pt x="667" y="193"/>
                  </a:lnTo>
                  <a:lnTo>
                    <a:pt x="333" y="0"/>
                  </a:lnTo>
                  <a:lnTo>
                    <a:pt x="0" y="19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9"/>
            <p:cNvSpPr/>
            <p:nvPr/>
          </p:nvSpPr>
          <p:spPr>
            <a:xfrm rot="5400000" flipH="1">
              <a:off x="276524" y="1659515"/>
              <a:ext cx="274669" cy="317663"/>
            </a:xfrm>
            <a:custGeom>
              <a:avLst/>
              <a:gdLst/>
              <a:ahLst/>
              <a:cxnLst/>
              <a:rect l="l" t="t" r="r" b="b"/>
              <a:pathLst>
                <a:path w="230" h="266" extrusionOk="0">
                  <a:moveTo>
                    <a:pt x="0" y="66"/>
                  </a:moveTo>
                  <a:lnTo>
                    <a:pt x="0" y="199"/>
                  </a:lnTo>
                  <a:lnTo>
                    <a:pt x="116" y="266"/>
                  </a:lnTo>
                  <a:lnTo>
                    <a:pt x="230" y="199"/>
                  </a:lnTo>
                  <a:lnTo>
                    <a:pt x="230" y="66"/>
                  </a:lnTo>
                  <a:lnTo>
                    <a:pt x="116" y="0"/>
                  </a:lnTo>
                  <a:lnTo>
                    <a:pt x="0" y="6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6" name="Google Shape;416;p9"/>
          <p:cNvGrpSpPr/>
          <p:nvPr/>
        </p:nvGrpSpPr>
        <p:grpSpPr>
          <a:xfrm>
            <a:off x="8571402" y="1878957"/>
            <a:ext cx="421558" cy="2408020"/>
            <a:chOff x="8571402" y="1878957"/>
            <a:chExt cx="421558" cy="2408020"/>
          </a:xfrm>
        </p:grpSpPr>
        <p:grpSp>
          <p:nvGrpSpPr>
            <p:cNvPr id="417" name="Google Shape;417;p9"/>
            <p:cNvGrpSpPr/>
            <p:nvPr/>
          </p:nvGrpSpPr>
          <p:grpSpPr>
            <a:xfrm>
              <a:off x="8571402" y="3987229"/>
              <a:ext cx="421558" cy="299748"/>
              <a:chOff x="3168424" y="1103458"/>
              <a:chExt cx="421558" cy="299748"/>
            </a:xfrm>
          </p:grpSpPr>
          <p:sp>
            <p:nvSpPr>
              <p:cNvPr id="418" name="Google Shape;418;p9"/>
              <p:cNvSpPr/>
              <p:nvPr/>
            </p:nvSpPr>
            <p:spPr>
              <a:xfrm>
                <a:off x="3168424" y="1103458"/>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9"/>
              <p:cNvSpPr/>
              <p:nvPr/>
            </p:nvSpPr>
            <p:spPr>
              <a:xfrm>
                <a:off x="3295011" y="1103458"/>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9"/>
              <p:cNvSpPr/>
              <p:nvPr/>
            </p:nvSpPr>
            <p:spPr>
              <a:xfrm>
                <a:off x="3422791" y="1103458"/>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9"/>
              <p:cNvSpPr/>
              <p:nvPr/>
            </p:nvSpPr>
            <p:spPr>
              <a:xfrm>
                <a:off x="3549378" y="1103458"/>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9"/>
              <p:cNvSpPr/>
              <p:nvPr/>
            </p:nvSpPr>
            <p:spPr>
              <a:xfrm>
                <a:off x="3168424" y="1236015"/>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9"/>
              <p:cNvSpPr/>
              <p:nvPr/>
            </p:nvSpPr>
            <p:spPr>
              <a:xfrm>
                <a:off x="3295011" y="1236015"/>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9"/>
              <p:cNvSpPr/>
              <p:nvPr/>
            </p:nvSpPr>
            <p:spPr>
              <a:xfrm>
                <a:off x="3422791" y="1236015"/>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9"/>
              <p:cNvSpPr/>
              <p:nvPr/>
            </p:nvSpPr>
            <p:spPr>
              <a:xfrm>
                <a:off x="3549378" y="1236015"/>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9"/>
              <p:cNvSpPr/>
              <p:nvPr/>
            </p:nvSpPr>
            <p:spPr>
              <a:xfrm>
                <a:off x="3168424" y="1369768"/>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9"/>
              <p:cNvSpPr/>
              <p:nvPr/>
            </p:nvSpPr>
            <p:spPr>
              <a:xfrm>
                <a:off x="3295011" y="1369768"/>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9"/>
              <p:cNvSpPr/>
              <p:nvPr/>
            </p:nvSpPr>
            <p:spPr>
              <a:xfrm>
                <a:off x="3422791" y="1369768"/>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9"/>
              <p:cNvSpPr/>
              <p:nvPr/>
            </p:nvSpPr>
            <p:spPr>
              <a:xfrm>
                <a:off x="3549378" y="1369768"/>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0" name="Google Shape;430;p9"/>
            <p:cNvGrpSpPr/>
            <p:nvPr/>
          </p:nvGrpSpPr>
          <p:grpSpPr>
            <a:xfrm rot="5400000" flipH="1">
              <a:off x="8189866" y="2260503"/>
              <a:ext cx="930283" cy="167191"/>
              <a:chOff x="253527" y="2054761"/>
              <a:chExt cx="930283" cy="167191"/>
            </a:xfrm>
          </p:grpSpPr>
          <p:sp>
            <p:nvSpPr>
              <p:cNvPr id="431" name="Google Shape;431;p9"/>
              <p:cNvSpPr/>
              <p:nvPr/>
            </p:nvSpPr>
            <p:spPr>
              <a:xfrm>
                <a:off x="762252" y="2054766"/>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9"/>
              <p:cNvSpPr/>
              <p:nvPr/>
            </p:nvSpPr>
            <p:spPr>
              <a:xfrm>
                <a:off x="888839" y="2054766"/>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9"/>
              <p:cNvSpPr/>
              <p:nvPr/>
            </p:nvSpPr>
            <p:spPr>
              <a:xfrm>
                <a:off x="1016620" y="2054766"/>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9"/>
              <p:cNvSpPr/>
              <p:nvPr/>
            </p:nvSpPr>
            <p:spPr>
              <a:xfrm>
                <a:off x="1143207" y="2054766"/>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9"/>
              <p:cNvSpPr/>
              <p:nvPr/>
            </p:nvSpPr>
            <p:spPr>
              <a:xfrm>
                <a:off x="253527" y="2054761"/>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9"/>
              <p:cNvSpPr/>
              <p:nvPr/>
            </p:nvSpPr>
            <p:spPr>
              <a:xfrm>
                <a:off x="380114" y="2054761"/>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9"/>
              <p:cNvSpPr/>
              <p:nvPr/>
            </p:nvSpPr>
            <p:spPr>
              <a:xfrm>
                <a:off x="507895" y="2054761"/>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9"/>
              <p:cNvSpPr/>
              <p:nvPr/>
            </p:nvSpPr>
            <p:spPr>
              <a:xfrm>
                <a:off x="634482" y="2054761"/>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9"/>
              <p:cNvSpPr/>
              <p:nvPr/>
            </p:nvSpPr>
            <p:spPr>
              <a:xfrm>
                <a:off x="253527" y="2188514"/>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9"/>
              <p:cNvSpPr/>
              <p:nvPr/>
            </p:nvSpPr>
            <p:spPr>
              <a:xfrm>
                <a:off x="380114" y="2188514"/>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9"/>
              <p:cNvSpPr/>
              <p:nvPr/>
            </p:nvSpPr>
            <p:spPr>
              <a:xfrm>
                <a:off x="507895" y="2188514"/>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9"/>
              <p:cNvSpPr/>
              <p:nvPr/>
            </p:nvSpPr>
            <p:spPr>
              <a:xfrm>
                <a:off x="634482" y="2188514"/>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43" name="Google Shape;443;p9"/>
          <p:cNvGrpSpPr/>
          <p:nvPr/>
        </p:nvGrpSpPr>
        <p:grpSpPr>
          <a:xfrm>
            <a:off x="1428530" y="-1333250"/>
            <a:ext cx="6397302" cy="7777916"/>
            <a:chOff x="1428530" y="-1333250"/>
            <a:chExt cx="6397302" cy="7777916"/>
          </a:xfrm>
        </p:grpSpPr>
        <p:grpSp>
          <p:nvGrpSpPr>
            <p:cNvPr id="444" name="Google Shape;444;p9"/>
            <p:cNvGrpSpPr/>
            <p:nvPr/>
          </p:nvGrpSpPr>
          <p:grpSpPr>
            <a:xfrm>
              <a:off x="6825080" y="-1333250"/>
              <a:ext cx="1000752" cy="1831933"/>
              <a:chOff x="4803305" y="0"/>
              <a:chExt cx="1000752" cy="1831933"/>
            </a:xfrm>
          </p:grpSpPr>
          <p:sp>
            <p:nvSpPr>
              <p:cNvPr id="445" name="Google Shape;445;p9"/>
              <p:cNvSpPr/>
              <p:nvPr/>
            </p:nvSpPr>
            <p:spPr>
              <a:xfrm>
                <a:off x="4803305" y="0"/>
                <a:ext cx="1000752" cy="1831933"/>
              </a:xfrm>
              <a:custGeom>
                <a:avLst/>
                <a:gdLst/>
                <a:ahLst/>
                <a:cxnLst/>
                <a:rect l="l" t="t" r="r" b="b"/>
                <a:pathLst>
                  <a:path w="838" h="1534" extrusionOk="0">
                    <a:moveTo>
                      <a:pt x="234" y="0"/>
                    </a:moveTo>
                    <a:lnTo>
                      <a:pt x="234" y="1157"/>
                    </a:lnTo>
                    <a:lnTo>
                      <a:pt x="419" y="1264"/>
                    </a:lnTo>
                    <a:lnTo>
                      <a:pt x="604" y="1157"/>
                    </a:lnTo>
                    <a:lnTo>
                      <a:pt x="604" y="0"/>
                    </a:lnTo>
                    <a:lnTo>
                      <a:pt x="838" y="0"/>
                    </a:lnTo>
                    <a:lnTo>
                      <a:pt x="838" y="1291"/>
                    </a:lnTo>
                    <a:lnTo>
                      <a:pt x="419" y="1534"/>
                    </a:lnTo>
                    <a:lnTo>
                      <a:pt x="0" y="1291"/>
                    </a:lnTo>
                    <a:lnTo>
                      <a:pt x="0" y="0"/>
                    </a:lnTo>
                    <a:lnTo>
                      <a:pt x="234" y="0"/>
                    </a:lnTo>
                    <a:close/>
                  </a:path>
                </a:pathLst>
              </a:cu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9"/>
              <p:cNvSpPr/>
              <p:nvPr/>
            </p:nvSpPr>
            <p:spPr>
              <a:xfrm>
                <a:off x="4873764" y="70458"/>
                <a:ext cx="859835" cy="1681462"/>
              </a:xfrm>
              <a:custGeom>
                <a:avLst/>
                <a:gdLst/>
                <a:ahLst/>
                <a:cxnLst/>
                <a:rect l="l" t="t" r="r" b="b"/>
                <a:pathLst>
                  <a:path w="720" h="1408" extrusionOk="0">
                    <a:moveTo>
                      <a:pt x="0" y="0"/>
                    </a:moveTo>
                    <a:lnTo>
                      <a:pt x="117" y="0"/>
                    </a:lnTo>
                    <a:lnTo>
                      <a:pt x="117" y="1132"/>
                    </a:lnTo>
                    <a:lnTo>
                      <a:pt x="360" y="1272"/>
                    </a:lnTo>
                    <a:lnTo>
                      <a:pt x="604" y="1132"/>
                    </a:lnTo>
                    <a:lnTo>
                      <a:pt x="604" y="0"/>
                    </a:lnTo>
                    <a:lnTo>
                      <a:pt x="720" y="0"/>
                    </a:lnTo>
                    <a:lnTo>
                      <a:pt x="720" y="1199"/>
                    </a:lnTo>
                    <a:lnTo>
                      <a:pt x="360" y="1408"/>
                    </a:lnTo>
                    <a:lnTo>
                      <a:pt x="0" y="1199"/>
                    </a:lnTo>
                    <a:lnTo>
                      <a:pt x="0" y="0"/>
                    </a:lnTo>
                    <a:close/>
                  </a:path>
                </a:pathLst>
              </a:cu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9"/>
              <p:cNvSpPr/>
              <p:nvPr/>
            </p:nvSpPr>
            <p:spPr>
              <a:xfrm>
                <a:off x="4943029" y="70458"/>
                <a:ext cx="721306" cy="1600255"/>
              </a:xfrm>
              <a:custGeom>
                <a:avLst/>
                <a:gdLst/>
                <a:ahLst/>
                <a:cxnLst/>
                <a:rect l="l" t="t" r="r" b="b"/>
                <a:pathLst>
                  <a:path w="604" h="1340" extrusionOk="0">
                    <a:moveTo>
                      <a:pt x="0" y="0"/>
                    </a:moveTo>
                    <a:lnTo>
                      <a:pt x="0" y="1165"/>
                    </a:lnTo>
                    <a:lnTo>
                      <a:pt x="302" y="1340"/>
                    </a:lnTo>
                    <a:lnTo>
                      <a:pt x="604" y="1165"/>
                    </a:lnTo>
                    <a:lnTo>
                      <a:pt x="604" y="0"/>
                    </a:lnTo>
                  </a:path>
                </a:pathLst>
              </a:custGeom>
              <a:noFill/>
              <a:ln w="9525" cap="flat" cmpd="sng">
                <a:solidFill>
                  <a:schemeClr val="dk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8" name="Google Shape;448;p9"/>
            <p:cNvGrpSpPr/>
            <p:nvPr/>
          </p:nvGrpSpPr>
          <p:grpSpPr>
            <a:xfrm rot="10800000" flipH="1">
              <a:off x="1428530" y="4612732"/>
              <a:ext cx="1000752" cy="1831933"/>
              <a:chOff x="4803305" y="0"/>
              <a:chExt cx="1000752" cy="1831933"/>
            </a:xfrm>
          </p:grpSpPr>
          <p:sp>
            <p:nvSpPr>
              <p:cNvPr id="449" name="Google Shape;449;p9"/>
              <p:cNvSpPr/>
              <p:nvPr/>
            </p:nvSpPr>
            <p:spPr>
              <a:xfrm>
                <a:off x="4803305" y="0"/>
                <a:ext cx="1000752" cy="1831933"/>
              </a:xfrm>
              <a:custGeom>
                <a:avLst/>
                <a:gdLst/>
                <a:ahLst/>
                <a:cxnLst/>
                <a:rect l="l" t="t" r="r" b="b"/>
                <a:pathLst>
                  <a:path w="838" h="1534" extrusionOk="0">
                    <a:moveTo>
                      <a:pt x="234" y="0"/>
                    </a:moveTo>
                    <a:lnTo>
                      <a:pt x="234" y="1157"/>
                    </a:lnTo>
                    <a:lnTo>
                      <a:pt x="419" y="1264"/>
                    </a:lnTo>
                    <a:lnTo>
                      <a:pt x="604" y="1157"/>
                    </a:lnTo>
                    <a:lnTo>
                      <a:pt x="604" y="0"/>
                    </a:lnTo>
                    <a:lnTo>
                      <a:pt x="838" y="0"/>
                    </a:lnTo>
                    <a:lnTo>
                      <a:pt x="838" y="1291"/>
                    </a:lnTo>
                    <a:lnTo>
                      <a:pt x="419" y="1534"/>
                    </a:lnTo>
                    <a:lnTo>
                      <a:pt x="0" y="1291"/>
                    </a:lnTo>
                    <a:lnTo>
                      <a:pt x="0" y="0"/>
                    </a:lnTo>
                    <a:lnTo>
                      <a:pt x="234"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9"/>
              <p:cNvSpPr/>
              <p:nvPr/>
            </p:nvSpPr>
            <p:spPr>
              <a:xfrm>
                <a:off x="4873764" y="70458"/>
                <a:ext cx="859835" cy="1681462"/>
              </a:xfrm>
              <a:custGeom>
                <a:avLst/>
                <a:gdLst/>
                <a:ahLst/>
                <a:cxnLst/>
                <a:rect l="l" t="t" r="r" b="b"/>
                <a:pathLst>
                  <a:path w="720" h="1408" extrusionOk="0">
                    <a:moveTo>
                      <a:pt x="0" y="0"/>
                    </a:moveTo>
                    <a:lnTo>
                      <a:pt x="117" y="0"/>
                    </a:lnTo>
                    <a:lnTo>
                      <a:pt x="117" y="1132"/>
                    </a:lnTo>
                    <a:lnTo>
                      <a:pt x="360" y="1272"/>
                    </a:lnTo>
                    <a:lnTo>
                      <a:pt x="604" y="1132"/>
                    </a:lnTo>
                    <a:lnTo>
                      <a:pt x="604" y="0"/>
                    </a:lnTo>
                    <a:lnTo>
                      <a:pt x="720" y="0"/>
                    </a:lnTo>
                    <a:lnTo>
                      <a:pt x="720" y="1199"/>
                    </a:lnTo>
                    <a:lnTo>
                      <a:pt x="360" y="1408"/>
                    </a:lnTo>
                    <a:lnTo>
                      <a:pt x="0" y="1199"/>
                    </a:lnTo>
                    <a:lnTo>
                      <a:pt x="0" y="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9"/>
              <p:cNvSpPr/>
              <p:nvPr/>
            </p:nvSpPr>
            <p:spPr>
              <a:xfrm>
                <a:off x="4943029" y="70458"/>
                <a:ext cx="721306" cy="1600255"/>
              </a:xfrm>
              <a:custGeom>
                <a:avLst/>
                <a:gdLst/>
                <a:ahLst/>
                <a:cxnLst/>
                <a:rect l="l" t="t" r="r" b="b"/>
                <a:pathLst>
                  <a:path w="604" h="1340" extrusionOk="0">
                    <a:moveTo>
                      <a:pt x="0" y="0"/>
                    </a:moveTo>
                    <a:lnTo>
                      <a:pt x="0" y="1165"/>
                    </a:lnTo>
                    <a:lnTo>
                      <a:pt x="302" y="1340"/>
                    </a:lnTo>
                    <a:lnTo>
                      <a:pt x="604" y="1165"/>
                    </a:lnTo>
                    <a:lnTo>
                      <a:pt x="604" y="0"/>
                    </a:lnTo>
                  </a:path>
                </a:pathLst>
              </a:custGeom>
              <a:noFill/>
              <a:ln w="9525"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52" name="Google Shape;452;p9"/>
          <p:cNvGrpSpPr/>
          <p:nvPr/>
        </p:nvGrpSpPr>
        <p:grpSpPr>
          <a:xfrm>
            <a:off x="-493700" y="1010787"/>
            <a:ext cx="8793626" cy="4452491"/>
            <a:chOff x="-493700" y="1010787"/>
            <a:chExt cx="8793626" cy="4452491"/>
          </a:xfrm>
        </p:grpSpPr>
        <p:sp>
          <p:nvSpPr>
            <p:cNvPr id="453" name="Google Shape;453;p9"/>
            <p:cNvSpPr/>
            <p:nvPr/>
          </p:nvSpPr>
          <p:spPr>
            <a:xfrm>
              <a:off x="-225632" y="4286971"/>
              <a:ext cx="1017471" cy="1176307"/>
            </a:xfrm>
            <a:custGeom>
              <a:avLst/>
              <a:gdLst/>
              <a:ahLst/>
              <a:cxnLst/>
              <a:rect l="l" t="t" r="r" b="b"/>
              <a:pathLst>
                <a:path w="852" h="985" extrusionOk="0">
                  <a:moveTo>
                    <a:pt x="0" y="247"/>
                  </a:moveTo>
                  <a:lnTo>
                    <a:pt x="0" y="738"/>
                  </a:lnTo>
                  <a:lnTo>
                    <a:pt x="426" y="985"/>
                  </a:lnTo>
                  <a:lnTo>
                    <a:pt x="852" y="738"/>
                  </a:lnTo>
                  <a:lnTo>
                    <a:pt x="852" y="247"/>
                  </a:lnTo>
                  <a:lnTo>
                    <a:pt x="426" y="0"/>
                  </a:lnTo>
                  <a:lnTo>
                    <a:pt x="0" y="247"/>
                  </a:lnTo>
                  <a:close/>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9"/>
            <p:cNvSpPr/>
            <p:nvPr/>
          </p:nvSpPr>
          <p:spPr>
            <a:xfrm>
              <a:off x="7677740" y="4245130"/>
              <a:ext cx="622186" cy="717726"/>
            </a:xfrm>
            <a:custGeom>
              <a:avLst/>
              <a:gdLst/>
              <a:ahLst/>
              <a:cxnLst/>
              <a:rect l="l" t="t" r="r" b="b"/>
              <a:pathLst>
                <a:path w="521" h="601" extrusionOk="0">
                  <a:moveTo>
                    <a:pt x="0" y="150"/>
                  </a:moveTo>
                  <a:lnTo>
                    <a:pt x="0" y="451"/>
                  </a:lnTo>
                  <a:lnTo>
                    <a:pt x="260" y="601"/>
                  </a:lnTo>
                  <a:lnTo>
                    <a:pt x="521" y="451"/>
                  </a:lnTo>
                  <a:lnTo>
                    <a:pt x="521" y="150"/>
                  </a:lnTo>
                  <a:lnTo>
                    <a:pt x="260" y="0"/>
                  </a:lnTo>
                  <a:lnTo>
                    <a:pt x="0" y="150"/>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9"/>
            <p:cNvSpPr/>
            <p:nvPr/>
          </p:nvSpPr>
          <p:spPr>
            <a:xfrm flipH="1">
              <a:off x="433031" y="1083947"/>
              <a:ext cx="456190" cy="526651"/>
            </a:xfrm>
            <a:custGeom>
              <a:avLst/>
              <a:gdLst/>
              <a:ahLst/>
              <a:cxnLst/>
              <a:rect l="l" t="t" r="r" b="b"/>
              <a:pathLst>
                <a:path w="382" h="441" extrusionOk="0">
                  <a:moveTo>
                    <a:pt x="0" y="110"/>
                  </a:moveTo>
                  <a:lnTo>
                    <a:pt x="0" y="330"/>
                  </a:lnTo>
                  <a:lnTo>
                    <a:pt x="191" y="441"/>
                  </a:lnTo>
                  <a:lnTo>
                    <a:pt x="382" y="330"/>
                  </a:lnTo>
                  <a:lnTo>
                    <a:pt x="382" y="110"/>
                  </a:lnTo>
                  <a:lnTo>
                    <a:pt x="191" y="0"/>
                  </a:lnTo>
                  <a:lnTo>
                    <a:pt x="0" y="110"/>
                  </a:lnTo>
                  <a:close/>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9"/>
            <p:cNvSpPr/>
            <p:nvPr/>
          </p:nvSpPr>
          <p:spPr>
            <a:xfrm>
              <a:off x="-493700" y="1010787"/>
              <a:ext cx="1126550" cy="1298851"/>
            </a:xfrm>
            <a:custGeom>
              <a:avLst/>
              <a:gdLst/>
              <a:ahLst/>
              <a:cxnLst/>
              <a:rect l="l" t="t" r="r" b="b"/>
              <a:pathLst>
                <a:path w="667" h="769" extrusionOk="0">
                  <a:moveTo>
                    <a:pt x="0" y="193"/>
                  </a:moveTo>
                  <a:lnTo>
                    <a:pt x="0" y="577"/>
                  </a:lnTo>
                  <a:lnTo>
                    <a:pt x="333" y="769"/>
                  </a:lnTo>
                  <a:lnTo>
                    <a:pt x="667" y="577"/>
                  </a:lnTo>
                  <a:lnTo>
                    <a:pt x="667" y="193"/>
                  </a:lnTo>
                  <a:lnTo>
                    <a:pt x="333" y="0"/>
                  </a:lnTo>
                  <a:lnTo>
                    <a:pt x="0" y="193"/>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7"/>
        <p:cNvGrpSpPr/>
        <p:nvPr/>
      </p:nvGrpSpPr>
      <p:grpSpPr>
        <a:xfrm>
          <a:off x="0" y="0"/>
          <a:ext cx="0" cy="0"/>
          <a:chOff x="0" y="0"/>
          <a:chExt cx="0" cy="0"/>
        </a:xfrm>
      </p:grpSpPr>
      <p:sp>
        <p:nvSpPr>
          <p:cNvPr id="458" name="Google Shape;458;p10"/>
          <p:cNvSpPr>
            <a:spLocks noGrp="1"/>
          </p:cNvSpPr>
          <p:nvPr>
            <p:ph type="pic" idx="2"/>
          </p:nvPr>
        </p:nvSpPr>
        <p:spPr>
          <a:xfrm>
            <a:off x="0" y="-7125"/>
            <a:ext cx="9144000" cy="5183700"/>
          </a:xfrm>
          <a:prstGeom prst="rect">
            <a:avLst/>
          </a:prstGeom>
          <a:noFill/>
          <a:ln>
            <a:noFill/>
          </a:ln>
        </p:spPr>
      </p:sp>
      <p:sp>
        <p:nvSpPr>
          <p:cNvPr id="459" name="Google Shape;459;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0"/>
        <p:cNvGrpSpPr/>
        <p:nvPr/>
      </p:nvGrpSpPr>
      <p:grpSpPr>
        <a:xfrm>
          <a:off x="0" y="0"/>
          <a:ext cx="0" cy="0"/>
          <a:chOff x="0" y="0"/>
          <a:chExt cx="0" cy="0"/>
        </a:xfrm>
      </p:grpSpPr>
      <p:sp>
        <p:nvSpPr>
          <p:cNvPr id="461" name="Google Shape;461;p11"/>
          <p:cNvSpPr/>
          <p:nvPr/>
        </p:nvSpPr>
        <p:spPr>
          <a:xfrm>
            <a:off x="0" y="0"/>
            <a:ext cx="68106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462" name="Google Shape;462;p11"/>
          <p:cNvSpPr txBox="1">
            <a:spLocks noGrp="1"/>
          </p:cNvSpPr>
          <p:nvPr>
            <p:ph type="title" hasCustomPrompt="1"/>
          </p:nvPr>
        </p:nvSpPr>
        <p:spPr>
          <a:xfrm>
            <a:off x="713225" y="1670025"/>
            <a:ext cx="5781000" cy="10026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3" name="Google Shape;463;p11"/>
          <p:cNvSpPr txBox="1">
            <a:spLocks noGrp="1"/>
          </p:cNvSpPr>
          <p:nvPr>
            <p:ph type="subTitle" idx="1"/>
          </p:nvPr>
        </p:nvSpPr>
        <p:spPr>
          <a:xfrm>
            <a:off x="713225" y="2639175"/>
            <a:ext cx="5781000" cy="35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464" name="Google Shape;464;p11"/>
          <p:cNvGrpSpPr/>
          <p:nvPr/>
        </p:nvGrpSpPr>
        <p:grpSpPr>
          <a:xfrm>
            <a:off x="1250674" y="-328526"/>
            <a:ext cx="8387349" cy="2348376"/>
            <a:chOff x="1250674" y="-328526"/>
            <a:chExt cx="8387349" cy="2348376"/>
          </a:xfrm>
        </p:grpSpPr>
        <p:sp>
          <p:nvSpPr>
            <p:cNvPr id="465" name="Google Shape;465;p11"/>
            <p:cNvSpPr/>
            <p:nvPr/>
          </p:nvSpPr>
          <p:spPr>
            <a:xfrm rot="5400000">
              <a:off x="7734798" y="1391312"/>
              <a:ext cx="583850" cy="673225"/>
            </a:xfrm>
            <a:custGeom>
              <a:avLst/>
              <a:gdLst/>
              <a:ahLst/>
              <a:cxnLst/>
              <a:rect l="l" t="t" r="r" b="b"/>
              <a:pathLst>
                <a:path w="601" h="693" extrusionOk="0">
                  <a:moveTo>
                    <a:pt x="0" y="174"/>
                  </a:moveTo>
                  <a:lnTo>
                    <a:pt x="0" y="519"/>
                  </a:lnTo>
                  <a:lnTo>
                    <a:pt x="301" y="693"/>
                  </a:lnTo>
                  <a:lnTo>
                    <a:pt x="601" y="519"/>
                  </a:lnTo>
                  <a:lnTo>
                    <a:pt x="601" y="174"/>
                  </a:lnTo>
                  <a:lnTo>
                    <a:pt x="301" y="0"/>
                  </a:lnTo>
                  <a:lnTo>
                    <a:pt x="0" y="17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1"/>
            <p:cNvSpPr/>
            <p:nvPr/>
          </p:nvSpPr>
          <p:spPr>
            <a:xfrm rot="5400000">
              <a:off x="1269551" y="165198"/>
              <a:ext cx="241187" cy="278941"/>
            </a:xfrm>
            <a:custGeom>
              <a:avLst/>
              <a:gdLst/>
              <a:ahLst/>
              <a:cxnLst/>
              <a:rect l="l" t="t" r="r" b="b"/>
              <a:pathLst>
                <a:path w="230" h="266" extrusionOk="0">
                  <a:moveTo>
                    <a:pt x="0" y="66"/>
                  </a:moveTo>
                  <a:lnTo>
                    <a:pt x="0" y="199"/>
                  </a:lnTo>
                  <a:lnTo>
                    <a:pt x="116" y="266"/>
                  </a:lnTo>
                  <a:lnTo>
                    <a:pt x="230" y="199"/>
                  </a:lnTo>
                  <a:lnTo>
                    <a:pt x="230" y="66"/>
                  </a:lnTo>
                  <a:lnTo>
                    <a:pt x="116" y="0"/>
                  </a:lnTo>
                  <a:lnTo>
                    <a:pt x="0" y="6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1"/>
            <p:cNvSpPr/>
            <p:nvPr/>
          </p:nvSpPr>
          <p:spPr>
            <a:xfrm rot="5400000">
              <a:off x="8447948" y="-413152"/>
              <a:ext cx="1105449" cy="1274701"/>
            </a:xfrm>
            <a:custGeom>
              <a:avLst/>
              <a:gdLst/>
              <a:ahLst/>
              <a:cxnLst/>
              <a:rect l="l" t="t" r="r" b="b"/>
              <a:pathLst>
                <a:path w="601" h="693" extrusionOk="0">
                  <a:moveTo>
                    <a:pt x="0" y="174"/>
                  </a:moveTo>
                  <a:lnTo>
                    <a:pt x="0" y="519"/>
                  </a:lnTo>
                  <a:lnTo>
                    <a:pt x="301" y="693"/>
                  </a:lnTo>
                  <a:lnTo>
                    <a:pt x="601" y="519"/>
                  </a:lnTo>
                  <a:lnTo>
                    <a:pt x="601" y="174"/>
                  </a:lnTo>
                  <a:lnTo>
                    <a:pt x="301" y="0"/>
                  </a:lnTo>
                  <a:lnTo>
                    <a:pt x="0" y="1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8" name="Google Shape;468;p11"/>
          <p:cNvGrpSpPr/>
          <p:nvPr/>
        </p:nvGrpSpPr>
        <p:grpSpPr>
          <a:xfrm>
            <a:off x="689672" y="-680721"/>
            <a:ext cx="9573025" cy="6787680"/>
            <a:chOff x="689672" y="-680721"/>
            <a:chExt cx="9573025" cy="6787680"/>
          </a:xfrm>
        </p:grpSpPr>
        <p:grpSp>
          <p:nvGrpSpPr>
            <p:cNvPr id="469" name="Google Shape;469;p11"/>
            <p:cNvGrpSpPr/>
            <p:nvPr/>
          </p:nvGrpSpPr>
          <p:grpSpPr>
            <a:xfrm>
              <a:off x="689672" y="4276221"/>
              <a:ext cx="1001946" cy="1830739"/>
              <a:chOff x="3796581" y="3312762"/>
              <a:chExt cx="1001946" cy="1830739"/>
            </a:xfrm>
          </p:grpSpPr>
          <p:sp>
            <p:nvSpPr>
              <p:cNvPr id="470" name="Google Shape;470;p11"/>
              <p:cNvSpPr/>
              <p:nvPr/>
            </p:nvSpPr>
            <p:spPr>
              <a:xfrm>
                <a:off x="3796581" y="3312762"/>
                <a:ext cx="1001946" cy="1830739"/>
              </a:xfrm>
              <a:custGeom>
                <a:avLst/>
                <a:gdLst/>
                <a:ahLst/>
                <a:cxnLst/>
                <a:rect l="l" t="t" r="r" b="b"/>
                <a:pathLst>
                  <a:path w="839" h="1533" extrusionOk="0">
                    <a:moveTo>
                      <a:pt x="606" y="1533"/>
                    </a:moveTo>
                    <a:lnTo>
                      <a:pt x="606" y="376"/>
                    </a:lnTo>
                    <a:lnTo>
                      <a:pt x="419" y="270"/>
                    </a:lnTo>
                    <a:lnTo>
                      <a:pt x="234" y="376"/>
                    </a:lnTo>
                    <a:lnTo>
                      <a:pt x="234" y="1533"/>
                    </a:lnTo>
                    <a:lnTo>
                      <a:pt x="0" y="1533"/>
                    </a:lnTo>
                    <a:lnTo>
                      <a:pt x="0" y="242"/>
                    </a:lnTo>
                    <a:lnTo>
                      <a:pt x="419" y="0"/>
                    </a:lnTo>
                    <a:lnTo>
                      <a:pt x="839" y="242"/>
                    </a:lnTo>
                    <a:lnTo>
                      <a:pt x="839" y="1533"/>
                    </a:lnTo>
                    <a:lnTo>
                      <a:pt x="606" y="1533"/>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11"/>
              <p:cNvSpPr/>
              <p:nvPr/>
            </p:nvSpPr>
            <p:spPr>
              <a:xfrm>
                <a:off x="3867040" y="3392774"/>
                <a:ext cx="862223" cy="1681462"/>
              </a:xfrm>
              <a:custGeom>
                <a:avLst/>
                <a:gdLst/>
                <a:ahLst/>
                <a:cxnLst/>
                <a:rect l="l" t="t" r="r" b="b"/>
                <a:pathLst>
                  <a:path w="722" h="1408" extrusionOk="0">
                    <a:moveTo>
                      <a:pt x="722" y="1408"/>
                    </a:moveTo>
                    <a:lnTo>
                      <a:pt x="605" y="1408"/>
                    </a:lnTo>
                    <a:lnTo>
                      <a:pt x="605" y="276"/>
                    </a:lnTo>
                    <a:lnTo>
                      <a:pt x="360" y="134"/>
                    </a:lnTo>
                    <a:lnTo>
                      <a:pt x="116" y="276"/>
                    </a:lnTo>
                    <a:lnTo>
                      <a:pt x="116" y="1408"/>
                    </a:lnTo>
                    <a:lnTo>
                      <a:pt x="0" y="1408"/>
                    </a:lnTo>
                    <a:lnTo>
                      <a:pt x="0" y="209"/>
                    </a:lnTo>
                    <a:lnTo>
                      <a:pt x="360" y="0"/>
                    </a:lnTo>
                    <a:lnTo>
                      <a:pt x="722" y="209"/>
                    </a:lnTo>
                    <a:lnTo>
                      <a:pt x="722" y="1408"/>
                    </a:lnTo>
                    <a:close/>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1"/>
              <p:cNvSpPr/>
              <p:nvPr/>
            </p:nvSpPr>
            <p:spPr>
              <a:xfrm>
                <a:off x="3936304" y="3472787"/>
                <a:ext cx="722500" cy="1601449"/>
              </a:xfrm>
              <a:custGeom>
                <a:avLst/>
                <a:gdLst/>
                <a:ahLst/>
                <a:cxnLst/>
                <a:rect l="l" t="t" r="r" b="b"/>
                <a:pathLst>
                  <a:path w="605" h="1341" extrusionOk="0">
                    <a:moveTo>
                      <a:pt x="605" y="1341"/>
                    </a:moveTo>
                    <a:lnTo>
                      <a:pt x="605" y="175"/>
                    </a:lnTo>
                    <a:lnTo>
                      <a:pt x="302" y="0"/>
                    </a:lnTo>
                    <a:lnTo>
                      <a:pt x="0" y="175"/>
                    </a:lnTo>
                    <a:lnTo>
                      <a:pt x="0" y="1341"/>
                    </a:lnTo>
                  </a:path>
                </a:pathLst>
              </a:custGeom>
              <a:noFill/>
              <a:ln w="9525"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3" name="Google Shape;473;p11"/>
            <p:cNvGrpSpPr/>
            <p:nvPr/>
          </p:nvGrpSpPr>
          <p:grpSpPr>
            <a:xfrm rot="5400000">
              <a:off x="8846355" y="2041850"/>
              <a:ext cx="1000752" cy="1831933"/>
              <a:chOff x="4803305" y="0"/>
              <a:chExt cx="1000752" cy="1831933"/>
            </a:xfrm>
          </p:grpSpPr>
          <p:sp>
            <p:nvSpPr>
              <p:cNvPr id="474" name="Google Shape;474;p11"/>
              <p:cNvSpPr/>
              <p:nvPr/>
            </p:nvSpPr>
            <p:spPr>
              <a:xfrm>
                <a:off x="4803305" y="0"/>
                <a:ext cx="1000752" cy="1831933"/>
              </a:xfrm>
              <a:custGeom>
                <a:avLst/>
                <a:gdLst/>
                <a:ahLst/>
                <a:cxnLst/>
                <a:rect l="l" t="t" r="r" b="b"/>
                <a:pathLst>
                  <a:path w="838" h="1534" extrusionOk="0">
                    <a:moveTo>
                      <a:pt x="234" y="0"/>
                    </a:moveTo>
                    <a:lnTo>
                      <a:pt x="234" y="1157"/>
                    </a:lnTo>
                    <a:lnTo>
                      <a:pt x="419" y="1264"/>
                    </a:lnTo>
                    <a:lnTo>
                      <a:pt x="604" y="1157"/>
                    </a:lnTo>
                    <a:lnTo>
                      <a:pt x="604" y="0"/>
                    </a:lnTo>
                    <a:lnTo>
                      <a:pt x="838" y="0"/>
                    </a:lnTo>
                    <a:lnTo>
                      <a:pt x="838" y="1291"/>
                    </a:lnTo>
                    <a:lnTo>
                      <a:pt x="419" y="1534"/>
                    </a:lnTo>
                    <a:lnTo>
                      <a:pt x="0" y="1291"/>
                    </a:lnTo>
                    <a:lnTo>
                      <a:pt x="0" y="0"/>
                    </a:lnTo>
                    <a:lnTo>
                      <a:pt x="234" y="0"/>
                    </a:lnTo>
                    <a:close/>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1"/>
              <p:cNvSpPr/>
              <p:nvPr/>
            </p:nvSpPr>
            <p:spPr>
              <a:xfrm>
                <a:off x="4873764" y="70458"/>
                <a:ext cx="859835" cy="1681462"/>
              </a:xfrm>
              <a:custGeom>
                <a:avLst/>
                <a:gdLst/>
                <a:ahLst/>
                <a:cxnLst/>
                <a:rect l="l" t="t" r="r" b="b"/>
                <a:pathLst>
                  <a:path w="720" h="1408" extrusionOk="0">
                    <a:moveTo>
                      <a:pt x="0" y="0"/>
                    </a:moveTo>
                    <a:lnTo>
                      <a:pt x="117" y="0"/>
                    </a:lnTo>
                    <a:lnTo>
                      <a:pt x="117" y="1132"/>
                    </a:lnTo>
                    <a:lnTo>
                      <a:pt x="360" y="1272"/>
                    </a:lnTo>
                    <a:lnTo>
                      <a:pt x="604" y="1132"/>
                    </a:lnTo>
                    <a:lnTo>
                      <a:pt x="604" y="0"/>
                    </a:lnTo>
                    <a:lnTo>
                      <a:pt x="720" y="0"/>
                    </a:lnTo>
                    <a:lnTo>
                      <a:pt x="720" y="1199"/>
                    </a:lnTo>
                    <a:lnTo>
                      <a:pt x="360" y="1408"/>
                    </a:lnTo>
                    <a:lnTo>
                      <a:pt x="0" y="1199"/>
                    </a:lnTo>
                    <a:lnTo>
                      <a:pt x="0" y="0"/>
                    </a:lnTo>
                    <a:close/>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1"/>
              <p:cNvSpPr/>
              <p:nvPr/>
            </p:nvSpPr>
            <p:spPr>
              <a:xfrm>
                <a:off x="4943029" y="70458"/>
                <a:ext cx="721306" cy="1600255"/>
              </a:xfrm>
              <a:custGeom>
                <a:avLst/>
                <a:gdLst/>
                <a:ahLst/>
                <a:cxnLst/>
                <a:rect l="l" t="t" r="r" b="b"/>
                <a:pathLst>
                  <a:path w="604" h="1340" extrusionOk="0">
                    <a:moveTo>
                      <a:pt x="0" y="0"/>
                    </a:moveTo>
                    <a:lnTo>
                      <a:pt x="0" y="1165"/>
                    </a:lnTo>
                    <a:lnTo>
                      <a:pt x="302" y="1340"/>
                    </a:lnTo>
                    <a:lnTo>
                      <a:pt x="604" y="1165"/>
                    </a:lnTo>
                    <a:lnTo>
                      <a:pt x="604" y="0"/>
                    </a:lnTo>
                  </a:path>
                </a:pathLst>
              </a:custGeom>
              <a:noFill/>
              <a:ln w="9525" cap="flat" cmpd="sng">
                <a:solidFill>
                  <a:schemeClr val="lt2"/>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7" name="Google Shape;477;p11"/>
            <p:cNvGrpSpPr/>
            <p:nvPr/>
          </p:nvGrpSpPr>
          <p:grpSpPr>
            <a:xfrm>
              <a:off x="3571259" y="-680721"/>
              <a:ext cx="1000752" cy="1831933"/>
              <a:chOff x="4803305" y="0"/>
              <a:chExt cx="1000752" cy="1831933"/>
            </a:xfrm>
          </p:grpSpPr>
          <p:sp>
            <p:nvSpPr>
              <p:cNvPr id="478" name="Google Shape;478;p11"/>
              <p:cNvSpPr/>
              <p:nvPr/>
            </p:nvSpPr>
            <p:spPr>
              <a:xfrm>
                <a:off x="4803305" y="0"/>
                <a:ext cx="1000752" cy="1831933"/>
              </a:xfrm>
              <a:custGeom>
                <a:avLst/>
                <a:gdLst/>
                <a:ahLst/>
                <a:cxnLst/>
                <a:rect l="l" t="t" r="r" b="b"/>
                <a:pathLst>
                  <a:path w="838" h="1534" extrusionOk="0">
                    <a:moveTo>
                      <a:pt x="234" y="0"/>
                    </a:moveTo>
                    <a:lnTo>
                      <a:pt x="234" y="1157"/>
                    </a:lnTo>
                    <a:lnTo>
                      <a:pt x="419" y="1264"/>
                    </a:lnTo>
                    <a:lnTo>
                      <a:pt x="604" y="1157"/>
                    </a:lnTo>
                    <a:lnTo>
                      <a:pt x="604" y="0"/>
                    </a:lnTo>
                    <a:lnTo>
                      <a:pt x="838" y="0"/>
                    </a:lnTo>
                    <a:lnTo>
                      <a:pt x="838" y="1291"/>
                    </a:lnTo>
                    <a:lnTo>
                      <a:pt x="419" y="1534"/>
                    </a:lnTo>
                    <a:lnTo>
                      <a:pt x="0" y="1291"/>
                    </a:lnTo>
                    <a:lnTo>
                      <a:pt x="0" y="0"/>
                    </a:lnTo>
                    <a:lnTo>
                      <a:pt x="234" y="0"/>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1"/>
              <p:cNvSpPr/>
              <p:nvPr/>
            </p:nvSpPr>
            <p:spPr>
              <a:xfrm>
                <a:off x="4873764" y="70458"/>
                <a:ext cx="859835" cy="1681462"/>
              </a:xfrm>
              <a:custGeom>
                <a:avLst/>
                <a:gdLst/>
                <a:ahLst/>
                <a:cxnLst/>
                <a:rect l="l" t="t" r="r" b="b"/>
                <a:pathLst>
                  <a:path w="720" h="1408" extrusionOk="0">
                    <a:moveTo>
                      <a:pt x="0" y="0"/>
                    </a:moveTo>
                    <a:lnTo>
                      <a:pt x="117" y="0"/>
                    </a:lnTo>
                    <a:lnTo>
                      <a:pt x="117" y="1132"/>
                    </a:lnTo>
                    <a:lnTo>
                      <a:pt x="360" y="1272"/>
                    </a:lnTo>
                    <a:lnTo>
                      <a:pt x="604" y="1132"/>
                    </a:lnTo>
                    <a:lnTo>
                      <a:pt x="604" y="0"/>
                    </a:lnTo>
                    <a:lnTo>
                      <a:pt x="720" y="0"/>
                    </a:lnTo>
                    <a:lnTo>
                      <a:pt x="720" y="1199"/>
                    </a:lnTo>
                    <a:lnTo>
                      <a:pt x="360" y="1408"/>
                    </a:lnTo>
                    <a:lnTo>
                      <a:pt x="0" y="1199"/>
                    </a:lnTo>
                    <a:lnTo>
                      <a:pt x="0" y="0"/>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1"/>
              <p:cNvSpPr/>
              <p:nvPr/>
            </p:nvSpPr>
            <p:spPr>
              <a:xfrm>
                <a:off x="4943029" y="70458"/>
                <a:ext cx="721306" cy="1600255"/>
              </a:xfrm>
              <a:custGeom>
                <a:avLst/>
                <a:gdLst/>
                <a:ahLst/>
                <a:cxnLst/>
                <a:rect l="l" t="t" r="r" b="b"/>
                <a:pathLst>
                  <a:path w="604" h="1340" extrusionOk="0">
                    <a:moveTo>
                      <a:pt x="0" y="0"/>
                    </a:moveTo>
                    <a:lnTo>
                      <a:pt x="0" y="1165"/>
                    </a:lnTo>
                    <a:lnTo>
                      <a:pt x="302" y="1340"/>
                    </a:lnTo>
                    <a:lnTo>
                      <a:pt x="604" y="1165"/>
                    </a:lnTo>
                    <a:lnTo>
                      <a:pt x="604" y="0"/>
                    </a:lnTo>
                  </a:path>
                </a:pathLst>
              </a:custGeom>
              <a:noFill/>
              <a:ln w="9525" cap="flat" cmpd="sng">
                <a:solidFill>
                  <a:schemeClr val="accent2"/>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81" name="Google Shape;481;p11"/>
          <p:cNvGrpSpPr/>
          <p:nvPr/>
        </p:nvGrpSpPr>
        <p:grpSpPr>
          <a:xfrm>
            <a:off x="1373019" y="216225"/>
            <a:ext cx="7917056" cy="5439978"/>
            <a:chOff x="1373019" y="216225"/>
            <a:chExt cx="7917056" cy="5439978"/>
          </a:xfrm>
        </p:grpSpPr>
        <p:sp>
          <p:nvSpPr>
            <p:cNvPr id="482" name="Google Shape;482;p11"/>
            <p:cNvSpPr/>
            <p:nvPr/>
          </p:nvSpPr>
          <p:spPr>
            <a:xfrm rot="5400000">
              <a:off x="7685713" y="115155"/>
              <a:ext cx="1490125" cy="1718600"/>
            </a:xfrm>
            <a:custGeom>
              <a:avLst/>
              <a:gdLst/>
              <a:ahLst/>
              <a:cxnLst/>
              <a:rect l="l" t="t" r="r" b="b"/>
              <a:pathLst>
                <a:path w="437" h="504" extrusionOk="0">
                  <a:moveTo>
                    <a:pt x="0" y="127"/>
                  </a:moveTo>
                  <a:lnTo>
                    <a:pt x="0" y="379"/>
                  </a:lnTo>
                  <a:lnTo>
                    <a:pt x="218" y="504"/>
                  </a:lnTo>
                  <a:lnTo>
                    <a:pt x="437" y="379"/>
                  </a:lnTo>
                  <a:lnTo>
                    <a:pt x="437" y="127"/>
                  </a:lnTo>
                  <a:lnTo>
                    <a:pt x="218" y="0"/>
                  </a:lnTo>
                  <a:lnTo>
                    <a:pt x="0" y="127"/>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1"/>
            <p:cNvSpPr/>
            <p:nvPr/>
          </p:nvSpPr>
          <p:spPr>
            <a:xfrm rot="5400000">
              <a:off x="1403957" y="185287"/>
              <a:ext cx="400580" cy="462455"/>
            </a:xfrm>
            <a:custGeom>
              <a:avLst/>
              <a:gdLst/>
              <a:ahLst/>
              <a:cxnLst/>
              <a:rect l="l" t="t" r="r" b="b"/>
              <a:pathLst>
                <a:path w="382" h="441" extrusionOk="0">
                  <a:moveTo>
                    <a:pt x="0" y="110"/>
                  </a:moveTo>
                  <a:lnTo>
                    <a:pt x="0" y="330"/>
                  </a:lnTo>
                  <a:lnTo>
                    <a:pt x="191" y="441"/>
                  </a:lnTo>
                  <a:lnTo>
                    <a:pt x="382" y="330"/>
                  </a:lnTo>
                  <a:lnTo>
                    <a:pt x="382" y="110"/>
                  </a:lnTo>
                  <a:lnTo>
                    <a:pt x="191" y="0"/>
                  </a:lnTo>
                  <a:lnTo>
                    <a:pt x="0" y="110"/>
                  </a:lnTo>
                  <a:close/>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1"/>
            <p:cNvSpPr/>
            <p:nvPr/>
          </p:nvSpPr>
          <p:spPr>
            <a:xfrm>
              <a:off x="6719377" y="4643322"/>
              <a:ext cx="687881" cy="795274"/>
            </a:xfrm>
            <a:custGeom>
              <a:avLst/>
              <a:gdLst/>
              <a:ahLst/>
              <a:cxnLst/>
              <a:rect l="l" t="t" r="r" b="b"/>
              <a:pathLst>
                <a:path w="852" h="985" extrusionOk="0">
                  <a:moveTo>
                    <a:pt x="0" y="247"/>
                  </a:moveTo>
                  <a:lnTo>
                    <a:pt x="0" y="738"/>
                  </a:lnTo>
                  <a:lnTo>
                    <a:pt x="426" y="985"/>
                  </a:lnTo>
                  <a:lnTo>
                    <a:pt x="852" y="738"/>
                  </a:lnTo>
                  <a:lnTo>
                    <a:pt x="852" y="247"/>
                  </a:lnTo>
                  <a:lnTo>
                    <a:pt x="426" y="0"/>
                  </a:lnTo>
                  <a:lnTo>
                    <a:pt x="0" y="247"/>
                  </a:lnTo>
                  <a:close/>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1"/>
            <p:cNvSpPr/>
            <p:nvPr/>
          </p:nvSpPr>
          <p:spPr>
            <a:xfrm>
              <a:off x="3248814" y="4121630"/>
              <a:ext cx="1329161" cy="1534573"/>
            </a:xfrm>
            <a:custGeom>
              <a:avLst/>
              <a:gdLst/>
              <a:ahLst/>
              <a:cxnLst/>
              <a:rect l="l" t="t" r="r" b="b"/>
              <a:pathLst>
                <a:path w="1113" h="1285" extrusionOk="0">
                  <a:moveTo>
                    <a:pt x="0" y="321"/>
                  </a:moveTo>
                  <a:lnTo>
                    <a:pt x="0" y="964"/>
                  </a:lnTo>
                  <a:lnTo>
                    <a:pt x="557" y="1285"/>
                  </a:lnTo>
                  <a:lnTo>
                    <a:pt x="1113" y="964"/>
                  </a:lnTo>
                  <a:lnTo>
                    <a:pt x="1113" y="321"/>
                  </a:lnTo>
                  <a:lnTo>
                    <a:pt x="557" y="0"/>
                  </a:lnTo>
                  <a:lnTo>
                    <a:pt x="0" y="321"/>
                  </a:lnTo>
                  <a:close/>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1"/>
            <p:cNvSpPr/>
            <p:nvPr/>
          </p:nvSpPr>
          <p:spPr>
            <a:xfrm>
              <a:off x="4262703" y="4157456"/>
              <a:ext cx="631740" cy="730863"/>
            </a:xfrm>
            <a:custGeom>
              <a:avLst/>
              <a:gdLst/>
              <a:ahLst/>
              <a:cxnLst/>
              <a:rect l="l" t="t" r="r" b="b"/>
              <a:pathLst>
                <a:path w="529" h="612" extrusionOk="0">
                  <a:moveTo>
                    <a:pt x="0" y="154"/>
                  </a:moveTo>
                  <a:lnTo>
                    <a:pt x="0" y="459"/>
                  </a:lnTo>
                  <a:lnTo>
                    <a:pt x="264" y="612"/>
                  </a:lnTo>
                  <a:lnTo>
                    <a:pt x="529" y="459"/>
                  </a:lnTo>
                  <a:lnTo>
                    <a:pt x="529" y="154"/>
                  </a:lnTo>
                  <a:lnTo>
                    <a:pt x="264" y="0"/>
                  </a:lnTo>
                  <a:lnTo>
                    <a:pt x="0" y="154"/>
                  </a:lnTo>
                  <a:close/>
                </a:path>
              </a:pathLst>
            </a:cu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7" name="Google Shape;487;p11"/>
          <p:cNvGrpSpPr/>
          <p:nvPr/>
        </p:nvGrpSpPr>
        <p:grpSpPr>
          <a:xfrm>
            <a:off x="272026" y="539494"/>
            <a:ext cx="8348348" cy="4271029"/>
            <a:chOff x="272026" y="539494"/>
            <a:chExt cx="8348348" cy="4271029"/>
          </a:xfrm>
        </p:grpSpPr>
        <p:grpSp>
          <p:nvGrpSpPr>
            <p:cNvPr id="488" name="Google Shape;488;p11"/>
            <p:cNvGrpSpPr/>
            <p:nvPr/>
          </p:nvGrpSpPr>
          <p:grpSpPr>
            <a:xfrm rot="-5400000">
              <a:off x="8071637" y="4261786"/>
              <a:ext cx="167191" cy="930283"/>
              <a:chOff x="192562" y="3467350"/>
              <a:chExt cx="167191" cy="930283"/>
            </a:xfrm>
          </p:grpSpPr>
          <p:sp>
            <p:nvSpPr>
              <p:cNvPr id="489" name="Google Shape;489;p11"/>
              <p:cNvSpPr/>
              <p:nvPr/>
            </p:nvSpPr>
            <p:spPr>
              <a:xfrm rot="5400000">
                <a:off x="323325" y="3977866"/>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1"/>
              <p:cNvSpPr/>
              <p:nvPr/>
            </p:nvSpPr>
            <p:spPr>
              <a:xfrm rot="5400000">
                <a:off x="322130" y="4105647"/>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1"/>
              <p:cNvSpPr/>
              <p:nvPr/>
            </p:nvSpPr>
            <p:spPr>
              <a:xfrm rot="5400000">
                <a:off x="322727" y="4232831"/>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1"/>
              <p:cNvSpPr/>
              <p:nvPr/>
            </p:nvSpPr>
            <p:spPr>
              <a:xfrm rot="5400000">
                <a:off x="322130" y="4360015"/>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1"/>
              <p:cNvSpPr/>
              <p:nvPr/>
            </p:nvSpPr>
            <p:spPr>
              <a:xfrm rot="5400000">
                <a:off x="323329" y="3469141"/>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1"/>
              <p:cNvSpPr/>
              <p:nvPr/>
            </p:nvSpPr>
            <p:spPr>
              <a:xfrm rot="5400000">
                <a:off x="322135" y="3596922"/>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1"/>
              <p:cNvSpPr/>
              <p:nvPr/>
            </p:nvSpPr>
            <p:spPr>
              <a:xfrm rot="5400000">
                <a:off x="322732" y="3724106"/>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1"/>
              <p:cNvSpPr/>
              <p:nvPr/>
            </p:nvSpPr>
            <p:spPr>
              <a:xfrm rot="5400000">
                <a:off x="322135" y="3851290"/>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1"/>
              <p:cNvSpPr/>
              <p:nvPr/>
            </p:nvSpPr>
            <p:spPr>
              <a:xfrm rot="5400000">
                <a:off x="190174" y="3469739"/>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1"/>
              <p:cNvSpPr/>
              <p:nvPr/>
            </p:nvSpPr>
            <p:spPr>
              <a:xfrm rot="5400000">
                <a:off x="188980" y="3597520"/>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1"/>
              <p:cNvSpPr/>
              <p:nvPr/>
            </p:nvSpPr>
            <p:spPr>
              <a:xfrm rot="5400000">
                <a:off x="189577" y="3724703"/>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11"/>
              <p:cNvSpPr/>
              <p:nvPr/>
            </p:nvSpPr>
            <p:spPr>
              <a:xfrm rot="5400000">
                <a:off x="188980" y="3851887"/>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1" name="Google Shape;501;p11"/>
            <p:cNvGrpSpPr/>
            <p:nvPr/>
          </p:nvGrpSpPr>
          <p:grpSpPr>
            <a:xfrm>
              <a:off x="272026" y="539494"/>
              <a:ext cx="299749" cy="422753"/>
              <a:chOff x="6233976" y="3745069"/>
              <a:chExt cx="299749" cy="422753"/>
            </a:xfrm>
          </p:grpSpPr>
          <p:sp>
            <p:nvSpPr>
              <p:cNvPr id="502" name="Google Shape;502;p11"/>
              <p:cNvSpPr/>
              <p:nvPr/>
            </p:nvSpPr>
            <p:spPr>
              <a:xfrm>
                <a:off x="6233976" y="4128413"/>
                <a:ext cx="34633" cy="39410"/>
              </a:xfrm>
              <a:custGeom>
                <a:avLst/>
                <a:gdLst/>
                <a:ahLst/>
                <a:cxnLst/>
                <a:rect l="l" t="t" r="r" b="b"/>
                <a:pathLst>
                  <a:path w="29" h="33" extrusionOk="0">
                    <a:moveTo>
                      <a:pt x="0" y="8"/>
                    </a:moveTo>
                    <a:lnTo>
                      <a:pt x="0" y="24"/>
                    </a:lnTo>
                    <a:lnTo>
                      <a:pt x="15" y="33"/>
                    </a:lnTo>
                    <a:lnTo>
                      <a:pt x="29" y="24"/>
                    </a:lnTo>
                    <a:lnTo>
                      <a:pt x="29" y="8"/>
                    </a:lnTo>
                    <a:lnTo>
                      <a:pt x="15" y="0"/>
                    </a:lnTo>
                    <a:lnTo>
                      <a:pt x="0" y="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1"/>
              <p:cNvSpPr/>
              <p:nvPr/>
            </p:nvSpPr>
            <p:spPr>
              <a:xfrm>
                <a:off x="6233976" y="4000632"/>
                <a:ext cx="34633" cy="40603"/>
              </a:xfrm>
              <a:custGeom>
                <a:avLst/>
                <a:gdLst/>
                <a:ahLst/>
                <a:cxnLst/>
                <a:rect l="l" t="t" r="r" b="b"/>
                <a:pathLst>
                  <a:path w="29" h="34" extrusionOk="0">
                    <a:moveTo>
                      <a:pt x="0" y="7"/>
                    </a:moveTo>
                    <a:lnTo>
                      <a:pt x="0" y="25"/>
                    </a:lnTo>
                    <a:lnTo>
                      <a:pt x="15" y="34"/>
                    </a:lnTo>
                    <a:lnTo>
                      <a:pt x="29" y="25"/>
                    </a:lnTo>
                    <a:lnTo>
                      <a:pt x="29" y="7"/>
                    </a:lnTo>
                    <a:lnTo>
                      <a:pt x="15" y="0"/>
                    </a:lnTo>
                    <a:lnTo>
                      <a:pt x="0" y="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1"/>
              <p:cNvSpPr/>
              <p:nvPr/>
            </p:nvSpPr>
            <p:spPr>
              <a:xfrm>
                <a:off x="6233976" y="3874044"/>
                <a:ext cx="34633" cy="38215"/>
              </a:xfrm>
              <a:custGeom>
                <a:avLst/>
                <a:gdLst/>
                <a:ahLst/>
                <a:cxnLst/>
                <a:rect l="l" t="t" r="r" b="b"/>
                <a:pathLst>
                  <a:path w="29" h="32" extrusionOk="0">
                    <a:moveTo>
                      <a:pt x="0" y="7"/>
                    </a:moveTo>
                    <a:lnTo>
                      <a:pt x="0" y="24"/>
                    </a:lnTo>
                    <a:lnTo>
                      <a:pt x="15" y="32"/>
                    </a:lnTo>
                    <a:lnTo>
                      <a:pt x="29" y="24"/>
                    </a:lnTo>
                    <a:lnTo>
                      <a:pt x="29" y="7"/>
                    </a:lnTo>
                    <a:lnTo>
                      <a:pt x="15" y="0"/>
                    </a:lnTo>
                    <a:lnTo>
                      <a:pt x="0" y="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1"/>
              <p:cNvSpPr/>
              <p:nvPr/>
            </p:nvSpPr>
            <p:spPr>
              <a:xfrm>
                <a:off x="6233976" y="3745069"/>
                <a:ext cx="34633" cy="39410"/>
              </a:xfrm>
              <a:custGeom>
                <a:avLst/>
                <a:gdLst/>
                <a:ahLst/>
                <a:cxnLst/>
                <a:rect l="l" t="t" r="r" b="b"/>
                <a:pathLst>
                  <a:path w="29" h="33" extrusionOk="0">
                    <a:moveTo>
                      <a:pt x="0" y="8"/>
                    </a:moveTo>
                    <a:lnTo>
                      <a:pt x="0" y="24"/>
                    </a:lnTo>
                    <a:lnTo>
                      <a:pt x="15" y="33"/>
                    </a:lnTo>
                    <a:lnTo>
                      <a:pt x="29" y="24"/>
                    </a:lnTo>
                    <a:lnTo>
                      <a:pt x="29" y="8"/>
                    </a:lnTo>
                    <a:lnTo>
                      <a:pt x="15" y="0"/>
                    </a:lnTo>
                    <a:lnTo>
                      <a:pt x="0" y="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1"/>
              <p:cNvSpPr/>
              <p:nvPr/>
            </p:nvSpPr>
            <p:spPr>
              <a:xfrm>
                <a:off x="6366534" y="4128413"/>
                <a:ext cx="34633" cy="39410"/>
              </a:xfrm>
              <a:custGeom>
                <a:avLst/>
                <a:gdLst/>
                <a:ahLst/>
                <a:cxnLst/>
                <a:rect l="l" t="t" r="r" b="b"/>
                <a:pathLst>
                  <a:path w="29" h="33" extrusionOk="0">
                    <a:moveTo>
                      <a:pt x="0" y="8"/>
                    </a:moveTo>
                    <a:lnTo>
                      <a:pt x="0" y="24"/>
                    </a:lnTo>
                    <a:lnTo>
                      <a:pt x="15" y="33"/>
                    </a:lnTo>
                    <a:lnTo>
                      <a:pt x="29" y="24"/>
                    </a:lnTo>
                    <a:lnTo>
                      <a:pt x="29" y="8"/>
                    </a:lnTo>
                    <a:lnTo>
                      <a:pt x="15" y="0"/>
                    </a:lnTo>
                    <a:lnTo>
                      <a:pt x="0" y="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1"/>
              <p:cNvSpPr/>
              <p:nvPr/>
            </p:nvSpPr>
            <p:spPr>
              <a:xfrm>
                <a:off x="6366534" y="4000632"/>
                <a:ext cx="34633" cy="40603"/>
              </a:xfrm>
              <a:custGeom>
                <a:avLst/>
                <a:gdLst/>
                <a:ahLst/>
                <a:cxnLst/>
                <a:rect l="l" t="t" r="r" b="b"/>
                <a:pathLst>
                  <a:path w="29" h="34" extrusionOk="0">
                    <a:moveTo>
                      <a:pt x="0" y="7"/>
                    </a:moveTo>
                    <a:lnTo>
                      <a:pt x="0" y="25"/>
                    </a:lnTo>
                    <a:lnTo>
                      <a:pt x="15" y="34"/>
                    </a:lnTo>
                    <a:lnTo>
                      <a:pt x="29" y="25"/>
                    </a:lnTo>
                    <a:lnTo>
                      <a:pt x="29" y="7"/>
                    </a:lnTo>
                    <a:lnTo>
                      <a:pt x="15" y="0"/>
                    </a:lnTo>
                    <a:lnTo>
                      <a:pt x="0" y="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1"/>
              <p:cNvSpPr/>
              <p:nvPr/>
            </p:nvSpPr>
            <p:spPr>
              <a:xfrm>
                <a:off x="6366534" y="3874044"/>
                <a:ext cx="34633" cy="38215"/>
              </a:xfrm>
              <a:custGeom>
                <a:avLst/>
                <a:gdLst/>
                <a:ahLst/>
                <a:cxnLst/>
                <a:rect l="l" t="t" r="r" b="b"/>
                <a:pathLst>
                  <a:path w="29" h="32" extrusionOk="0">
                    <a:moveTo>
                      <a:pt x="0" y="7"/>
                    </a:moveTo>
                    <a:lnTo>
                      <a:pt x="0" y="24"/>
                    </a:lnTo>
                    <a:lnTo>
                      <a:pt x="15" y="32"/>
                    </a:lnTo>
                    <a:lnTo>
                      <a:pt x="29" y="24"/>
                    </a:lnTo>
                    <a:lnTo>
                      <a:pt x="29" y="7"/>
                    </a:lnTo>
                    <a:lnTo>
                      <a:pt x="15" y="0"/>
                    </a:lnTo>
                    <a:lnTo>
                      <a:pt x="0" y="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1"/>
              <p:cNvSpPr/>
              <p:nvPr/>
            </p:nvSpPr>
            <p:spPr>
              <a:xfrm>
                <a:off x="6366534" y="3745069"/>
                <a:ext cx="34633" cy="39410"/>
              </a:xfrm>
              <a:custGeom>
                <a:avLst/>
                <a:gdLst/>
                <a:ahLst/>
                <a:cxnLst/>
                <a:rect l="l" t="t" r="r" b="b"/>
                <a:pathLst>
                  <a:path w="29" h="33" extrusionOk="0">
                    <a:moveTo>
                      <a:pt x="0" y="8"/>
                    </a:moveTo>
                    <a:lnTo>
                      <a:pt x="0" y="24"/>
                    </a:lnTo>
                    <a:lnTo>
                      <a:pt x="15" y="33"/>
                    </a:lnTo>
                    <a:lnTo>
                      <a:pt x="29" y="24"/>
                    </a:lnTo>
                    <a:lnTo>
                      <a:pt x="29" y="8"/>
                    </a:lnTo>
                    <a:lnTo>
                      <a:pt x="15" y="0"/>
                    </a:lnTo>
                    <a:lnTo>
                      <a:pt x="0" y="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1"/>
              <p:cNvSpPr/>
              <p:nvPr/>
            </p:nvSpPr>
            <p:spPr>
              <a:xfrm>
                <a:off x="6499092" y="4128413"/>
                <a:ext cx="34633" cy="39410"/>
              </a:xfrm>
              <a:custGeom>
                <a:avLst/>
                <a:gdLst/>
                <a:ahLst/>
                <a:cxnLst/>
                <a:rect l="l" t="t" r="r" b="b"/>
                <a:pathLst>
                  <a:path w="29" h="33" extrusionOk="0">
                    <a:moveTo>
                      <a:pt x="0" y="8"/>
                    </a:moveTo>
                    <a:lnTo>
                      <a:pt x="0" y="24"/>
                    </a:lnTo>
                    <a:lnTo>
                      <a:pt x="14" y="33"/>
                    </a:lnTo>
                    <a:lnTo>
                      <a:pt x="29" y="24"/>
                    </a:lnTo>
                    <a:lnTo>
                      <a:pt x="29" y="8"/>
                    </a:lnTo>
                    <a:lnTo>
                      <a:pt x="14" y="0"/>
                    </a:lnTo>
                    <a:lnTo>
                      <a:pt x="0" y="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1"/>
              <p:cNvSpPr/>
              <p:nvPr/>
            </p:nvSpPr>
            <p:spPr>
              <a:xfrm>
                <a:off x="6499092" y="4000632"/>
                <a:ext cx="34633" cy="40603"/>
              </a:xfrm>
              <a:custGeom>
                <a:avLst/>
                <a:gdLst/>
                <a:ahLst/>
                <a:cxnLst/>
                <a:rect l="l" t="t" r="r" b="b"/>
                <a:pathLst>
                  <a:path w="29" h="34" extrusionOk="0">
                    <a:moveTo>
                      <a:pt x="0" y="7"/>
                    </a:moveTo>
                    <a:lnTo>
                      <a:pt x="0" y="25"/>
                    </a:lnTo>
                    <a:lnTo>
                      <a:pt x="14" y="34"/>
                    </a:lnTo>
                    <a:lnTo>
                      <a:pt x="29" y="25"/>
                    </a:lnTo>
                    <a:lnTo>
                      <a:pt x="29" y="7"/>
                    </a:lnTo>
                    <a:lnTo>
                      <a:pt x="14" y="0"/>
                    </a:lnTo>
                    <a:lnTo>
                      <a:pt x="0" y="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1"/>
              <p:cNvSpPr/>
              <p:nvPr/>
            </p:nvSpPr>
            <p:spPr>
              <a:xfrm>
                <a:off x="6499092" y="3874044"/>
                <a:ext cx="34633" cy="38215"/>
              </a:xfrm>
              <a:custGeom>
                <a:avLst/>
                <a:gdLst/>
                <a:ahLst/>
                <a:cxnLst/>
                <a:rect l="l" t="t" r="r" b="b"/>
                <a:pathLst>
                  <a:path w="29" h="32" extrusionOk="0">
                    <a:moveTo>
                      <a:pt x="0" y="7"/>
                    </a:moveTo>
                    <a:lnTo>
                      <a:pt x="0" y="24"/>
                    </a:lnTo>
                    <a:lnTo>
                      <a:pt x="14" y="32"/>
                    </a:lnTo>
                    <a:lnTo>
                      <a:pt x="29" y="24"/>
                    </a:lnTo>
                    <a:lnTo>
                      <a:pt x="29" y="7"/>
                    </a:lnTo>
                    <a:lnTo>
                      <a:pt x="14" y="0"/>
                    </a:lnTo>
                    <a:lnTo>
                      <a:pt x="0" y="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1"/>
              <p:cNvSpPr/>
              <p:nvPr/>
            </p:nvSpPr>
            <p:spPr>
              <a:xfrm>
                <a:off x="6499092" y="3745069"/>
                <a:ext cx="34633" cy="39410"/>
              </a:xfrm>
              <a:custGeom>
                <a:avLst/>
                <a:gdLst/>
                <a:ahLst/>
                <a:cxnLst/>
                <a:rect l="l" t="t" r="r" b="b"/>
                <a:pathLst>
                  <a:path w="29" h="33" extrusionOk="0">
                    <a:moveTo>
                      <a:pt x="0" y="8"/>
                    </a:moveTo>
                    <a:lnTo>
                      <a:pt x="0" y="24"/>
                    </a:lnTo>
                    <a:lnTo>
                      <a:pt x="14" y="33"/>
                    </a:lnTo>
                    <a:lnTo>
                      <a:pt x="29" y="24"/>
                    </a:lnTo>
                    <a:lnTo>
                      <a:pt x="29" y="8"/>
                    </a:lnTo>
                    <a:lnTo>
                      <a:pt x="14" y="0"/>
                    </a:lnTo>
                    <a:lnTo>
                      <a:pt x="0" y="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Be Vietnam Pro"/>
              <a:buNone/>
              <a:defRPr sz="2800" b="1">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2800"/>
              <a:buFont typeface="Be Vietnam Pro"/>
              <a:buNone/>
              <a:defRPr sz="2800" b="1">
                <a:solidFill>
                  <a:schemeClr val="dk1"/>
                </a:solidFill>
                <a:latin typeface="Be Vietnam Pro"/>
                <a:ea typeface="Be Vietnam Pro"/>
                <a:cs typeface="Be Vietnam Pro"/>
                <a:sym typeface="Be Vietnam Pro"/>
              </a:defRPr>
            </a:lvl2pPr>
            <a:lvl3pPr lvl="2" rtl="0">
              <a:spcBef>
                <a:spcPts val="0"/>
              </a:spcBef>
              <a:spcAft>
                <a:spcPts val="0"/>
              </a:spcAft>
              <a:buClr>
                <a:schemeClr val="dk1"/>
              </a:buClr>
              <a:buSzPts val="2800"/>
              <a:buFont typeface="Be Vietnam Pro"/>
              <a:buNone/>
              <a:defRPr sz="2800" b="1">
                <a:solidFill>
                  <a:schemeClr val="dk1"/>
                </a:solidFill>
                <a:latin typeface="Be Vietnam Pro"/>
                <a:ea typeface="Be Vietnam Pro"/>
                <a:cs typeface="Be Vietnam Pro"/>
                <a:sym typeface="Be Vietnam Pro"/>
              </a:defRPr>
            </a:lvl3pPr>
            <a:lvl4pPr lvl="3" rtl="0">
              <a:spcBef>
                <a:spcPts val="0"/>
              </a:spcBef>
              <a:spcAft>
                <a:spcPts val="0"/>
              </a:spcAft>
              <a:buClr>
                <a:schemeClr val="dk1"/>
              </a:buClr>
              <a:buSzPts val="2800"/>
              <a:buFont typeface="Be Vietnam Pro"/>
              <a:buNone/>
              <a:defRPr sz="2800" b="1">
                <a:solidFill>
                  <a:schemeClr val="dk1"/>
                </a:solidFill>
                <a:latin typeface="Be Vietnam Pro"/>
                <a:ea typeface="Be Vietnam Pro"/>
                <a:cs typeface="Be Vietnam Pro"/>
                <a:sym typeface="Be Vietnam Pro"/>
              </a:defRPr>
            </a:lvl4pPr>
            <a:lvl5pPr lvl="4" rtl="0">
              <a:spcBef>
                <a:spcPts val="0"/>
              </a:spcBef>
              <a:spcAft>
                <a:spcPts val="0"/>
              </a:spcAft>
              <a:buClr>
                <a:schemeClr val="dk1"/>
              </a:buClr>
              <a:buSzPts val="2800"/>
              <a:buFont typeface="Be Vietnam Pro"/>
              <a:buNone/>
              <a:defRPr sz="2800" b="1">
                <a:solidFill>
                  <a:schemeClr val="dk1"/>
                </a:solidFill>
                <a:latin typeface="Be Vietnam Pro"/>
                <a:ea typeface="Be Vietnam Pro"/>
                <a:cs typeface="Be Vietnam Pro"/>
                <a:sym typeface="Be Vietnam Pro"/>
              </a:defRPr>
            </a:lvl5pPr>
            <a:lvl6pPr lvl="5" rtl="0">
              <a:spcBef>
                <a:spcPts val="0"/>
              </a:spcBef>
              <a:spcAft>
                <a:spcPts val="0"/>
              </a:spcAft>
              <a:buClr>
                <a:schemeClr val="dk1"/>
              </a:buClr>
              <a:buSzPts val="2800"/>
              <a:buFont typeface="Be Vietnam Pro"/>
              <a:buNone/>
              <a:defRPr sz="2800" b="1">
                <a:solidFill>
                  <a:schemeClr val="dk1"/>
                </a:solidFill>
                <a:latin typeface="Be Vietnam Pro"/>
                <a:ea typeface="Be Vietnam Pro"/>
                <a:cs typeface="Be Vietnam Pro"/>
                <a:sym typeface="Be Vietnam Pro"/>
              </a:defRPr>
            </a:lvl6pPr>
            <a:lvl7pPr lvl="6" rtl="0">
              <a:spcBef>
                <a:spcPts val="0"/>
              </a:spcBef>
              <a:spcAft>
                <a:spcPts val="0"/>
              </a:spcAft>
              <a:buClr>
                <a:schemeClr val="dk1"/>
              </a:buClr>
              <a:buSzPts val="2800"/>
              <a:buFont typeface="Be Vietnam Pro"/>
              <a:buNone/>
              <a:defRPr sz="2800" b="1">
                <a:solidFill>
                  <a:schemeClr val="dk1"/>
                </a:solidFill>
                <a:latin typeface="Be Vietnam Pro"/>
                <a:ea typeface="Be Vietnam Pro"/>
                <a:cs typeface="Be Vietnam Pro"/>
                <a:sym typeface="Be Vietnam Pro"/>
              </a:defRPr>
            </a:lvl7pPr>
            <a:lvl8pPr lvl="7" rtl="0">
              <a:spcBef>
                <a:spcPts val="0"/>
              </a:spcBef>
              <a:spcAft>
                <a:spcPts val="0"/>
              </a:spcAft>
              <a:buClr>
                <a:schemeClr val="dk1"/>
              </a:buClr>
              <a:buSzPts val="2800"/>
              <a:buFont typeface="Be Vietnam Pro"/>
              <a:buNone/>
              <a:defRPr sz="2800" b="1">
                <a:solidFill>
                  <a:schemeClr val="dk1"/>
                </a:solidFill>
                <a:latin typeface="Be Vietnam Pro"/>
                <a:ea typeface="Be Vietnam Pro"/>
                <a:cs typeface="Be Vietnam Pro"/>
                <a:sym typeface="Be Vietnam Pro"/>
              </a:defRPr>
            </a:lvl8pPr>
            <a:lvl9pPr lvl="8" rtl="0">
              <a:spcBef>
                <a:spcPts val="0"/>
              </a:spcBef>
              <a:spcAft>
                <a:spcPts val="0"/>
              </a:spcAft>
              <a:buClr>
                <a:schemeClr val="dk1"/>
              </a:buClr>
              <a:buSzPts val="2800"/>
              <a:buFont typeface="Be Vietnam Pro"/>
              <a:buNone/>
              <a:defRPr sz="2800" b="1">
                <a:solidFill>
                  <a:schemeClr val="dk1"/>
                </a:solidFill>
                <a:latin typeface="Be Vietnam Pro"/>
                <a:ea typeface="Be Vietnam Pro"/>
                <a:cs typeface="Be Vietnam Pro"/>
                <a:sym typeface="Be Vietnam Pro"/>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6" r:id="rId13"/>
    <p:sldLayoutId id="2147483668" r:id="rId14"/>
    <p:sldLayoutId id="214748366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sraaMagedd/Parallel-programming"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grpSp>
        <p:nvGrpSpPr>
          <p:cNvPr id="1029" name="Google Shape;1029;p27"/>
          <p:cNvGrpSpPr/>
          <p:nvPr/>
        </p:nvGrpSpPr>
        <p:grpSpPr>
          <a:xfrm>
            <a:off x="7162677" y="1150186"/>
            <a:ext cx="930283" cy="167191"/>
            <a:chOff x="253527" y="2054761"/>
            <a:chExt cx="930283" cy="167191"/>
          </a:xfrm>
        </p:grpSpPr>
        <p:sp>
          <p:nvSpPr>
            <p:cNvPr id="1030" name="Google Shape;1030;p27"/>
            <p:cNvSpPr/>
            <p:nvPr/>
          </p:nvSpPr>
          <p:spPr>
            <a:xfrm>
              <a:off x="762252" y="2054766"/>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27"/>
            <p:cNvSpPr/>
            <p:nvPr/>
          </p:nvSpPr>
          <p:spPr>
            <a:xfrm>
              <a:off x="888839" y="2054766"/>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27"/>
            <p:cNvSpPr/>
            <p:nvPr/>
          </p:nvSpPr>
          <p:spPr>
            <a:xfrm>
              <a:off x="1016620" y="2054766"/>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27"/>
            <p:cNvSpPr/>
            <p:nvPr/>
          </p:nvSpPr>
          <p:spPr>
            <a:xfrm>
              <a:off x="1143207" y="2054766"/>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27"/>
            <p:cNvSpPr/>
            <p:nvPr/>
          </p:nvSpPr>
          <p:spPr>
            <a:xfrm>
              <a:off x="253527" y="2054761"/>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27"/>
            <p:cNvSpPr/>
            <p:nvPr/>
          </p:nvSpPr>
          <p:spPr>
            <a:xfrm>
              <a:off x="380114" y="2054761"/>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27"/>
            <p:cNvSpPr/>
            <p:nvPr/>
          </p:nvSpPr>
          <p:spPr>
            <a:xfrm>
              <a:off x="507895" y="2054761"/>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27"/>
            <p:cNvSpPr/>
            <p:nvPr/>
          </p:nvSpPr>
          <p:spPr>
            <a:xfrm>
              <a:off x="634482" y="2054761"/>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27"/>
            <p:cNvSpPr/>
            <p:nvPr/>
          </p:nvSpPr>
          <p:spPr>
            <a:xfrm>
              <a:off x="253527" y="2188514"/>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27"/>
            <p:cNvSpPr/>
            <p:nvPr/>
          </p:nvSpPr>
          <p:spPr>
            <a:xfrm>
              <a:off x="380114" y="2188514"/>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27"/>
            <p:cNvSpPr/>
            <p:nvPr/>
          </p:nvSpPr>
          <p:spPr>
            <a:xfrm>
              <a:off x="507895" y="2188514"/>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27"/>
            <p:cNvSpPr/>
            <p:nvPr/>
          </p:nvSpPr>
          <p:spPr>
            <a:xfrm>
              <a:off x="634482" y="2188514"/>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2" name="Google Shape;1042;p27"/>
          <p:cNvSpPr txBox="1">
            <a:spLocks noGrp="1"/>
          </p:cNvSpPr>
          <p:nvPr>
            <p:ph type="ctrTitle"/>
          </p:nvPr>
        </p:nvSpPr>
        <p:spPr>
          <a:xfrm>
            <a:off x="1280950" y="1241163"/>
            <a:ext cx="6582300" cy="2026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 dirty="0"/>
              <a:t>Parallel Programming</a:t>
            </a:r>
            <a:br>
              <a:rPr lang="fr" dirty="0"/>
            </a:br>
            <a:r>
              <a:rPr lang="fr" dirty="0">
                <a:solidFill>
                  <a:schemeClr val="accent1">
                    <a:lumMod val="75000"/>
                  </a:schemeClr>
                </a:solidFill>
              </a:rPr>
              <a:t>Project</a:t>
            </a:r>
            <a:endParaRPr dirty="0">
              <a:solidFill>
                <a:schemeClr val="accent1">
                  <a:lumMod val="75000"/>
                </a:schemeClr>
              </a:solidFill>
            </a:endParaRPr>
          </a:p>
        </p:txBody>
      </p:sp>
      <p:sp>
        <p:nvSpPr>
          <p:cNvPr id="1043" name="Google Shape;1043;p27"/>
          <p:cNvSpPr txBox="1">
            <a:spLocks noGrp="1"/>
          </p:cNvSpPr>
          <p:nvPr>
            <p:ph type="subTitle" idx="1"/>
          </p:nvPr>
        </p:nvSpPr>
        <p:spPr>
          <a:xfrm>
            <a:off x="1280900" y="3312750"/>
            <a:ext cx="6582300" cy="40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Parallel excution using processes and threads </a:t>
            </a:r>
            <a:endParaRPr dirty="0"/>
          </a:p>
        </p:txBody>
      </p:sp>
      <p:grpSp>
        <p:nvGrpSpPr>
          <p:cNvPr id="1044" name="Google Shape;1044;p27"/>
          <p:cNvGrpSpPr/>
          <p:nvPr/>
        </p:nvGrpSpPr>
        <p:grpSpPr>
          <a:xfrm>
            <a:off x="707915" y="769379"/>
            <a:ext cx="421558" cy="299748"/>
            <a:chOff x="3168424" y="1103458"/>
            <a:chExt cx="421558" cy="299748"/>
          </a:xfrm>
        </p:grpSpPr>
        <p:sp>
          <p:nvSpPr>
            <p:cNvPr id="1045" name="Google Shape;1045;p27"/>
            <p:cNvSpPr/>
            <p:nvPr/>
          </p:nvSpPr>
          <p:spPr>
            <a:xfrm>
              <a:off x="3168424" y="1103458"/>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046;p27"/>
            <p:cNvSpPr/>
            <p:nvPr/>
          </p:nvSpPr>
          <p:spPr>
            <a:xfrm>
              <a:off x="3295011" y="1103458"/>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27"/>
            <p:cNvSpPr/>
            <p:nvPr/>
          </p:nvSpPr>
          <p:spPr>
            <a:xfrm>
              <a:off x="3422791" y="1103458"/>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27"/>
            <p:cNvSpPr/>
            <p:nvPr/>
          </p:nvSpPr>
          <p:spPr>
            <a:xfrm>
              <a:off x="3549378" y="1103458"/>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7"/>
            <p:cNvSpPr/>
            <p:nvPr/>
          </p:nvSpPr>
          <p:spPr>
            <a:xfrm>
              <a:off x="3168424" y="1236015"/>
              <a:ext cx="38215" cy="34633"/>
            </a:xfrm>
            <a:custGeom>
              <a:avLst/>
              <a:gdLst/>
              <a:ahLst/>
              <a:cxnLst/>
              <a:rect l="l" t="t" r="r" b="b"/>
              <a:pathLst>
                <a:path w="32" h="29" extrusionOk="0">
                  <a:moveTo>
                    <a:pt x="24" y="0"/>
                  </a:moveTo>
                  <a:lnTo>
                    <a:pt x="7" y="0"/>
                  </a:lnTo>
                  <a:lnTo>
                    <a:pt x="0" y="14"/>
                  </a:lnTo>
                  <a:lnTo>
                    <a:pt x="7" y="29"/>
                  </a:lnTo>
                  <a:lnTo>
                    <a:pt x="24" y="29"/>
                  </a:lnTo>
                  <a:lnTo>
                    <a:pt x="32"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7"/>
            <p:cNvSpPr/>
            <p:nvPr/>
          </p:nvSpPr>
          <p:spPr>
            <a:xfrm>
              <a:off x="3295011" y="1236015"/>
              <a:ext cx="40603" cy="34633"/>
            </a:xfrm>
            <a:custGeom>
              <a:avLst/>
              <a:gdLst/>
              <a:ahLst/>
              <a:cxnLst/>
              <a:rect l="l" t="t" r="r" b="b"/>
              <a:pathLst>
                <a:path w="34" h="29" extrusionOk="0">
                  <a:moveTo>
                    <a:pt x="25" y="0"/>
                  </a:moveTo>
                  <a:lnTo>
                    <a:pt x="9" y="0"/>
                  </a:lnTo>
                  <a:lnTo>
                    <a:pt x="0" y="14"/>
                  </a:lnTo>
                  <a:lnTo>
                    <a:pt x="9" y="29"/>
                  </a:lnTo>
                  <a:lnTo>
                    <a:pt x="25" y="29"/>
                  </a:lnTo>
                  <a:lnTo>
                    <a:pt x="34" y="14"/>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7"/>
            <p:cNvSpPr/>
            <p:nvPr/>
          </p:nvSpPr>
          <p:spPr>
            <a:xfrm>
              <a:off x="3422791" y="1236015"/>
              <a:ext cx="39409" cy="34633"/>
            </a:xfrm>
            <a:custGeom>
              <a:avLst/>
              <a:gdLst/>
              <a:ahLst/>
              <a:cxnLst/>
              <a:rect l="l" t="t" r="r" b="b"/>
              <a:pathLst>
                <a:path w="33" h="29" extrusionOk="0">
                  <a:moveTo>
                    <a:pt x="24" y="0"/>
                  </a:moveTo>
                  <a:lnTo>
                    <a:pt x="8" y="0"/>
                  </a:lnTo>
                  <a:lnTo>
                    <a:pt x="0" y="14"/>
                  </a:lnTo>
                  <a:lnTo>
                    <a:pt x="8" y="29"/>
                  </a:lnTo>
                  <a:lnTo>
                    <a:pt x="24" y="29"/>
                  </a:lnTo>
                  <a:lnTo>
                    <a:pt x="33" y="14"/>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7"/>
            <p:cNvSpPr/>
            <p:nvPr/>
          </p:nvSpPr>
          <p:spPr>
            <a:xfrm>
              <a:off x="3549378" y="1236015"/>
              <a:ext cx="40603" cy="34633"/>
            </a:xfrm>
            <a:custGeom>
              <a:avLst/>
              <a:gdLst/>
              <a:ahLst/>
              <a:cxnLst/>
              <a:rect l="l" t="t" r="r" b="b"/>
              <a:pathLst>
                <a:path w="34" h="29" extrusionOk="0">
                  <a:moveTo>
                    <a:pt x="26" y="0"/>
                  </a:moveTo>
                  <a:lnTo>
                    <a:pt x="9" y="0"/>
                  </a:lnTo>
                  <a:lnTo>
                    <a:pt x="0" y="14"/>
                  </a:lnTo>
                  <a:lnTo>
                    <a:pt x="9" y="29"/>
                  </a:lnTo>
                  <a:lnTo>
                    <a:pt x="26" y="29"/>
                  </a:lnTo>
                  <a:lnTo>
                    <a:pt x="34" y="14"/>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27"/>
            <p:cNvSpPr/>
            <p:nvPr/>
          </p:nvSpPr>
          <p:spPr>
            <a:xfrm>
              <a:off x="3168424" y="1369768"/>
              <a:ext cx="38215" cy="33438"/>
            </a:xfrm>
            <a:custGeom>
              <a:avLst/>
              <a:gdLst/>
              <a:ahLst/>
              <a:cxnLst/>
              <a:rect l="l" t="t" r="r" b="b"/>
              <a:pathLst>
                <a:path w="32" h="28" extrusionOk="0">
                  <a:moveTo>
                    <a:pt x="24" y="0"/>
                  </a:moveTo>
                  <a:lnTo>
                    <a:pt x="7" y="0"/>
                  </a:lnTo>
                  <a:lnTo>
                    <a:pt x="0" y="13"/>
                  </a:lnTo>
                  <a:lnTo>
                    <a:pt x="7" y="28"/>
                  </a:lnTo>
                  <a:lnTo>
                    <a:pt x="24" y="28"/>
                  </a:lnTo>
                  <a:lnTo>
                    <a:pt x="32" y="13"/>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27"/>
            <p:cNvSpPr/>
            <p:nvPr/>
          </p:nvSpPr>
          <p:spPr>
            <a:xfrm>
              <a:off x="3295011" y="1369768"/>
              <a:ext cx="40603" cy="33438"/>
            </a:xfrm>
            <a:custGeom>
              <a:avLst/>
              <a:gdLst/>
              <a:ahLst/>
              <a:cxnLst/>
              <a:rect l="l" t="t" r="r" b="b"/>
              <a:pathLst>
                <a:path w="34" h="28" extrusionOk="0">
                  <a:moveTo>
                    <a:pt x="25" y="0"/>
                  </a:moveTo>
                  <a:lnTo>
                    <a:pt x="9" y="0"/>
                  </a:lnTo>
                  <a:lnTo>
                    <a:pt x="0" y="13"/>
                  </a:lnTo>
                  <a:lnTo>
                    <a:pt x="9" y="28"/>
                  </a:lnTo>
                  <a:lnTo>
                    <a:pt x="25" y="28"/>
                  </a:lnTo>
                  <a:lnTo>
                    <a:pt x="34" y="13"/>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7"/>
            <p:cNvSpPr/>
            <p:nvPr/>
          </p:nvSpPr>
          <p:spPr>
            <a:xfrm>
              <a:off x="3422791" y="1369768"/>
              <a:ext cx="39409" cy="33438"/>
            </a:xfrm>
            <a:custGeom>
              <a:avLst/>
              <a:gdLst/>
              <a:ahLst/>
              <a:cxnLst/>
              <a:rect l="l" t="t" r="r" b="b"/>
              <a:pathLst>
                <a:path w="33" h="28" extrusionOk="0">
                  <a:moveTo>
                    <a:pt x="24" y="0"/>
                  </a:moveTo>
                  <a:lnTo>
                    <a:pt x="8" y="0"/>
                  </a:lnTo>
                  <a:lnTo>
                    <a:pt x="0" y="13"/>
                  </a:lnTo>
                  <a:lnTo>
                    <a:pt x="8" y="28"/>
                  </a:lnTo>
                  <a:lnTo>
                    <a:pt x="24" y="28"/>
                  </a:lnTo>
                  <a:lnTo>
                    <a:pt x="33" y="13"/>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7"/>
            <p:cNvSpPr/>
            <p:nvPr/>
          </p:nvSpPr>
          <p:spPr>
            <a:xfrm>
              <a:off x="3549378" y="1369768"/>
              <a:ext cx="40603" cy="33438"/>
            </a:xfrm>
            <a:custGeom>
              <a:avLst/>
              <a:gdLst/>
              <a:ahLst/>
              <a:cxnLst/>
              <a:rect l="l" t="t" r="r" b="b"/>
              <a:pathLst>
                <a:path w="34" h="28" extrusionOk="0">
                  <a:moveTo>
                    <a:pt x="26" y="0"/>
                  </a:moveTo>
                  <a:lnTo>
                    <a:pt x="9" y="0"/>
                  </a:lnTo>
                  <a:lnTo>
                    <a:pt x="0" y="13"/>
                  </a:lnTo>
                  <a:lnTo>
                    <a:pt x="9" y="28"/>
                  </a:lnTo>
                  <a:lnTo>
                    <a:pt x="26" y="28"/>
                  </a:lnTo>
                  <a:lnTo>
                    <a:pt x="34" y="13"/>
                  </a:lnTo>
                  <a:lnTo>
                    <a:pt x="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57" name="Google Shape;1057;p27"/>
          <p:cNvSpPr/>
          <p:nvPr/>
        </p:nvSpPr>
        <p:spPr>
          <a:xfrm>
            <a:off x="2070663" y="386478"/>
            <a:ext cx="331992" cy="380956"/>
          </a:xfrm>
          <a:custGeom>
            <a:avLst/>
            <a:gdLst/>
            <a:ahLst/>
            <a:cxnLst/>
            <a:rect l="l" t="t" r="r" b="b"/>
            <a:pathLst>
              <a:path w="278" h="319" extrusionOk="0">
                <a:moveTo>
                  <a:pt x="0" y="80"/>
                </a:moveTo>
                <a:lnTo>
                  <a:pt x="0" y="239"/>
                </a:lnTo>
                <a:lnTo>
                  <a:pt x="139" y="319"/>
                </a:lnTo>
                <a:lnTo>
                  <a:pt x="278" y="239"/>
                </a:lnTo>
                <a:lnTo>
                  <a:pt x="278" y="80"/>
                </a:lnTo>
                <a:lnTo>
                  <a:pt x="139" y="0"/>
                </a:lnTo>
                <a:lnTo>
                  <a:pt x="0" y="80"/>
                </a:lnTo>
                <a:close/>
              </a:path>
            </a:pathLst>
          </a:cu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54286" y="0"/>
            <a:ext cx="6426136" cy="5143500"/>
          </a:xfrm>
          <a:prstGeom prst="rect">
            <a:avLst/>
          </a:prstGeom>
        </p:spPr>
      </p:pic>
    </p:spTree>
    <p:extLst>
      <p:ext uri="{BB962C8B-B14F-4D97-AF65-F5344CB8AC3E}">
        <p14:creationId xmlns:p14="http://schemas.microsoft.com/office/powerpoint/2010/main" val="251617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485901" y="1644153"/>
            <a:ext cx="7658100" cy="3499347"/>
          </a:xfrm>
          <a:prstGeom prst="rect">
            <a:avLst/>
          </a:prstGeom>
        </p:spPr>
      </p:pic>
      <p:pic>
        <p:nvPicPr>
          <p:cNvPr id="4" name="Picture 3"/>
          <p:cNvPicPr>
            <a:picLocks noChangeAspect="1"/>
          </p:cNvPicPr>
          <p:nvPr/>
        </p:nvPicPr>
        <p:blipFill>
          <a:blip r:embed="rId4"/>
          <a:stretch>
            <a:fillRect/>
          </a:stretch>
        </p:blipFill>
        <p:spPr>
          <a:xfrm>
            <a:off x="0" y="0"/>
            <a:ext cx="6305256" cy="1455568"/>
          </a:xfrm>
          <a:prstGeom prst="rect">
            <a:avLst/>
          </a:prstGeom>
        </p:spPr>
      </p:pic>
    </p:spTree>
    <p:extLst>
      <p:ext uri="{BB962C8B-B14F-4D97-AF65-F5344CB8AC3E}">
        <p14:creationId xmlns:p14="http://schemas.microsoft.com/office/powerpoint/2010/main" val="780537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030980" y="608164"/>
            <a:ext cx="5113020" cy="4535335"/>
          </a:xfrm>
          <a:prstGeom prst="rect">
            <a:avLst/>
          </a:prstGeom>
        </p:spPr>
      </p:pic>
      <p:pic>
        <p:nvPicPr>
          <p:cNvPr id="4" name="Picture 3"/>
          <p:cNvPicPr>
            <a:picLocks noChangeAspect="1"/>
          </p:cNvPicPr>
          <p:nvPr/>
        </p:nvPicPr>
        <p:blipFill rotWithShape="1">
          <a:blip r:embed="rId4"/>
          <a:srcRect r="36363"/>
          <a:stretch/>
        </p:blipFill>
        <p:spPr>
          <a:xfrm>
            <a:off x="0" y="2202180"/>
            <a:ext cx="3829003" cy="2941320"/>
          </a:xfrm>
          <a:prstGeom prst="rect">
            <a:avLst/>
          </a:prstGeom>
        </p:spPr>
      </p:pic>
      <p:sp>
        <p:nvSpPr>
          <p:cNvPr id="5" name="TextBox 4"/>
          <p:cNvSpPr txBox="1"/>
          <p:nvPr/>
        </p:nvSpPr>
        <p:spPr>
          <a:xfrm>
            <a:off x="373380" y="1894403"/>
            <a:ext cx="1927860" cy="307777"/>
          </a:xfrm>
          <a:prstGeom prst="rect">
            <a:avLst/>
          </a:prstGeom>
          <a:noFill/>
        </p:spPr>
        <p:txBody>
          <a:bodyPr wrap="square" rtlCol="0">
            <a:spAutoFit/>
          </a:bodyPr>
          <a:lstStyle/>
          <a:p>
            <a:r>
              <a:rPr lang="en-US" b="1" dirty="0">
                <a:solidFill>
                  <a:schemeClr val="tx1"/>
                </a:solidFill>
              </a:rPr>
              <a:t>Output</a:t>
            </a:r>
          </a:p>
        </p:txBody>
      </p:sp>
      <p:sp>
        <p:nvSpPr>
          <p:cNvPr id="6" name="TextBox 5"/>
          <p:cNvSpPr txBox="1"/>
          <p:nvPr/>
        </p:nvSpPr>
        <p:spPr>
          <a:xfrm>
            <a:off x="4030980" y="300387"/>
            <a:ext cx="1927860" cy="307777"/>
          </a:xfrm>
          <a:prstGeom prst="rect">
            <a:avLst/>
          </a:prstGeom>
          <a:noFill/>
        </p:spPr>
        <p:txBody>
          <a:bodyPr wrap="square" rtlCol="0">
            <a:spAutoFit/>
          </a:bodyPr>
          <a:lstStyle/>
          <a:p>
            <a:r>
              <a:rPr lang="en-US" b="1" dirty="0">
                <a:solidFill>
                  <a:schemeClr val="tx1"/>
                </a:solidFill>
              </a:rPr>
              <a:t>Operation</a:t>
            </a:r>
          </a:p>
        </p:txBody>
      </p:sp>
    </p:spTree>
    <p:extLst>
      <p:ext uri="{BB962C8B-B14F-4D97-AF65-F5344CB8AC3E}">
        <p14:creationId xmlns:p14="http://schemas.microsoft.com/office/powerpoint/2010/main" val="3391190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4" name="Google Shape;1095;p31"/>
          <p:cNvSpPr txBox="1">
            <a:spLocks noGrp="1"/>
          </p:cNvSpPr>
          <p:nvPr>
            <p:ph type="title"/>
          </p:nvPr>
        </p:nvSpPr>
        <p:spPr>
          <a:xfrm>
            <a:off x="3482454" y="2610075"/>
            <a:ext cx="4632845" cy="841785"/>
          </a:xfrm>
          <a:prstGeom prst="rect">
            <a:avLst/>
          </a:prstGeom>
        </p:spPr>
        <p:txBody>
          <a:bodyPr spcFirstLastPara="1" wrap="square" lIns="91425" tIns="91425" rIns="91425" bIns="91425" anchor="t" anchorCtr="0">
            <a:noAutofit/>
          </a:bodyPr>
          <a:lstStyle/>
          <a:p>
            <a:pPr lvl="0"/>
            <a:r>
              <a:rPr lang="en-US" dirty="0" err="1"/>
              <a:t>Streamlit</a:t>
            </a:r>
            <a:r>
              <a:rPr lang="en-US" dirty="0"/>
              <a:t> Library</a:t>
            </a:r>
            <a:endParaRPr dirty="0"/>
          </a:p>
        </p:txBody>
      </p:sp>
      <p:sp>
        <p:nvSpPr>
          <p:cNvPr id="15" name="Google Shape;1096;p31"/>
          <p:cNvSpPr txBox="1">
            <a:spLocks noGrp="1"/>
          </p:cNvSpPr>
          <p:nvPr>
            <p:ph type="title" idx="2"/>
          </p:nvPr>
        </p:nvSpPr>
        <p:spPr>
          <a:xfrm>
            <a:off x="3482455" y="1439475"/>
            <a:ext cx="1235700" cy="117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solidFill>
                  <a:schemeClr val="accent1">
                    <a:lumMod val="75000"/>
                  </a:schemeClr>
                </a:solidFill>
              </a:rPr>
              <a:t>02</a:t>
            </a:r>
            <a:endParaRPr dirty="0">
              <a:solidFill>
                <a:schemeClr val="accent1">
                  <a:lumMod val="7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5" name="Google Shape;1105;p32"/>
          <p:cNvSpPr txBox="1">
            <a:spLocks noGrp="1"/>
          </p:cNvSpPr>
          <p:nvPr>
            <p:ph type="subTitle" idx="2"/>
          </p:nvPr>
        </p:nvSpPr>
        <p:spPr>
          <a:xfrm>
            <a:off x="715206" y="696352"/>
            <a:ext cx="6714775" cy="1385667"/>
          </a:xfrm>
          <a:prstGeom prst="rect">
            <a:avLst/>
          </a:prstGeom>
        </p:spPr>
        <p:txBody>
          <a:bodyPr spcFirstLastPara="1" wrap="square" lIns="91425" tIns="91425" rIns="91425" bIns="91425" anchor="t" anchorCtr="0">
            <a:noAutofit/>
          </a:bodyPr>
          <a:lstStyle/>
          <a:p>
            <a:pPr marL="0" lvl="0" indent="0">
              <a:lnSpc>
                <a:spcPct val="150000"/>
              </a:lnSpc>
            </a:pPr>
            <a:br>
              <a:rPr lang="en-US" dirty="0"/>
            </a:br>
            <a:r>
              <a:rPr lang="en-US" dirty="0" err="1"/>
              <a:t>Streamlit</a:t>
            </a:r>
            <a:r>
              <a:rPr lang="en-US" dirty="0"/>
              <a:t> is an open-source Python library that is used to create web applications for data science and machine learning with minimal effort. It is designed to be simple and easy to use, allowing users to turn data scripts into shareable web apps in just a few lines of code.</a:t>
            </a:r>
            <a:endParaRPr dirty="0"/>
          </a:p>
        </p:txBody>
      </p:sp>
      <p:sp>
        <p:nvSpPr>
          <p:cNvPr id="2" name="TextBox 1"/>
          <p:cNvSpPr txBox="1"/>
          <p:nvPr/>
        </p:nvSpPr>
        <p:spPr>
          <a:xfrm>
            <a:off x="715206" y="2018420"/>
            <a:ext cx="6611815" cy="2246769"/>
          </a:xfrm>
          <a:prstGeom prst="rect">
            <a:avLst/>
          </a:prstGeom>
          <a:noFill/>
        </p:spPr>
        <p:txBody>
          <a:bodyPr wrap="square" rtlCol="0">
            <a:spAutoFit/>
          </a:bodyPr>
          <a:lstStyle/>
          <a:p>
            <a:pPr>
              <a:lnSpc>
                <a:spcPct val="150000"/>
              </a:lnSpc>
            </a:pPr>
            <a:r>
              <a:rPr lang="en-US" b="1" dirty="0">
                <a:latin typeface="Courier New" panose="02070309020205020404" pitchFamily="49" charset="0"/>
                <a:cs typeface="Courier New" panose="02070309020205020404" pitchFamily="49" charset="0"/>
              </a:rPr>
              <a:t>Installation</a:t>
            </a:r>
            <a:r>
              <a:rPr lang="en-US" b="1" dirty="0"/>
              <a:t>: </a:t>
            </a:r>
            <a:r>
              <a:rPr lang="en-US" sz="1100" dirty="0">
                <a:latin typeface="Courier New" panose="02070309020205020404" pitchFamily="49" charset="0"/>
                <a:cs typeface="Courier New" panose="02070309020205020404" pitchFamily="49" charset="0"/>
              </a:rPr>
              <a:t>pip install </a:t>
            </a:r>
            <a:r>
              <a:rPr lang="en-US" sz="1100" dirty="0" err="1">
                <a:latin typeface="Courier New" panose="02070309020205020404" pitchFamily="49" charset="0"/>
                <a:cs typeface="Courier New" panose="02070309020205020404" pitchFamily="49" charset="0"/>
              </a:rPr>
              <a:t>streamlit</a:t>
            </a:r>
            <a:endParaRPr lang="en-US" sz="1100" dirty="0">
              <a:latin typeface="Courier New" panose="02070309020205020404" pitchFamily="49" charset="0"/>
              <a:cs typeface="Courier New" panose="02070309020205020404" pitchFamily="49" charset="0"/>
            </a:endParaRPr>
          </a:p>
          <a:p>
            <a:pPr>
              <a:lnSpc>
                <a:spcPct val="150000"/>
              </a:lnSpc>
            </a:pPr>
            <a:r>
              <a:rPr lang="en-US" b="1" dirty="0">
                <a:latin typeface="Courier New" panose="02070309020205020404" pitchFamily="49" charset="0"/>
                <a:cs typeface="Courier New" panose="02070309020205020404" pitchFamily="49" charset="0"/>
              </a:rPr>
              <a:t>Import</a:t>
            </a:r>
            <a:r>
              <a:rPr lang="en-US" dirty="0"/>
              <a:t>: </a:t>
            </a:r>
            <a:r>
              <a:rPr lang="en-US" sz="1100" dirty="0">
                <a:latin typeface="Courier New" panose="02070309020205020404" pitchFamily="49" charset="0"/>
                <a:cs typeface="Courier New" panose="02070309020205020404" pitchFamily="49" charset="0"/>
              </a:rPr>
              <a:t>import </a:t>
            </a:r>
            <a:r>
              <a:rPr lang="en-US" sz="1100" dirty="0" err="1">
                <a:latin typeface="Courier New" panose="02070309020205020404" pitchFamily="49" charset="0"/>
                <a:cs typeface="Courier New" panose="02070309020205020404" pitchFamily="49" charset="0"/>
              </a:rPr>
              <a:t>streamlit</a:t>
            </a:r>
            <a:r>
              <a:rPr lang="en-US" sz="1100" dirty="0">
                <a:latin typeface="Courier New" panose="02070309020205020404" pitchFamily="49" charset="0"/>
                <a:cs typeface="Courier New" panose="02070309020205020404" pitchFamily="49" charset="0"/>
              </a:rPr>
              <a:t> as </a:t>
            </a:r>
            <a:r>
              <a:rPr lang="en-US" sz="1100" dirty="0" err="1">
                <a:latin typeface="Courier New" panose="02070309020205020404" pitchFamily="49" charset="0"/>
                <a:cs typeface="Courier New" panose="02070309020205020404" pitchFamily="49" charset="0"/>
              </a:rPr>
              <a:t>st</a:t>
            </a:r>
            <a:endParaRPr lang="en-US" sz="1100" dirty="0">
              <a:latin typeface="Courier New" panose="02070309020205020404" pitchFamily="49" charset="0"/>
              <a:cs typeface="Courier New" panose="02070309020205020404" pitchFamily="49" charset="0"/>
            </a:endParaRPr>
          </a:p>
          <a:p>
            <a:pPr>
              <a:lnSpc>
                <a:spcPct val="150000"/>
              </a:lnSpc>
            </a:pPr>
            <a:r>
              <a:rPr lang="en-US" b="1" dirty="0">
                <a:latin typeface="Courier New" panose="02070309020205020404" pitchFamily="49" charset="0"/>
                <a:cs typeface="Courier New" panose="02070309020205020404" pitchFamily="49" charset="0"/>
              </a:rPr>
              <a:t>Writing</a:t>
            </a:r>
            <a:r>
              <a:rPr lang="en-US" sz="1100" b="1" dirty="0"/>
              <a:t>: </a:t>
            </a:r>
            <a:r>
              <a:rPr lang="en-US" sz="1100" dirty="0" err="1">
                <a:latin typeface="Courier New" panose="02070309020205020404" pitchFamily="49" charset="0"/>
                <a:cs typeface="Courier New" panose="02070309020205020404" pitchFamily="49" charset="0"/>
              </a:rPr>
              <a:t>st.write</a:t>
            </a:r>
            <a:r>
              <a:rPr lang="en-US" sz="1100" dirty="0">
                <a:latin typeface="Courier New" panose="02070309020205020404" pitchFamily="49" charset="0"/>
                <a:cs typeface="Courier New" panose="02070309020205020404" pitchFamily="49" charset="0"/>
              </a:rPr>
              <a:t>(“parallel </a:t>
            </a:r>
            <a:r>
              <a:rPr lang="en-US" sz="1100" dirty="0" err="1">
                <a:latin typeface="Courier New" panose="02070309020205020404" pitchFamily="49" charset="0"/>
                <a:cs typeface="Courier New" panose="02070309020205020404" pitchFamily="49" charset="0"/>
              </a:rPr>
              <a:t>excution</a:t>
            </a:r>
            <a:r>
              <a:rPr lang="en-US" sz="1100" dirty="0">
                <a:latin typeface="Courier New" panose="02070309020205020404" pitchFamily="49" charset="0"/>
                <a:cs typeface="Courier New" panose="02070309020205020404" pitchFamily="49" charset="0"/>
              </a:rPr>
              <a:t>")</a:t>
            </a:r>
          </a:p>
          <a:p>
            <a:pPr>
              <a:lnSpc>
                <a:spcPct val="150000"/>
              </a:lnSpc>
            </a:pPr>
            <a:r>
              <a:rPr lang="en-US" b="1" dirty="0">
                <a:latin typeface="Courier New" panose="02070309020205020404" pitchFamily="49" charset="0"/>
                <a:cs typeface="Courier New" panose="02070309020205020404" pitchFamily="49" charset="0"/>
              </a:rPr>
              <a:t>Title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st.title</a:t>
            </a:r>
            <a:r>
              <a:rPr lang="en-US" sz="1100" dirty="0">
                <a:latin typeface="Courier New" panose="02070309020205020404" pitchFamily="49" charset="0"/>
                <a:cs typeface="Courier New" panose="02070309020205020404" pitchFamily="49" charset="0"/>
              </a:rPr>
              <a:t>("Welcome to our Banking System")</a:t>
            </a:r>
          </a:p>
          <a:p>
            <a:pPr>
              <a:lnSpc>
                <a:spcPct val="150000"/>
              </a:lnSpc>
            </a:pPr>
            <a:r>
              <a:rPr lang="en-US" b="1" dirty="0">
                <a:latin typeface="Courier New" panose="02070309020205020404" pitchFamily="49" charset="0"/>
                <a:cs typeface="Courier New" panose="02070309020205020404" pitchFamily="49" charset="0"/>
              </a:rPr>
              <a:t>Running</a:t>
            </a:r>
            <a:r>
              <a:rPr lang="en-US" sz="1100" b="1" dirty="0"/>
              <a: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streamlit</a:t>
            </a:r>
            <a:r>
              <a:rPr lang="en-US" sz="1100" dirty="0">
                <a:latin typeface="Courier New" panose="02070309020205020404" pitchFamily="49" charset="0"/>
                <a:cs typeface="Courier New" panose="02070309020205020404" pitchFamily="49" charset="0"/>
              </a:rPr>
              <a:t> run app.py</a:t>
            </a:r>
          </a:p>
          <a:p>
            <a:pPr>
              <a:lnSpc>
                <a:spcPct val="150000"/>
              </a:lnSpc>
            </a:pPr>
            <a:r>
              <a:rPr lang="en-US" b="1" dirty="0">
                <a:latin typeface="Courier New" panose="02070309020205020404" pitchFamily="49" charset="0"/>
                <a:cs typeface="Courier New" panose="02070309020205020404" pitchFamily="49" charset="0"/>
              </a:rPr>
              <a:t>Button</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st.button</a:t>
            </a:r>
            <a:r>
              <a:rPr lang="en-US" sz="1100" dirty="0">
                <a:latin typeface="Courier New" panose="02070309020205020404" pitchFamily="49" charset="0"/>
                <a:cs typeface="Courier New" panose="02070309020205020404" pitchFamily="49" charset="0"/>
              </a:rPr>
              <a:t>("Execute Processes")</a:t>
            </a:r>
          </a:p>
          <a:p>
            <a:endParaRPr lang="en-US" dirty="0"/>
          </a:p>
        </p:txBody>
      </p:sp>
      <p:pic>
        <p:nvPicPr>
          <p:cNvPr id="8" name="Picture 7"/>
          <p:cNvPicPr>
            <a:picLocks noChangeAspect="1"/>
          </p:cNvPicPr>
          <p:nvPr/>
        </p:nvPicPr>
        <p:blipFill>
          <a:blip r:embed="rId3"/>
          <a:stretch>
            <a:fillRect/>
          </a:stretch>
        </p:blipFill>
        <p:spPr>
          <a:xfrm>
            <a:off x="5872492" y="2560026"/>
            <a:ext cx="2058196" cy="10342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2" name="Rectangle 2"/>
          <p:cNvSpPr>
            <a:spLocks noChangeArrowheads="1"/>
          </p:cNvSpPr>
          <p:nvPr/>
        </p:nvSpPr>
        <p:spPr bwMode="auto">
          <a:xfrm>
            <a:off x="647114" y="1198083"/>
            <a:ext cx="4600135" cy="76944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rgbClr val="BCBEC4"/>
                </a:solidFill>
                <a:effectLst/>
                <a:latin typeface="JetBrains Mono"/>
              </a:rPr>
              <a:t>st.number_input</a:t>
            </a:r>
            <a:r>
              <a:rPr kumimoji="0" lang="en-US" sz="1100" b="0" i="0" u="none" strike="noStrike" cap="none" normalizeH="0" baseline="0" dirty="0">
                <a:ln>
                  <a:noFill/>
                </a:ln>
                <a:solidFill>
                  <a:srgbClr val="BCBEC4"/>
                </a:solidFill>
                <a:effectLst/>
                <a:latin typeface="JetBrains Mono"/>
              </a:rPr>
              <a:t>(</a:t>
            </a:r>
            <a:r>
              <a:rPr kumimoji="0" lang="en-US" sz="1100" b="0" i="0" u="none" strike="noStrike" cap="none" normalizeH="0" baseline="0" dirty="0">
                <a:ln>
                  <a:noFill/>
                </a:ln>
                <a:solidFill>
                  <a:srgbClr val="6AAB73"/>
                </a:solidFill>
                <a:effectLst/>
                <a:latin typeface="JetBrains Mono"/>
              </a:rPr>
              <a:t>"Enter the number of operations to run in parallel:"</a:t>
            </a:r>
            <a:r>
              <a:rPr kumimoji="0" lang="en-US" sz="1100" b="0" i="0" u="none" strike="noStrike" cap="none" normalizeH="0" baseline="0" dirty="0">
                <a:ln>
                  <a:noFill/>
                </a:ln>
                <a:solidFill>
                  <a:srgbClr val="BCBEC4"/>
                </a:solidFill>
                <a:effectLst/>
                <a:latin typeface="JetBrains Mono"/>
              </a:rPr>
              <a:t>, </a:t>
            </a:r>
            <a:r>
              <a:rPr kumimoji="0" lang="en-US" sz="1100" b="0" i="0" u="none" strike="noStrike" cap="none" normalizeH="0" baseline="0" dirty="0" err="1">
                <a:ln>
                  <a:noFill/>
                </a:ln>
                <a:solidFill>
                  <a:srgbClr val="AA4926"/>
                </a:solidFill>
                <a:effectLst/>
                <a:latin typeface="JetBrains Mono"/>
              </a:rPr>
              <a:t>min_value</a:t>
            </a:r>
            <a:r>
              <a:rPr kumimoji="0" lang="en-US" sz="1100" b="0" i="0" u="none" strike="noStrike" cap="none" normalizeH="0" baseline="0" dirty="0">
                <a:ln>
                  <a:noFill/>
                </a:ln>
                <a:solidFill>
                  <a:srgbClr val="BCBEC4"/>
                </a:solidFill>
                <a:effectLst/>
                <a:latin typeface="JetBrains Mono"/>
              </a:rPr>
              <a:t>=</a:t>
            </a:r>
            <a:r>
              <a:rPr kumimoji="0" lang="en-US" sz="1100" b="0" i="0" u="none" strike="noStrike" cap="none" normalizeH="0" baseline="0" dirty="0">
                <a:ln>
                  <a:noFill/>
                </a:ln>
                <a:solidFill>
                  <a:srgbClr val="2AACB8"/>
                </a:solidFill>
                <a:effectLst/>
                <a:latin typeface="JetBrains Mono"/>
              </a:rPr>
              <a:t>1</a:t>
            </a:r>
            <a:r>
              <a:rPr kumimoji="0" lang="en-US" sz="1100" b="0" i="0" u="none" strike="noStrike" cap="none" normalizeH="0" baseline="0" dirty="0">
                <a:ln>
                  <a:noFill/>
                </a:ln>
                <a:solidFill>
                  <a:srgbClr val="BCBEC4"/>
                </a:solidFill>
                <a:effectLst/>
                <a:latin typeface="JetBrains Mono"/>
              </a:rPr>
              <a:t>,</a:t>
            </a:r>
            <a:br>
              <a:rPr kumimoji="0" lang="en-US" sz="1100" b="0" i="0" u="none" strike="noStrike" cap="none" normalizeH="0" baseline="0" dirty="0">
                <a:ln>
                  <a:noFill/>
                </a:ln>
                <a:solidFill>
                  <a:srgbClr val="BCBEC4"/>
                </a:solidFill>
                <a:effectLst/>
                <a:latin typeface="JetBrains Mono"/>
              </a:rPr>
            </a:br>
            <a:r>
              <a:rPr kumimoji="0" lang="en-US" sz="1100" b="0" i="0" u="none" strike="noStrike" cap="none" normalizeH="0" baseline="0" dirty="0">
                <a:ln>
                  <a:noFill/>
                </a:ln>
                <a:solidFill>
                  <a:srgbClr val="BCBEC4"/>
                </a:solidFill>
                <a:effectLst/>
                <a:latin typeface="JetBrains Mono"/>
              </a:rPr>
              <a:t>                                </a:t>
            </a:r>
            <a:r>
              <a:rPr kumimoji="0" lang="en-US" sz="1100" b="0" i="0" u="none" strike="noStrike" cap="none" normalizeH="0" baseline="0" dirty="0" err="1">
                <a:ln>
                  <a:noFill/>
                </a:ln>
                <a:solidFill>
                  <a:srgbClr val="AA4926"/>
                </a:solidFill>
                <a:effectLst/>
                <a:latin typeface="JetBrains Mono"/>
              </a:rPr>
              <a:t>max_value</a:t>
            </a:r>
            <a:r>
              <a:rPr kumimoji="0" lang="en-US" sz="1100" b="0" i="0" u="none" strike="noStrike" cap="none" normalizeH="0" baseline="0" dirty="0">
                <a:ln>
                  <a:noFill/>
                </a:ln>
                <a:solidFill>
                  <a:srgbClr val="BCBEC4"/>
                </a:solidFill>
                <a:effectLst/>
                <a:latin typeface="JetBrains Mono"/>
              </a:rPr>
              <a:t>=</a:t>
            </a:r>
            <a:r>
              <a:rPr kumimoji="0" lang="en-US" sz="1100" b="0" i="0" u="none" strike="noStrike" cap="none" normalizeH="0" baseline="0" dirty="0">
                <a:ln>
                  <a:noFill/>
                </a:ln>
                <a:solidFill>
                  <a:srgbClr val="2AACB8"/>
                </a:solidFill>
                <a:effectLst/>
                <a:latin typeface="JetBrains Mono"/>
              </a:rPr>
              <a:t>5</a:t>
            </a:r>
            <a:r>
              <a:rPr kumimoji="0" lang="en-US" sz="1100" b="0" i="0" u="none" strike="noStrike" cap="none" normalizeH="0" baseline="0" dirty="0">
                <a:ln>
                  <a:noFill/>
                </a:ln>
                <a:solidFill>
                  <a:srgbClr val="BCBEC4"/>
                </a:solidFill>
                <a:effectLst/>
                <a:latin typeface="JetBrains Mono"/>
              </a:rPr>
              <a:t>,</a:t>
            </a:r>
            <a:br>
              <a:rPr kumimoji="0" lang="en-US" sz="1100" b="0" i="0" u="none" strike="noStrike" cap="none" normalizeH="0" baseline="0" dirty="0">
                <a:ln>
                  <a:noFill/>
                </a:ln>
                <a:solidFill>
                  <a:srgbClr val="BCBEC4"/>
                </a:solidFill>
                <a:effectLst/>
                <a:latin typeface="JetBrains Mono"/>
              </a:rPr>
            </a:br>
            <a:r>
              <a:rPr kumimoji="0" lang="en-US" sz="1100" b="0" i="0" u="none" strike="noStrike" cap="none" normalizeH="0" baseline="0" dirty="0">
                <a:ln>
                  <a:noFill/>
                </a:ln>
                <a:solidFill>
                  <a:srgbClr val="BCBEC4"/>
                </a:solidFill>
                <a:effectLst/>
                <a:latin typeface="JetBrains Mono"/>
              </a:rPr>
              <a:t>                                </a:t>
            </a:r>
            <a:r>
              <a:rPr kumimoji="0" lang="en-US" sz="1100" b="0" i="0" u="none" strike="noStrike" cap="none" normalizeH="0" baseline="0" dirty="0">
                <a:ln>
                  <a:noFill/>
                </a:ln>
                <a:solidFill>
                  <a:srgbClr val="AA4926"/>
                </a:solidFill>
                <a:effectLst/>
                <a:latin typeface="JetBrains Mono"/>
              </a:rPr>
              <a:t>value</a:t>
            </a:r>
            <a:r>
              <a:rPr kumimoji="0" lang="en-US" sz="1100" b="0" i="0" u="none" strike="noStrike" cap="none" normalizeH="0" baseline="0" dirty="0">
                <a:ln>
                  <a:noFill/>
                </a:ln>
                <a:solidFill>
                  <a:srgbClr val="BCBEC4"/>
                </a:solidFill>
                <a:effectLst/>
                <a:latin typeface="JetBrains Mono"/>
              </a:rPr>
              <a:t>=</a:t>
            </a:r>
            <a:r>
              <a:rPr kumimoji="0" lang="en-US" sz="1100" b="0" i="0" u="none" strike="noStrike" cap="none" normalizeH="0" baseline="0" dirty="0">
                <a:ln>
                  <a:noFill/>
                </a:ln>
                <a:solidFill>
                  <a:srgbClr val="2AACB8"/>
                </a:solidFill>
                <a:effectLst/>
                <a:latin typeface="JetBrains Mono"/>
              </a:rPr>
              <a:t>1</a:t>
            </a:r>
            <a:r>
              <a:rPr kumimoji="0" lang="en-US" sz="1100" b="0" i="0" u="none" strike="noStrike" cap="none" normalizeH="0" baseline="0" dirty="0">
                <a:ln>
                  <a:noFill/>
                </a:ln>
                <a:solidFill>
                  <a:srgbClr val="BCBEC4"/>
                </a:solidFill>
                <a:effectLst/>
                <a:latin typeface="JetBrains Mono"/>
              </a:rPr>
              <a:t>, </a:t>
            </a:r>
            <a:r>
              <a:rPr kumimoji="0" lang="en-US" sz="1100" b="0" i="0" u="none" strike="noStrike" cap="none" normalizeH="0" baseline="0" dirty="0">
                <a:ln>
                  <a:noFill/>
                </a:ln>
                <a:solidFill>
                  <a:srgbClr val="AA4926"/>
                </a:solidFill>
                <a:effectLst/>
                <a:latin typeface="JetBrains Mono"/>
              </a:rPr>
              <a:t>step</a:t>
            </a:r>
            <a:r>
              <a:rPr kumimoji="0" lang="en-US" sz="1100" b="0" i="0" u="none" strike="noStrike" cap="none" normalizeH="0" baseline="0" dirty="0">
                <a:ln>
                  <a:noFill/>
                </a:ln>
                <a:solidFill>
                  <a:srgbClr val="BCBEC4"/>
                </a:solidFill>
                <a:effectLst/>
                <a:latin typeface="JetBrains Mono"/>
              </a:rPr>
              <a:t>=</a:t>
            </a:r>
            <a:r>
              <a:rPr kumimoji="0" lang="en-US" sz="1100" b="0" i="0" u="none" strike="noStrike" cap="none" normalizeH="0" baseline="0" dirty="0">
                <a:ln>
                  <a:noFill/>
                </a:ln>
                <a:solidFill>
                  <a:srgbClr val="2AACB8"/>
                </a:solidFill>
                <a:effectLst/>
                <a:latin typeface="JetBrains Mono"/>
              </a:rPr>
              <a:t>1</a:t>
            </a:r>
            <a:r>
              <a:rPr kumimoji="0" lang="en-US" sz="1100" b="0" i="0" u="none" strike="noStrike" cap="none" normalizeH="0" baseline="0" dirty="0">
                <a:ln>
                  <a:noFill/>
                </a:ln>
                <a:solidFill>
                  <a:srgbClr val="BCBEC4"/>
                </a:solidFill>
                <a:effectLst/>
                <a:latin typeface="JetBrains Mono"/>
              </a:rPr>
              <a:t>)</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13" name="Rectangle 3"/>
          <p:cNvSpPr>
            <a:spLocks noChangeArrowheads="1"/>
          </p:cNvSpPr>
          <p:nvPr/>
        </p:nvSpPr>
        <p:spPr bwMode="auto">
          <a:xfrm>
            <a:off x="647114" y="2177530"/>
            <a:ext cx="4199205" cy="41549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err="1">
                <a:ln>
                  <a:noFill/>
                </a:ln>
                <a:solidFill>
                  <a:srgbClr val="BCBEC4"/>
                </a:solidFill>
                <a:effectLst/>
                <a:latin typeface="JetBrains Mono"/>
              </a:rPr>
              <a:t>st.checkbox</a:t>
            </a:r>
            <a:r>
              <a:rPr kumimoji="0" lang="en-US" sz="1050" b="0" i="0" u="none" strike="noStrike" cap="none" normalizeH="0" baseline="0" dirty="0">
                <a:ln>
                  <a:noFill/>
                </a:ln>
                <a:solidFill>
                  <a:srgbClr val="BCBEC4"/>
                </a:solidFill>
                <a:effectLst/>
                <a:latin typeface="JetBrains Mono"/>
              </a:rPr>
              <a:t>(</a:t>
            </a:r>
            <a:r>
              <a:rPr kumimoji="0" lang="en-US" sz="1050" b="0" i="0" u="none" strike="noStrike" cap="none" normalizeH="0" baseline="0" dirty="0" err="1">
                <a:ln>
                  <a:noFill/>
                </a:ln>
                <a:solidFill>
                  <a:srgbClr val="6AAB73"/>
                </a:solidFill>
                <a:effectLst/>
                <a:latin typeface="JetBrains Mono"/>
              </a:rPr>
              <a:t>f"perform</a:t>
            </a:r>
            <a:r>
              <a:rPr kumimoji="0" lang="en-US" sz="1050" b="0" i="0" u="none" strike="noStrike" cap="none" normalizeH="0" baseline="0" dirty="0">
                <a:ln>
                  <a:noFill/>
                </a:ln>
                <a:solidFill>
                  <a:srgbClr val="6AAB73"/>
                </a:solidFill>
                <a:effectLst/>
                <a:latin typeface="JetBrains Mono"/>
              </a:rPr>
              <a:t>: </a:t>
            </a:r>
            <a:r>
              <a:rPr kumimoji="0" lang="en-US" sz="1050" b="0" i="0" u="none" strike="noStrike" cap="none" normalizeH="0" baseline="0" dirty="0">
                <a:ln>
                  <a:noFill/>
                </a:ln>
                <a:solidFill>
                  <a:srgbClr val="CF8E6D"/>
                </a:solidFill>
                <a:effectLst/>
                <a:latin typeface="JetBrains Mono"/>
              </a:rPr>
              <a:t>{</a:t>
            </a:r>
            <a:r>
              <a:rPr kumimoji="0" lang="en-US" sz="1050" b="0" i="0" u="none" strike="noStrike" cap="none" normalizeH="0" baseline="0" dirty="0" err="1">
                <a:ln>
                  <a:noFill/>
                </a:ln>
                <a:solidFill>
                  <a:srgbClr val="BCBEC4"/>
                </a:solidFill>
                <a:effectLst/>
                <a:latin typeface="JetBrains Mono"/>
              </a:rPr>
              <a:t>function_map</a:t>
            </a:r>
            <a:r>
              <a:rPr kumimoji="0" lang="en-US" sz="1050" b="0" i="0" u="none" strike="noStrike" cap="none" normalizeH="0" baseline="0" dirty="0">
                <a:ln>
                  <a:noFill/>
                </a:ln>
                <a:solidFill>
                  <a:srgbClr val="BCBEC4"/>
                </a:solidFill>
                <a:effectLst/>
                <a:latin typeface="JetBrains Mono"/>
              </a:rPr>
              <a:t>[</a:t>
            </a:r>
            <a:r>
              <a:rPr kumimoji="0" lang="en-US" sz="1050" b="0" i="0" u="none" strike="noStrike" cap="none" normalizeH="0" baseline="0" dirty="0" err="1">
                <a:ln>
                  <a:noFill/>
                </a:ln>
                <a:solidFill>
                  <a:srgbClr val="BCBEC4"/>
                </a:solidFill>
                <a:effectLst/>
                <a:latin typeface="JetBrains Mono"/>
              </a:rPr>
              <a:t>i</a:t>
            </a:r>
            <a:r>
              <a:rPr kumimoji="0" lang="en-US" sz="1050" b="0" i="0" u="none" strike="noStrike" cap="none" normalizeH="0" baseline="0" dirty="0">
                <a:ln>
                  <a:noFill/>
                </a:ln>
                <a:solidFill>
                  <a:srgbClr val="BCBEC4"/>
                </a:solidFill>
                <a:effectLst/>
                <a:latin typeface="JetBrains Mono"/>
              </a:rPr>
              <a:t>].</a:t>
            </a:r>
            <a:r>
              <a:rPr kumimoji="0" lang="en-US" sz="1050" b="0" i="0" u="none" strike="noStrike" cap="none" normalizeH="0" baseline="0" dirty="0">
                <a:ln>
                  <a:noFill/>
                </a:ln>
                <a:solidFill>
                  <a:srgbClr val="B200B2"/>
                </a:solidFill>
                <a:effectLst/>
                <a:latin typeface="JetBrains Mono"/>
              </a:rPr>
              <a:t>__name__</a:t>
            </a:r>
            <a:r>
              <a:rPr kumimoji="0" lang="en-US" sz="1050" b="0" i="0" u="none" strike="noStrike" cap="none" normalizeH="0" baseline="0" dirty="0">
                <a:ln>
                  <a:noFill/>
                </a:ln>
                <a:solidFill>
                  <a:srgbClr val="CF8E6D"/>
                </a:solidFill>
                <a:effectLst/>
                <a:latin typeface="JetBrains Mono"/>
              </a:rPr>
              <a:t>}</a:t>
            </a:r>
            <a:r>
              <a:rPr kumimoji="0" lang="en-US" sz="1050" b="0" i="0" u="none" strike="noStrike" cap="none" normalizeH="0" baseline="0" dirty="0">
                <a:ln>
                  <a:noFill/>
                </a:ln>
                <a:solidFill>
                  <a:srgbClr val="6AAB73"/>
                </a:solidFill>
                <a:effectLst/>
                <a:latin typeface="JetBrains Mono"/>
              </a:rPr>
              <a:t>"</a:t>
            </a:r>
            <a:r>
              <a:rPr kumimoji="0" lang="en-US" sz="1050" b="0" i="0" u="none" strike="noStrike" cap="none" normalizeH="0" baseline="0" dirty="0">
                <a:ln>
                  <a:noFill/>
                </a:ln>
                <a:solidFill>
                  <a:srgbClr val="BCBEC4"/>
                </a:solidFill>
                <a:effectLst/>
                <a:latin typeface="JetBrains Mono"/>
              </a:rPr>
              <a:t>, </a:t>
            </a:r>
            <a:r>
              <a:rPr kumimoji="0" lang="en-US" sz="1050" b="0" i="0" u="none" strike="noStrike" cap="none" normalizeH="0" baseline="0" dirty="0">
                <a:ln>
                  <a:noFill/>
                </a:ln>
                <a:solidFill>
                  <a:srgbClr val="AA4926"/>
                </a:solidFill>
                <a:effectLst/>
                <a:latin typeface="JetBrains Mono"/>
              </a:rPr>
              <a:t>key</a:t>
            </a:r>
            <a:r>
              <a:rPr kumimoji="0" lang="en-US" sz="1050" b="0" i="0" u="none" strike="noStrike" cap="none" normalizeH="0" baseline="0" dirty="0">
                <a:ln>
                  <a:noFill/>
                </a:ln>
                <a:solidFill>
                  <a:srgbClr val="BCBEC4"/>
                </a:solidFill>
                <a:effectLst/>
                <a:latin typeface="JetBrains Mono"/>
              </a:rPr>
              <a:t>=</a:t>
            </a:r>
            <a:r>
              <a:rPr kumimoji="0" lang="en-US" sz="1050" b="0" i="0" u="none" strike="noStrike" cap="none" normalizeH="0" baseline="0" dirty="0" err="1">
                <a:ln>
                  <a:noFill/>
                </a:ln>
                <a:solidFill>
                  <a:srgbClr val="6AAB73"/>
                </a:solidFill>
                <a:effectLst/>
                <a:latin typeface="JetBrains Mono"/>
              </a:rPr>
              <a:t>f"func_checkbox</a:t>
            </a:r>
            <a:r>
              <a:rPr kumimoji="0" lang="en-US" sz="1050" b="0" i="0" u="none" strike="noStrike" cap="none" normalizeH="0" baseline="0" dirty="0">
                <a:ln>
                  <a:noFill/>
                </a:ln>
                <a:solidFill>
                  <a:srgbClr val="6AAB73"/>
                </a:solidFill>
                <a:effectLst/>
                <a:latin typeface="JetBrains Mono"/>
              </a:rPr>
              <a:t>_</a:t>
            </a:r>
            <a:r>
              <a:rPr kumimoji="0" lang="en-US" sz="1050" b="0" i="0" u="none" strike="noStrike" cap="none" normalizeH="0" baseline="0" dirty="0">
                <a:ln>
                  <a:noFill/>
                </a:ln>
                <a:solidFill>
                  <a:srgbClr val="CF8E6D"/>
                </a:solidFill>
                <a:effectLst/>
                <a:latin typeface="JetBrains Mono"/>
              </a:rPr>
              <a:t>{</a:t>
            </a:r>
            <a:r>
              <a:rPr kumimoji="0" lang="en-US" sz="1050" b="0" i="0" u="none" strike="noStrike" cap="none" normalizeH="0" baseline="0" dirty="0" err="1">
                <a:ln>
                  <a:noFill/>
                </a:ln>
                <a:solidFill>
                  <a:srgbClr val="BCBEC4"/>
                </a:solidFill>
                <a:effectLst/>
                <a:latin typeface="JetBrains Mono"/>
              </a:rPr>
              <a:t>i</a:t>
            </a:r>
            <a:r>
              <a:rPr kumimoji="0" lang="en-US" sz="1050" b="0" i="0" u="none" strike="noStrike" cap="none" normalizeH="0" baseline="0" dirty="0">
                <a:ln>
                  <a:noFill/>
                </a:ln>
                <a:solidFill>
                  <a:srgbClr val="CF8E6D"/>
                </a:solidFill>
                <a:effectLst/>
                <a:latin typeface="JetBrains Mono"/>
              </a:rPr>
              <a:t>}</a:t>
            </a:r>
            <a:r>
              <a:rPr kumimoji="0" lang="en-US" sz="1050" b="0" i="0" u="none" strike="noStrike" cap="none" normalizeH="0" baseline="0" dirty="0">
                <a:ln>
                  <a:noFill/>
                </a:ln>
                <a:solidFill>
                  <a:srgbClr val="6AAB73"/>
                </a:solidFill>
                <a:effectLst/>
                <a:latin typeface="JetBrains Mono"/>
              </a:rPr>
              <a:t>"</a:t>
            </a:r>
            <a:r>
              <a:rPr kumimoji="0" lang="en-US" sz="1050" b="0" i="0" u="none" strike="noStrike" cap="none" normalizeH="0" baseline="0" dirty="0">
                <a:ln>
                  <a:noFill/>
                </a:ln>
                <a:solidFill>
                  <a:srgbClr val="BCBEC4"/>
                </a:solidFill>
                <a:effectLst/>
                <a:latin typeface="JetBrains Mono"/>
              </a:rPr>
              <a:t>)</a:t>
            </a:r>
            <a:endParaRPr kumimoji="0" lang="en-US" sz="2400" b="0" i="0" u="none" strike="noStrike" cap="none" normalizeH="0" baseline="0" dirty="0">
              <a:ln>
                <a:noFill/>
              </a:ln>
              <a:solidFill>
                <a:schemeClr val="tx1"/>
              </a:solidFill>
              <a:effectLst/>
              <a:latin typeface="Arial" panose="020B0604020202020204" pitchFamily="34" charset="0"/>
            </a:endParaRPr>
          </a:p>
        </p:txBody>
      </p:sp>
      <p:sp>
        <p:nvSpPr>
          <p:cNvPr id="14" name="Rectangle 4"/>
          <p:cNvSpPr>
            <a:spLocks noChangeArrowheads="1"/>
          </p:cNvSpPr>
          <p:nvPr/>
        </p:nvSpPr>
        <p:spPr bwMode="auto">
          <a:xfrm>
            <a:off x="621012" y="2819171"/>
            <a:ext cx="5162843" cy="430887"/>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rgbClr val="BCBEC4"/>
                </a:solidFill>
                <a:effectLst/>
                <a:latin typeface="JetBrains Mono"/>
              </a:rPr>
              <a:t>st.error</a:t>
            </a:r>
            <a:r>
              <a:rPr kumimoji="0" lang="en-US" sz="1100" b="0" i="0" u="none" strike="noStrike" cap="none" normalizeH="0" baseline="0" dirty="0">
                <a:ln>
                  <a:noFill/>
                </a:ln>
                <a:solidFill>
                  <a:srgbClr val="BCBEC4"/>
                </a:solidFill>
                <a:effectLst/>
                <a:latin typeface="JetBrains Mono"/>
              </a:rPr>
              <a:t>(</a:t>
            </a:r>
            <a:r>
              <a:rPr kumimoji="0" lang="en-US" sz="1100" b="0" i="0" u="none" strike="noStrike" cap="none" normalizeH="0" baseline="0" dirty="0">
                <a:ln>
                  <a:noFill/>
                </a:ln>
                <a:solidFill>
                  <a:srgbClr val="6AAB73"/>
                </a:solidFill>
                <a:effectLst/>
                <a:latin typeface="JetBrains Mono"/>
              </a:rPr>
              <a:t>"Error: The number of selected operations must match the total number of operations."</a:t>
            </a:r>
            <a:r>
              <a:rPr kumimoji="0" lang="en-US" sz="1100" b="0" i="0" u="none" strike="noStrike" cap="none" normalizeH="0" baseline="0" dirty="0">
                <a:ln>
                  <a:noFill/>
                </a:ln>
                <a:solidFill>
                  <a:srgbClr val="BCBEC4"/>
                </a:solidFill>
                <a:effectLst/>
                <a:latin typeface="JetBrains Mono"/>
              </a:rPr>
              <a:t>)</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15" name="Rectangle 5"/>
          <p:cNvSpPr>
            <a:spLocks noChangeArrowheads="1"/>
          </p:cNvSpPr>
          <p:nvPr/>
        </p:nvSpPr>
        <p:spPr bwMode="auto">
          <a:xfrm>
            <a:off x="621012" y="3456748"/>
            <a:ext cx="2092239" cy="600164"/>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rgbClr val="BCBEC4"/>
                </a:solidFill>
                <a:effectLst/>
                <a:latin typeface="JetBrains Mono"/>
              </a:rPr>
              <a:t>st.write</a:t>
            </a:r>
            <a:r>
              <a:rPr kumimoji="0" lang="en-US" sz="1100" b="0" i="0" u="none" strike="noStrike" cap="none" normalizeH="0" baseline="0" dirty="0">
                <a:ln>
                  <a:noFill/>
                </a:ln>
                <a:solidFill>
                  <a:srgbClr val="BCBEC4"/>
                </a:solidFill>
                <a:effectLst/>
                <a:latin typeface="JetBrains Mono"/>
              </a:rPr>
              <a:t>(</a:t>
            </a:r>
            <a:r>
              <a:rPr kumimoji="0" lang="en-US" sz="1100" b="0" i="0" u="none" strike="noStrike" cap="none" normalizeH="0" baseline="0" dirty="0">
                <a:ln>
                  <a:noFill/>
                </a:ln>
                <a:solidFill>
                  <a:srgbClr val="6AAB73"/>
                </a:solidFill>
                <a:effectLst/>
                <a:latin typeface="JetBrains Mono"/>
              </a:rPr>
              <a:t>"</a:t>
            </a:r>
            <a:r>
              <a:rPr kumimoji="0" lang="en-US" sz="1100" b="0" i="0" u="none" strike="noStrike" cap="none" normalizeH="0" baseline="0" dirty="0">
                <a:ln>
                  <a:noFill/>
                </a:ln>
                <a:solidFill>
                  <a:srgbClr val="CF8E6D"/>
                </a:solidFill>
                <a:effectLst/>
                <a:latin typeface="JetBrains Mono"/>
              </a:rPr>
              <a:t>\</a:t>
            </a:r>
            <a:r>
              <a:rPr kumimoji="0" lang="en-US" sz="1100" b="0" i="0" u="none" strike="noStrike" cap="none" normalizeH="0" baseline="0" dirty="0" err="1">
                <a:ln>
                  <a:noFill/>
                </a:ln>
                <a:solidFill>
                  <a:srgbClr val="CF8E6D"/>
                </a:solidFill>
                <a:effectLst/>
                <a:latin typeface="JetBrains Mono"/>
              </a:rPr>
              <a:t>n</a:t>
            </a:r>
            <a:r>
              <a:rPr kumimoji="0" lang="en-US" sz="1100" b="0" i="0" u="none" strike="noStrike" cap="none" normalizeH="0" baseline="0" dirty="0" err="1">
                <a:ln>
                  <a:noFill/>
                </a:ln>
                <a:solidFill>
                  <a:srgbClr val="6AAB73"/>
                </a:solidFill>
                <a:effectLst/>
                <a:latin typeface="JetBrains Mono"/>
              </a:rPr>
              <a:t>Choose</a:t>
            </a:r>
            <a:r>
              <a:rPr kumimoji="0" lang="en-US" sz="1100" b="0" i="0" u="none" strike="noStrike" cap="none" normalizeH="0" baseline="0" dirty="0">
                <a:ln>
                  <a:noFill/>
                </a:ln>
                <a:solidFill>
                  <a:srgbClr val="6AAB73"/>
                </a:solidFill>
                <a:effectLst/>
                <a:latin typeface="JetBrains Mono"/>
              </a:rPr>
              <a:t> operation:"</a:t>
            </a:r>
            <a:r>
              <a:rPr kumimoji="0" lang="en-US" sz="1100" b="0" i="0" u="none" strike="noStrike" cap="none" normalizeH="0" baseline="0" dirty="0">
                <a:ln>
                  <a:noFill/>
                </a:ln>
                <a:solidFill>
                  <a:srgbClr val="BCBEC4"/>
                </a:solidFill>
                <a:effectLst/>
                <a:latin typeface="JetBrains Mono"/>
              </a:rPr>
              <a:t>)</a:t>
            </a:r>
            <a:br>
              <a:rPr kumimoji="0" lang="en-US" sz="1100" b="0" i="0" u="none" strike="noStrike" cap="none" normalizeH="0" baseline="0" dirty="0">
                <a:ln>
                  <a:noFill/>
                </a:ln>
                <a:solidFill>
                  <a:srgbClr val="BCBEC4"/>
                </a:solidFill>
                <a:effectLst/>
                <a:latin typeface="JetBrains Mono"/>
              </a:rPr>
            </a:br>
            <a:r>
              <a:rPr kumimoji="0" lang="en-US" sz="1100" b="0" i="0" u="none" strike="noStrike" cap="none" normalizeH="0" baseline="0" dirty="0" err="1">
                <a:ln>
                  <a:noFill/>
                </a:ln>
                <a:solidFill>
                  <a:srgbClr val="BCBEC4"/>
                </a:solidFill>
                <a:effectLst/>
                <a:latin typeface="JetBrains Mono"/>
              </a:rPr>
              <a:t>st.write</a:t>
            </a:r>
            <a:r>
              <a:rPr kumimoji="0" lang="en-US" sz="1100" b="0" i="0" u="none" strike="noStrike" cap="none" normalizeH="0" baseline="0" dirty="0">
                <a:ln>
                  <a:noFill/>
                </a:ln>
                <a:solidFill>
                  <a:srgbClr val="BCBEC4"/>
                </a:solidFill>
                <a:effectLst/>
                <a:latin typeface="JetBrains Mono"/>
              </a:rPr>
              <a:t>(</a:t>
            </a:r>
            <a:r>
              <a:rPr kumimoji="0" lang="en-US" sz="1100" b="0" i="0" u="none" strike="noStrike" cap="none" normalizeH="0" baseline="0" dirty="0">
                <a:ln>
                  <a:noFill/>
                </a:ln>
                <a:solidFill>
                  <a:srgbClr val="6AAB73"/>
                </a:solidFill>
                <a:effectLst/>
                <a:latin typeface="JetBrains Mono"/>
              </a:rPr>
              <a:t>"1. Deposit"</a:t>
            </a:r>
            <a:r>
              <a:rPr kumimoji="0" lang="en-US" sz="1100" b="0" i="0" u="none" strike="noStrike" cap="none" normalizeH="0" baseline="0" dirty="0">
                <a:ln>
                  <a:noFill/>
                </a:ln>
                <a:solidFill>
                  <a:srgbClr val="BCBEC4"/>
                </a:solidFill>
                <a:effectLst/>
                <a:latin typeface="JetBrains Mono"/>
              </a:rPr>
              <a:t>)</a:t>
            </a:r>
            <a:br>
              <a:rPr kumimoji="0" lang="en-US" sz="1100" b="0" i="0" u="none" strike="noStrike" cap="none" normalizeH="0" baseline="0" dirty="0">
                <a:ln>
                  <a:noFill/>
                </a:ln>
                <a:solidFill>
                  <a:srgbClr val="BCBEC4"/>
                </a:solidFill>
                <a:effectLst/>
                <a:latin typeface="JetBrains Mono"/>
              </a:rPr>
            </a:br>
            <a:r>
              <a:rPr kumimoji="0" lang="en-US" sz="1100" b="0" i="0" u="none" strike="noStrike" cap="none" normalizeH="0" baseline="0" dirty="0" err="1">
                <a:ln>
                  <a:noFill/>
                </a:ln>
                <a:solidFill>
                  <a:srgbClr val="BCBEC4"/>
                </a:solidFill>
                <a:effectLst/>
                <a:latin typeface="JetBrains Mono"/>
              </a:rPr>
              <a:t>st.write</a:t>
            </a:r>
            <a:r>
              <a:rPr kumimoji="0" lang="en-US" sz="1100" b="0" i="0" u="none" strike="noStrike" cap="none" normalizeH="0" baseline="0" dirty="0">
                <a:ln>
                  <a:noFill/>
                </a:ln>
                <a:solidFill>
                  <a:srgbClr val="BCBEC4"/>
                </a:solidFill>
                <a:effectLst/>
                <a:latin typeface="JetBrains Mono"/>
              </a:rPr>
              <a:t>(</a:t>
            </a:r>
            <a:r>
              <a:rPr kumimoji="0" lang="en-US" sz="1100" b="0" i="0" u="none" strike="noStrike" cap="none" normalizeH="0" baseline="0" dirty="0">
                <a:ln>
                  <a:noFill/>
                </a:ln>
                <a:solidFill>
                  <a:srgbClr val="6AAB73"/>
                </a:solidFill>
                <a:effectLst/>
                <a:latin typeface="JetBrains Mono"/>
              </a:rPr>
              <a:t>"2. Withdraw"</a:t>
            </a:r>
            <a:r>
              <a:rPr kumimoji="0" lang="en-US" sz="1100" b="0" i="0" u="none" strike="noStrike" cap="none" normalizeH="0" baseline="0" dirty="0">
                <a:ln>
                  <a:noFill/>
                </a:ln>
                <a:solidFill>
                  <a:srgbClr val="BCBEC4"/>
                </a:solidFill>
                <a:effectLst/>
                <a:latin typeface="JetBrains Mono"/>
              </a:rPr>
              <a:t>)</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16" name="Rectangle 6"/>
          <p:cNvSpPr>
            <a:spLocks noChangeArrowheads="1"/>
          </p:cNvSpPr>
          <p:nvPr/>
        </p:nvSpPr>
        <p:spPr bwMode="auto">
          <a:xfrm>
            <a:off x="621012" y="4229314"/>
            <a:ext cx="2635658" cy="26161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rgbClr val="BCBEC4"/>
                </a:solidFill>
                <a:effectLst/>
                <a:latin typeface="JetBrains Mono"/>
              </a:rPr>
              <a:t>st.text_input</a:t>
            </a:r>
            <a:r>
              <a:rPr kumimoji="0" lang="en-US" sz="1100" b="0" i="0" u="none" strike="noStrike" cap="none" normalizeH="0" baseline="0" dirty="0">
                <a:ln>
                  <a:noFill/>
                </a:ln>
                <a:solidFill>
                  <a:srgbClr val="BCBEC4"/>
                </a:solidFill>
                <a:effectLst/>
                <a:latin typeface="JetBrains Mono"/>
              </a:rPr>
              <a:t>(</a:t>
            </a:r>
            <a:r>
              <a:rPr kumimoji="0" lang="en-US" sz="1100" b="0" i="0" u="none" strike="noStrike" cap="none" normalizeH="0" baseline="0" dirty="0">
                <a:ln>
                  <a:noFill/>
                </a:ln>
                <a:solidFill>
                  <a:srgbClr val="6AAB73"/>
                </a:solidFill>
                <a:effectLst/>
                <a:latin typeface="JetBrains Mono"/>
              </a:rPr>
              <a:t>"Enter your choice (1/2): "</a:t>
            </a:r>
            <a:r>
              <a:rPr kumimoji="0" lang="en-US" sz="1100" b="0" i="0" u="none" strike="noStrike" cap="none" normalizeH="0" baseline="0" dirty="0">
                <a:ln>
                  <a:noFill/>
                </a:ln>
                <a:solidFill>
                  <a:srgbClr val="BCBEC4"/>
                </a:solidFill>
                <a:effectLst/>
                <a:latin typeface="JetBrains Mono"/>
              </a:rPr>
              <a:t>)</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3320791" y="4575212"/>
            <a:ext cx="5088252" cy="26161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rgbClr val="BCBEC4"/>
                </a:solidFill>
                <a:effectLst/>
                <a:latin typeface="JetBrains Mono"/>
              </a:rPr>
              <a:t>st.number_input</a:t>
            </a:r>
            <a:r>
              <a:rPr kumimoji="0" lang="en-US" sz="1100" b="0" i="0" u="none" strike="noStrike" cap="none" normalizeH="0" baseline="0" dirty="0">
                <a:ln>
                  <a:noFill/>
                </a:ln>
                <a:solidFill>
                  <a:srgbClr val="BCBEC4"/>
                </a:solidFill>
                <a:effectLst/>
                <a:latin typeface="JetBrains Mono"/>
              </a:rPr>
              <a:t>(</a:t>
            </a:r>
            <a:r>
              <a:rPr kumimoji="0" lang="en-US" sz="1100" b="0" i="0" u="none" strike="noStrike" cap="none" normalizeH="0" baseline="0" dirty="0">
                <a:ln>
                  <a:noFill/>
                </a:ln>
                <a:solidFill>
                  <a:srgbClr val="6AAB73"/>
                </a:solidFill>
                <a:effectLst/>
                <a:latin typeface="JetBrains Mono"/>
              </a:rPr>
              <a:t>"Enter the initial balance:"</a:t>
            </a:r>
            <a:r>
              <a:rPr kumimoji="0" lang="en-US" sz="1100" b="0" i="0" u="none" strike="noStrike" cap="none" normalizeH="0" baseline="0" dirty="0">
                <a:ln>
                  <a:noFill/>
                </a:ln>
                <a:solidFill>
                  <a:srgbClr val="BCBEC4"/>
                </a:solidFill>
                <a:effectLst/>
                <a:latin typeface="JetBrains Mono"/>
              </a:rPr>
              <a:t>, </a:t>
            </a:r>
            <a:r>
              <a:rPr kumimoji="0" lang="en-US" sz="1100" b="0" i="0" u="none" strike="noStrike" cap="none" normalizeH="0" baseline="0" dirty="0" err="1">
                <a:ln>
                  <a:noFill/>
                </a:ln>
                <a:solidFill>
                  <a:srgbClr val="AA4926"/>
                </a:solidFill>
                <a:effectLst/>
                <a:latin typeface="JetBrains Mono"/>
              </a:rPr>
              <a:t>min_value</a:t>
            </a:r>
            <a:r>
              <a:rPr kumimoji="0" lang="en-US" sz="1100" b="0" i="0" u="none" strike="noStrike" cap="none" normalizeH="0" baseline="0" dirty="0">
                <a:ln>
                  <a:noFill/>
                </a:ln>
                <a:solidFill>
                  <a:srgbClr val="BCBEC4"/>
                </a:solidFill>
                <a:effectLst/>
                <a:latin typeface="JetBrains Mono"/>
              </a:rPr>
              <a:t>=</a:t>
            </a:r>
            <a:r>
              <a:rPr kumimoji="0" lang="en-US" sz="1100" b="0" i="0" u="none" strike="noStrike" cap="none" normalizeH="0" baseline="0" dirty="0">
                <a:ln>
                  <a:noFill/>
                </a:ln>
                <a:solidFill>
                  <a:srgbClr val="2AACB8"/>
                </a:solidFill>
                <a:effectLst/>
                <a:latin typeface="JetBrains Mono"/>
              </a:rPr>
              <a:t>0</a:t>
            </a:r>
            <a:r>
              <a:rPr kumimoji="0" lang="en-US" sz="1100" b="0" i="0" u="none" strike="noStrike" cap="none" normalizeH="0" baseline="0" dirty="0">
                <a:ln>
                  <a:noFill/>
                </a:ln>
                <a:solidFill>
                  <a:srgbClr val="BCBEC4"/>
                </a:solidFill>
                <a:effectLst/>
                <a:latin typeface="JetBrains Mono"/>
              </a:rPr>
              <a:t>, </a:t>
            </a:r>
            <a:r>
              <a:rPr kumimoji="0" lang="en-US" sz="1100" b="0" i="0" u="none" strike="noStrike" cap="none" normalizeH="0" baseline="0" dirty="0">
                <a:ln>
                  <a:noFill/>
                </a:ln>
                <a:solidFill>
                  <a:srgbClr val="AA4926"/>
                </a:solidFill>
                <a:effectLst/>
                <a:latin typeface="JetBrains Mono"/>
              </a:rPr>
              <a:t>value</a:t>
            </a:r>
            <a:r>
              <a:rPr kumimoji="0" lang="en-US" sz="1100" b="0" i="0" u="none" strike="noStrike" cap="none" normalizeH="0" baseline="0" dirty="0">
                <a:ln>
                  <a:noFill/>
                </a:ln>
                <a:solidFill>
                  <a:srgbClr val="BCBEC4"/>
                </a:solidFill>
                <a:effectLst/>
                <a:latin typeface="JetBrains Mono"/>
              </a:rPr>
              <a:t>=</a:t>
            </a:r>
            <a:r>
              <a:rPr kumimoji="0" lang="en-US" sz="1100" b="0" i="0" u="none" strike="noStrike" cap="none" normalizeH="0" baseline="0" dirty="0">
                <a:ln>
                  <a:noFill/>
                </a:ln>
                <a:solidFill>
                  <a:srgbClr val="2AACB8"/>
                </a:solidFill>
                <a:effectLst/>
                <a:latin typeface="JetBrains Mono"/>
              </a:rPr>
              <a:t>1000</a:t>
            </a:r>
            <a:r>
              <a:rPr kumimoji="0" lang="en-US" sz="1100" b="0" i="0" u="none" strike="noStrike" cap="none" normalizeH="0" baseline="0" dirty="0">
                <a:ln>
                  <a:noFill/>
                </a:ln>
                <a:solidFill>
                  <a:srgbClr val="BCBEC4"/>
                </a:solidFill>
                <a:effectLst/>
                <a:latin typeface="JetBrains Mono"/>
              </a:rPr>
              <a:t>, </a:t>
            </a:r>
            <a:r>
              <a:rPr kumimoji="0" lang="en-US" sz="1100" b="0" i="0" u="none" strike="noStrike" cap="none" normalizeH="0" baseline="0" dirty="0">
                <a:ln>
                  <a:noFill/>
                </a:ln>
                <a:solidFill>
                  <a:srgbClr val="AA4926"/>
                </a:solidFill>
                <a:effectLst/>
                <a:latin typeface="JetBrains Mono"/>
              </a:rPr>
              <a:t>step</a:t>
            </a:r>
            <a:r>
              <a:rPr kumimoji="0" lang="en-US" sz="1100" b="0" i="0" u="none" strike="noStrike" cap="none" normalizeH="0" baseline="0" dirty="0">
                <a:ln>
                  <a:noFill/>
                </a:ln>
                <a:solidFill>
                  <a:srgbClr val="BCBEC4"/>
                </a:solidFill>
                <a:effectLst/>
                <a:latin typeface="JetBrains Mono"/>
              </a:rPr>
              <a:t>=</a:t>
            </a:r>
            <a:r>
              <a:rPr kumimoji="0" lang="en-US" sz="1100" b="0" i="0" u="none" strike="noStrike" cap="none" normalizeH="0" baseline="0" dirty="0">
                <a:ln>
                  <a:noFill/>
                </a:ln>
                <a:solidFill>
                  <a:srgbClr val="2AACB8"/>
                </a:solidFill>
                <a:effectLst/>
                <a:latin typeface="JetBrains Mono"/>
              </a:rPr>
              <a:t>1</a:t>
            </a:r>
            <a:r>
              <a:rPr kumimoji="0" lang="en-US" sz="1100" b="0" i="0" u="none" strike="noStrike" cap="none" normalizeH="0" baseline="0" dirty="0">
                <a:ln>
                  <a:noFill/>
                </a:ln>
                <a:solidFill>
                  <a:srgbClr val="BCBEC4"/>
                </a:solidFill>
                <a:effectLst/>
                <a:latin typeface="JetBrains Mono"/>
              </a:rPr>
              <a:t>)</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3256670" y="3787377"/>
            <a:ext cx="5152373" cy="26161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rgbClr val="BCBEC4"/>
                </a:solidFill>
                <a:effectLst/>
                <a:latin typeface="JetBrains Mono"/>
              </a:rPr>
              <a:t>st.success</a:t>
            </a:r>
            <a:r>
              <a:rPr kumimoji="0" lang="en-US" sz="1100" b="0" i="0" u="none" strike="noStrike" cap="none" normalizeH="0" baseline="0" dirty="0">
                <a:ln>
                  <a:noFill/>
                </a:ln>
                <a:solidFill>
                  <a:srgbClr val="BCBEC4"/>
                </a:solidFill>
                <a:effectLst/>
                <a:latin typeface="JetBrains Mono"/>
              </a:rPr>
              <a:t>(</a:t>
            </a:r>
            <a:r>
              <a:rPr kumimoji="0" lang="en-US" sz="1100" b="0" i="0" u="none" strike="noStrike" cap="none" normalizeH="0" baseline="0" dirty="0" err="1">
                <a:ln>
                  <a:noFill/>
                </a:ln>
                <a:solidFill>
                  <a:srgbClr val="6AAB73"/>
                </a:solidFill>
                <a:effectLst/>
                <a:latin typeface="JetBrains Mono"/>
              </a:rPr>
              <a:t>f"The</a:t>
            </a:r>
            <a:r>
              <a:rPr kumimoji="0" lang="en-US" sz="1100" b="0" i="0" u="none" strike="noStrike" cap="none" normalizeH="0" baseline="0" dirty="0">
                <a:ln>
                  <a:noFill/>
                </a:ln>
                <a:solidFill>
                  <a:srgbClr val="6AAB73"/>
                </a:solidFill>
                <a:effectLst/>
                <a:latin typeface="JetBrains Mono"/>
              </a:rPr>
              <a:t> final balance after performing the operations: </a:t>
            </a:r>
            <a:r>
              <a:rPr kumimoji="0" lang="en-US" sz="1100" b="0" i="0" u="none" strike="noStrike" cap="none" normalizeH="0" baseline="0" dirty="0">
                <a:ln>
                  <a:noFill/>
                </a:ln>
                <a:solidFill>
                  <a:srgbClr val="CF8E6D"/>
                </a:solidFill>
                <a:effectLst/>
                <a:latin typeface="JetBrains Mono"/>
              </a:rPr>
              <a:t>{</a:t>
            </a:r>
            <a:r>
              <a:rPr kumimoji="0" lang="en-US" sz="1100" b="0" i="0" u="none" strike="noStrike" cap="none" normalizeH="0" baseline="0" dirty="0" err="1">
                <a:ln>
                  <a:noFill/>
                </a:ln>
                <a:solidFill>
                  <a:srgbClr val="BCBEC4"/>
                </a:solidFill>
                <a:effectLst/>
                <a:latin typeface="JetBrains Mono"/>
              </a:rPr>
              <a:t>balance.value</a:t>
            </a:r>
            <a:r>
              <a:rPr kumimoji="0" lang="en-US" sz="1100" b="0" i="0" u="none" strike="noStrike" cap="none" normalizeH="0" baseline="0" dirty="0">
                <a:ln>
                  <a:noFill/>
                </a:ln>
                <a:solidFill>
                  <a:srgbClr val="CF8E6D"/>
                </a:solidFill>
                <a:effectLst/>
                <a:latin typeface="JetBrains Mono"/>
              </a:rPr>
              <a:t>}</a:t>
            </a:r>
            <a:r>
              <a:rPr kumimoji="0" lang="en-US" sz="1100" b="0" i="0" u="none" strike="noStrike" cap="none" normalizeH="0" baseline="0" dirty="0">
                <a:ln>
                  <a:noFill/>
                </a:ln>
                <a:solidFill>
                  <a:srgbClr val="6AAB73"/>
                </a:solidFill>
                <a:effectLst/>
                <a:latin typeface="JetBrains Mono"/>
              </a:rPr>
              <a:t>"</a:t>
            </a:r>
            <a:r>
              <a:rPr kumimoji="0" lang="en-US" sz="1100" b="0" i="0" u="none" strike="noStrike" cap="none" normalizeH="0" baseline="0" dirty="0">
                <a:ln>
                  <a:noFill/>
                </a:ln>
                <a:solidFill>
                  <a:srgbClr val="BCBEC4"/>
                </a:solidFill>
                <a:effectLst/>
                <a:latin typeface="JetBrains Mono"/>
              </a:rPr>
              <a:t>)</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621012" y="598978"/>
            <a:ext cx="6056142" cy="430887"/>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BCBEC4"/>
                </a:solidFill>
                <a:effectLst/>
                <a:latin typeface="JetBrains Mono"/>
              </a:rPr>
              <a:t> </a:t>
            </a:r>
            <a:r>
              <a:rPr kumimoji="0" lang="en-US" sz="1100" b="0" i="0" u="none" strike="noStrike" cap="none" normalizeH="0" baseline="0" dirty="0" err="1">
                <a:ln>
                  <a:noFill/>
                </a:ln>
                <a:solidFill>
                  <a:srgbClr val="BCBEC4"/>
                </a:solidFill>
                <a:effectLst/>
                <a:latin typeface="JetBrains Mono"/>
              </a:rPr>
              <a:t>st.selectbox</a:t>
            </a:r>
            <a:r>
              <a:rPr kumimoji="0" lang="en-US" sz="1100" b="0" i="0" u="none" strike="noStrike" cap="none" normalizeH="0" baseline="0" dirty="0">
                <a:ln>
                  <a:noFill/>
                </a:ln>
                <a:solidFill>
                  <a:srgbClr val="BCBEC4"/>
                </a:solidFill>
                <a:effectLst/>
                <a:latin typeface="JetBrains Mono"/>
              </a:rPr>
              <a:t>(</a:t>
            </a:r>
            <a:r>
              <a:rPr kumimoji="0" lang="en-US" sz="1100" b="0" i="0" u="none" strike="noStrike" cap="none" normalizeH="0" baseline="0" dirty="0">
                <a:ln>
                  <a:noFill/>
                </a:ln>
                <a:solidFill>
                  <a:srgbClr val="6AAB73"/>
                </a:solidFill>
                <a:effectLst/>
                <a:latin typeface="JetBrains Mono"/>
              </a:rPr>
              <a:t>"Select the execution module you want to perform the tasks on:"</a:t>
            </a:r>
            <a:r>
              <a:rPr kumimoji="0" lang="en-US" sz="1100" b="0" i="0" u="none" strike="noStrike" cap="none" normalizeH="0" baseline="0" dirty="0">
                <a:ln>
                  <a:noFill/>
                </a:ln>
                <a:solidFill>
                  <a:srgbClr val="BCBEC4"/>
                </a:solidFill>
                <a:effectLst/>
                <a:latin typeface="JetBrains Mono"/>
              </a:rPr>
              <a:t>, [</a:t>
            </a:r>
            <a:r>
              <a:rPr kumimoji="0" lang="en-US" sz="1100" b="0" i="0" u="none" strike="noStrike" cap="none" normalizeH="0" baseline="0" dirty="0">
                <a:ln>
                  <a:noFill/>
                </a:ln>
                <a:solidFill>
                  <a:srgbClr val="6AAB73"/>
                </a:solidFill>
                <a:effectLst/>
                <a:latin typeface="JetBrains Mono"/>
              </a:rPr>
              <a:t>"multiprocessing"</a:t>
            </a:r>
            <a:r>
              <a:rPr kumimoji="0" lang="en-US" sz="1100" b="0" i="0" u="none" strike="noStrike" cap="none" normalizeH="0" baseline="0" dirty="0">
                <a:ln>
                  <a:noFill/>
                </a:ln>
                <a:solidFill>
                  <a:srgbClr val="BCBEC4"/>
                </a:solidFill>
                <a:effectLst/>
                <a:latin typeface="JetBrains Mono"/>
              </a:rPr>
              <a:t>, </a:t>
            </a:r>
            <a:r>
              <a:rPr kumimoji="0" lang="en-US" sz="1100" b="0" i="0" u="none" strike="noStrike" cap="none" normalizeH="0" baseline="0" dirty="0">
                <a:ln>
                  <a:noFill/>
                </a:ln>
                <a:solidFill>
                  <a:srgbClr val="6AAB73"/>
                </a:solidFill>
                <a:effectLst/>
                <a:latin typeface="JetBrains Mono"/>
              </a:rPr>
              <a:t>"threading"</a:t>
            </a:r>
            <a:r>
              <a:rPr kumimoji="0" lang="en-US" sz="1100" b="0" i="0" u="none" strike="noStrike" cap="none" normalizeH="0" baseline="0" dirty="0">
                <a:ln>
                  <a:noFill/>
                </a:ln>
                <a:solidFill>
                  <a:srgbClr val="BCBEC4"/>
                </a:solidFill>
                <a:effectLst/>
                <a:latin typeface="JetBrains Mono"/>
              </a:rPr>
              <a:t>])</a:t>
            </a:r>
            <a:endParaRPr kumimoji="0" 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0582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31"/>
          <p:cNvSpPr txBox="1">
            <a:spLocks noGrp="1"/>
          </p:cNvSpPr>
          <p:nvPr>
            <p:ph type="title"/>
          </p:nvPr>
        </p:nvSpPr>
        <p:spPr>
          <a:xfrm>
            <a:off x="3368154" y="2610074"/>
            <a:ext cx="5303405" cy="849405"/>
          </a:xfrm>
          <a:prstGeom prst="rect">
            <a:avLst/>
          </a:prstGeom>
        </p:spPr>
        <p:txBody>
          <a:bodyPr spcFirstLastPara="1" wrap="square" lIns="91425" tIns="91425" rIns="91425" bIns="91425" anchor="t" anchorCtr="0">
            <a:noAutofit/>
          </a:bodyPr>
          <a:lstStyle/>
          <a:p>
            <a:pPr lvl="0"/>
            <a:r>
              <a:rPr lang="fr" dirty="0"/>
              <a:t>MultiProcessing</a:t>
            </a:r>
            <a:endParaRPr dirty="0"/>
          </a:p>
        </p:txBody>
      </p:sp>
      <p:sp>
        <p:nvSpPr>
          <p:cNvPr id="1096" name="Google Shape;1096;p31"/>
          <p:cNvSpPr txBox="1">
            <a:spLocks noGrp="1"/>
          </p:cNvSpPr>
          <p:nvPr>
            <p:ph type="title" idx="2"/>
          </p:nvPr>
        </p:nvSpPr>
        <p:spPr>
          <a:xfrm>
            <a:off x="3368155" y="1439475"/>
            <a:ext cx="1235700" cy="117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solidFill>
                  <a:schemeClr val="accent1">
                    <a:lumMod val="75000"/>
                  </a:schemeClr>
                </a:solidFill>
              </a:rPr>
              <a:t>03</a:t>
            </a:r>
            <a:endParaRPr dirty="0">
              <a:solidFill>
                <a:schemeClr val="accent1">
                  <a:lumMod val="75000"/>
                </a:schemeClr>
              </a:solidFill>
            </a:endParaRPr>
          </a:p>
        </p:txBody>
      </p:sp>
    </p:spTree>
    <p:extLst>
      <p:ext uri="{BB962C8B-B14F-4D97-AF65-F5344CB8AC3E}">
        <p14:creationId xmlns:p14="http://schemas.microsoft.com/office/powerpoint/2010/main" val="943205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3" name="Google Shape;110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Main functions</a:t>
            </a:r>
            <a:endParaRPr dirty="0"/>
          </a:p>
        </p:txBody>
      </p:sp>
      <p:sp>
        <p:nvSpPr>
          <p:cNvPr id="2" name="Rectangle 1"/>
          <p:cNvSpPr>
            <a:spLocks noChangeArrowheads="1"/>
          </p:cNvSpPr>
          <p:nvPr/>
        </p:nvSpPr>
        <p:spPr bwMode="auto">
          <a:xfrm>
            <a:off x="203982" y="1348798"/>
            <a:ext cx="3685735" cy="216982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CF8E6D"/>
                </a:solidFill>
                <a:effectLst/>
                <a:latin typeface="JetBrains Mono"/>
              </a:rPr>
              <a:t>def</a:t>
            </a:r>
            <a:r>
              <a:rPr kumimoji="0" lang="en-US" sz="900" b="0" i="0" u="none" strike="noStrike" cap="none" normalizeH="0" baseline="0" dirty="0">
                <a:ln>
                  <a:noFill/>
                </a:ln>
                <a:solidFill>
                  <a:srgbClr val="CF8E6D"/>
                </a:solidFill>
                <a:effectLst/>
                <a:latin typeface="JetBrains Mono"/>
              </a:rPr>
              <a:t> </a:t>
            </a:r>
            <a:r>
              <a:rPr kumimoji="0" lang="en-US" sz="900" b="0" i="0" u="none" strike="noStrike" cap="none" normalizeH="0" baseline="0" dirty="0" err="1">
                <a:ln>
                  <a:noFill/>
                </a:ln>
                <a:solidFill>
                  <a:srgbClr val="56A8F5"/>
                </a:solidFill>
                <a:effectLst/>
                <a:latin typeface="JetBrains Mono"/>
              </a:rPr>
              <a:t>withdraw_amount</a:t>
            </a:r>
            <a:r>
              <a:rPr kumimoji="0" lang="en-US" sz="900" b="0" i="0" u="none" strike="noStrike" cap="none" normalizeH="0" baseline="0" dirty="0">
                <a:ln>
                  <a:noFill/>
                </a:ln>
                <a:solidFill>
                  <a:srgbClr val="BCBEC4"/>
                </a:solidFill>
                <a:effectLst/>
                <a:latin typeface="JetBrains Mono"/>
              </a:rPr>
              <a:t>(</a:t>
            </a:r>
            <a:r>
              <a:rPr kumimoji="0" lang="en-US" sz="900" b="0" i="0" u="none" strike="noStrike" cap="none" normalizeH="0" baseline="0" dirty="0" err="1">
                <a:ln>
                  <a:noFill/>
                </a:ln>
                <a:solidFill>
                  <a:srgbClr val="BCBEC4"/>
                </a:solidFill>
                <a:effectLst/>
                <a:latin typeface="JetBrains Mono"/>
              </a:rPr>
              <a:t>output_queue</a:t>
            </a:r>
            <a:r>
              <a:rPr kumimoji="0" lang="en-US" sz="900" b="0" i="0" u="none" strike="noStrike" cap="none" normalizeH="0" baseline="0" dirty="0">
                <a:ln>
                  <a:noFill/>
                </a:ln>
                <a:solidFill>
                  <a:srgbClr val="BCBEC4"/>
                </a:solidFill>
                <a:effectLst/>
                <a:latin typeface="JetBrains Mono"/>
              </a:rPr>
              <a:t>, balance, amount):</a:t>
            </a:r>
            <a:br>
              <a:rPr kumimoji="0" lang="en-US" sz="900" b="0" i="0" u="none" strike="noStrike" cap="none" normalizeH="0" baseline="0" dirty="0">
                <a:ln>
                  <a:noFill/>
                </a:ln>
                <a:solidFill>
                  <a:srgbClr val="BCBEC4"/>
                </a:solidFill>
                <a:effectLst/>
                <a:latin typeface="JetBrains Mono"/>
              </a:rPr>
            </a:br>
            <a:r>
              <a:rPr kumimoji="0" lang="en-US" sz="900" b="0" i="0" u="none" strike="noStrike" cap="none" normalizeH="0" baseline="0" dirty="0">
                <a:ln>
                  <a:noFill/>
                </a:ln>
                <a:solidFill>
                  <a:srgbClr val="BCBEC4"/>
                </a:solidFill>
                <a:effectLst/>
                <a:latin typeface="JetBrains Mono"/>
              </a:rPr>
              <a:t>    </a:t>
            </a:r>
            <a:r>
              <a:rPr kumimoji="0" lang="en-US" sz="900" b="0" i="0" u="none" strike="noStrike" cap="none" normalizeH="0" baseline="0" dirty="0" err="1">
                <a:ln>
                  <a:noFill/>
                </a:ln>
                <a:solidFill>
                  <a:srgbClr val="BCBEC4"/>
                </a:solidFill>
                <a:effectLst/>
                <a:latin typeface="JetBrains Mono"/>
              </a:rPr>
              <a:t>output_queue.put</a:t>
            </a:r>
            <a:r>
              <a:rPr kumimoji="0" lang="en-US" sz="900" b="0" i="0" u="none" strike="noStrike" cap="none" normalizeH="0" baseline="0" dirty="0">
                <a:ln>
                  <a:noFill/>
                </a:ln>
                <a:solidFill>
                  <a:srgbClr val="BCBEC4"/>
                </a:solidFill>
                <a:effectLst/>
                <a:latin typeface="JetBrains Mono"/>
              </a:rPr>
              <a:t>(</a:t>
            </a:r>
            <a:r>
              <a:rPr kumimoji="0" lang="en-US" sz="900" b="0" i="0" u="none" strike="noStrike" cap="none" normalizeH="0" baseline="0" dirty="0" err="1">
                <a:ln>
                  <a:noFill/>
                </a:ln>
                <a:solidFill>
                  <a:srgbClr val="6AAB73"/>
                </a:solidFill>
                <a:effectLst/>
                <a:latin typeface="JetBrains Mono"/>
              </a:rPr>
              <a:t>f"Withdrawal</a:t>
            </a:r>
            <a:r>
              <a:rPr kumimoji="0" lang="en-US" sz="900" b="0" i="0" u="none" strike="noStrike" cap="none" normalizeH="0" baseline="0" dirty="0">
                <a:ln>
                  <a:noFill/>
                </a:ln>
                <a:solidFill>
                  <a:srgbClr val="6AAB73"/>
                </a:solidFill>
                <a:effectLst/>
                <a:latin typeface="JetBrains Mono"/>
              </a:rPr>
              <a:t> of $</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BCBEC4"/>
                </a:solidFill>
                <a:effectLst/>
                <a:latin typeface="JetBrains Mono"/>
              </a:rPr>
              <a:t>amount</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6AAB73"/>
                </a:solidFill>
                <a:effectLst/>
                <a:latin typeface="JetBrains Mono"/>
              </a:rPr>
              <a:t> started"</a:t>
            </a:r>
            <a:r>
              <a:rPr kumimoji="0" lang="en-US" sz="900" b="0" i="0" u="none" strike="noStrike" cap="none" normalizeH="0" baseline="0" dirty="0">
                <a:ln>
                  <a:noFill/>
                </a:ln>
                <a:solidFill>
                  <a:srgbClr val="BCBEC4"/>
                </a:solidFill>
                <a:effectLst/>
                <a:latin typeface="JetBrains Mono"/>
              </a:rPr>
              <a:t>)</a:t>
            </a:r>
            <a:br>
              <a:rPr kumimoji="0" lang="en-US" sz="900" b="0" i="0" u="none" strike="noStrike" cap="none" normalizeH="0" baseline="0" dirty="0">
                <a:ln>
                  <a:noFill/>
                </a:ln>
                <a:solidFill>
                  <a:srgbClr val="BCBEC4"/>
                </a:solidFill>
                <a:effectLst/>
                <a:latin typeface="JetBrains Mono"/>
              </a:rPr>
            </a:br>
            <a:r>
              <a:rPr kumimoji="0" lang="en-US" sz="900" b="0" i="0" u="none" strike="noStrike" cap="none" normalizeH="0" baseline="0" dirty="0">
                <a:ln>
                  <a:noFill/>
                </a:ln>
                <a:solidFill>
                  <a:srgbClr val="BCBEC4"/>
                </a:solidFill>
                <a:effectLst/>
                <a:latin typeface="JetBrains Mono"/>
              </a:rPr>
              <a:t>    </a:t>
            </a:r>
            <a:r>
              <a:rPr kumimoji="0" lang="en-US" sz="900" b="0" i="0" u="none" strike="noStrike" cap="none" normalizeH="0" baseline="0" dirty="0" err="1">
                <a:ln>
                  <a:noFill/>
                </a:ln>
                <a:solidFill>
                  <a:srgbClr val="BCBEC4"/>
                </a:solidFill>
                <a:effectLst/>
                <a:latin typeface="JetBrains Mono"/>
              </a:rPr>
              <a:t>time.sleep</a:t>
            </a:r>
            <a:r>
              <a:rPr kumimoji="0" lang="en-US" sz="900" b="0" i="0" u="none" strike="noStrike" cap="none" normalizeH="0" baseline="0" dirty="0">
                <a:ln>
                  <a:noFill/>
                </a:ln>
                <a:solidFill>
                  <a:srgbClr val="BCBEC4"/>
                </a:solidFill>
                <a:effectLst/>
                <a:latin typeface="JetBrains Mono"/>
              </a:rPr>
              <a:t>(</a:t>
            </a:r>
            <a:r>
              <a:rPr kumimoji="0" lang="en-US" sz="900" b="0" i="0" u="none" strike="noStrike" cap="none" normalizeH="0" baseline="0" dirty="0">
                <a:ln>
                  <a:noFill/>
                </a:ln>
                <a:solidFill>
                  <a:srgbClr val="2AACB8"/>
                </a:solidFill>
                <a:effectLst/>
                <a:latin typeface="JetBrains Mono"/>
              </a:rPr>
              <a:t>3</a:t>
            </a:r>
            <a:r>
              <a:rPr kumimoji="0" lang="en-US" sz="900" b="0" i="0" u="none" strike="noStrike" cap="none" normalizeH="0" baseline="0" dirty="0">
                <a:ln>
                  <a:noFill/>
                </a:ln>
                <a:solidFill>
                  <a:srgbClr val="BCBEC4"/>
                </a:solidFill>
                <a:effectLst/>
                <a:latin typeface="JetBrains Mono"/>
              </a:rPr>
              <a:t>)</a:t>
            </a:r>
            <a:br>
              <a:rPr kumimoji="0" lang="en-US" sz="900" b="0" i="0" u="none" strike="noStrike" cap="none" normalizeH="0" baseline="0" dirty="0">
                <a:ln>
                  <a:noFill/>
                </a:ln>
                <a:solidFill>
                  <a:srgbClr val="BCBEC4"/>
                </a:solidFill>
                <a:effectLst/>
                <a:latin typeface="JetBrains Mono"/>
              </a:rPr>
            </a:br>
            <a:r>
              <a:rPr kumimoji="0" lang="en-US" sz="900" b="0" i="0" u="none" strike="noStrike" cap="none" normalizeH="0" baseline="0" dirty="0">
                <a:ln>
                  <a:noFill/>
                </a:ln>
                <a:solidFill>
                  <a:srgbClr val="BCBEC4"/>
                </a:solidFill>
                <a:effectLst/>
                <a:latin typeface="JetBrains Mono"/>
              </a:rPr>
              <a:t>    </a:t>
            </a:r>
            <a:r>
              <a:rPr kumimoji="0" lang="en-US" sz="900" b="0" i="0" u="none" strike="noStrike" cap="none" normalizeH="0" baseline="0" dirty="0" err="1">
                <a:ln>
                  <a:noFill/>
                </a:ln>
                <a:solidFill>
                  <a:srgbClr val="BCBEC4"/>
                </a:solidFill>
                <a:effectLst/>
                <a:latin typeface="JetBrains Mono"/>
              </a:rPr>
              <a:t>balance.value</a:t>
            </a:r>
            <a:r>
              <a:rPr kumimoji="0" lang="en-US" sz="900" b="0" i="0" u="none" strike="noStrike" cap="none" normalizeH="0" baseline="0" dirty="0">
                <a:ln>
                  <a:noFill/>
                </a:ln>
                <a:solidFill>
                  <a:srgbClr val="BCBEC4"/>
                </a:solidFill>
                <a:effectLst/>
                <a:latin typeface="JetBrains Mono"/>
              </a:rPr>
              <a:t> -= amount</a:t>
            </a:r>
            <a:br>
              <a:rPr kumimoji="0" lang="en-US" sz="900" b="0" i="0" u="none" strike="noStrike" cap="none" normalizeH="0" baseline="0" dirty="0">
                <a:ln>
                  <a:noFill/>
                </a:ln>
                <a:solidFill>
                  <a:srgbClr val="BCBEC4"/>
                </a:solidFill>
                <a:effectLst/>
                <a:latin typeface="JetBrains Mono"/>
              </a:rPr>
            </a:br>
            <a:r>
              <a:rPr kumimoji="0" lang="en-US" sz="900" b="0" i="0" u="none" strike="noStrike" cap="none" normalizeH="0" baseline="0" dirty="0">
                <a:ln>
                  <a:noFill/>
                </a:ln>
                <a:solidFill>
                  <a:srgbClr val="BCBEC4"/>
                </a:solidFill>
                <a:effectLst/>
                <a:latin typeface="JetBrains Mono"/>
              </a:rPr>
              <a:t>    </a:t>
            </a:r>
            <a:r>
              <a:rPr kumimoji="0" lang="en-US" sz="900" b="0" i="0" u="none" strike="noStrike" cap="none" normalizeH="0" baseline="0" dirty="0" err="1">
                <a:ln>
                  <a:noFill/>
                </a:ln>
                <a:solidFill>
                  <a:srgbClr val="BCBEC4"/>
                </a:solidFill>
                <a:effectLst/>
                <a:latin typeface="JetBrains Mono"/>
              </a:rPr>
              <a:t>output_queue.put</a:t>
            </a:r>
            <a:r>
              <a:rPr kumimoji="0" lang="en-US" sz="900" b="0" i="0" u="none" strike="noStrike" cap="none" normalizeH="0" baseline="0" dirty="0">
                <a:ln>
                  <a:noFill/>
                </a:ln>
                <a:solidFill>
                  <a:srgbClr val="BCBEC4"/>
                </a:solidFill>
                <a:effectLst/>
                <a:latin typeface="JetBrains Mono"/>
              </a:rPr>
              <a:t>(</a:t>
            </a:r>
            <a:r>
              <a:rPr kumimoji="0" lang="en-US" sz="900" b="0" i="0" u="none" strike="noStrike" cap="none" normalizeH="0" baseline="0" dirty="0" err="1">
                <a:ln>
                  <a:noFill/>
                </a:ln>
                <a:solidFill>
                  <a:srgbClr val="6AAB73"/>
                </a:solidFill>
                <a:effectLst/>
                <a:latin typeface="JetBrains Mono"/>
              </a:rPr>
              <a:t>f"Withdrawal</a:t>
            </a:r>
            <a:r>
              <a:rPr kumimoji="0" lang="en-US" sz="900" b="0" i="0" u="none" strike="noStrike" cap="none" normalizeH="0" baseline="0" dirty="0">
                <a:ln>
                  <a:noFill/>
                </a:ln>
                <a:solidFill>
                  <a:srgbClr val="6AAB73"/>
                </a:solidFill>
                <a:effectLst/>
                <a:latin typeface="JetBrains Mono"/>
              </a:rPr>
              <a:t> of $</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BCBEC4"/>
                </a:solidFill>
                <a:effectLst/>
                <a:latin typeface="JetBrains Mono"/>
              </a:rPr>
              <a:t>amount</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6AAB73"/>
                </a:solidFill>
                <a:effectLst/>
                <a:latin typeface="JetBrains Mono"/>
              </a:rPr>
              <a:t> completed. Updated Balance: $</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err="1">
                <a:ln>
                  <a:noFill/>
                </a:ln>
                <a:solidFill>
                  <a:srgbClr val="BCBEC4"/>
                </a:solidFill>
                <a:effectLst/>
                <a:latin typeface="JetBrains Mono"/>
              </a:rPr>
              <a:t>balance.value</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6AAB73"/>
                </a:solidFill>
                <a:effectLst/>
                <a:latin typeface="JetBrains Mono"/>
              </a:rPr>
              <a:t>"</a:t>
            </a:r>
            <a:r>
              <a:rPr kumimoji="0" lang="en-US" sz="900" b="0" i="0" u="none" strike="noStrike" cap="none" normalizeH="0" baseline="0" dirty="0">
                <a:ln>
                  <a:noFill/>
                </a:ln>
                <a:solidFill>
                  <a:srgbClr val="BCBEC4"/>
                </a:solidFill>
                <a:effectLst/>
                <a:latin typeface="JetBrains Mono"/>
              </a:rPr>
              <a:t>)</a:t>
            </a:r>
            <a:br>
              <a:rPr kumimoji="0" lang="en-US" sz="900" b="0" i="0" u="none" strike="noStrike" cap="none" normalizeH="0" baseline="0" dirty="0">
                <a:ln>
                  <a:noFill/>
                </a:ln>
                <a:solidFill>
                  <a:srgbClr val="BCBEC4"/>
                </a:solidFill>
                <a:effectLst/>
                <a:latin typeface="JetBrains Mono"/>
              </a:rPr>
            </a:br>
            <a:br>
              <a:rPr kumimoji="0" lang="en-US" sz="900" b="0" i="0" u="none" strike="noStrike" cap="none" normalizeH="0" baseline="0" dirty="0">
                <a:ln>
                  <a:noFill/>
                </a:ln>
                <a:solidFill>
                  <a:srgbClr val="BCBEC4"/>
                </a:solidFill>
                <a:effectLst/>
                <a:latin typeface="JetBrains Mono"/>
              </a:rPr>
            </a:br>
            <a:r>
              <a:rPr kumimoji="0" lang="en-US" sz="900" b="0" i="0" u="none" strike="noStrike" cap="none" normalizeH="0" baseline="0" dirty="0" err="1">
                <a:ln>
                  <a:noFill/>
                </a:ln>
                <a:solidFill>
                  <a:srgbClr val="CF8E6D"/>
                </a:solidFill>
                <a:effectLst/>
                <a:latin typeface="JetBrains Mono"/>
              </a:rPr>
              <a:t>def</a:t>
            </a:r>
            <a:r>
              <a:rPr kumimoji="0" lang="en-US" sz="900" b="0" i="0" u="none" strike="noStrike" cap="none" normalizeH="0" baseline="0" dirty="0">
                <a:ln>
                  <a:noFill/>
                </a:ln>
                <a:solidFill>
                  <a:srgbClr val="CF8E6D"/>
                </a:solidFill>
                <a:effectLst/>
                <a:latin typeface="JetBrains Mono"/>
              </a:rPr>
              <a:t> </a:t>
            </a:r>
            <a:r>
              <a:rPr kumimoji="0" lang="en-US" sz="900" b="0" i="0" u="none" strike="noStrike" cap="none" normalizeH="0" baseline="0" dirty="0" err="1">
                <a:ln>
                  <a:noFill/>
                </a:ln>
                <a:solidFill>
                  <a:srgbClr val="56A8F5"/>
                </a:solidFill>
                <a:effectLst/>
                <a:latin typeface="JetBrains Mono"/>
              </a:rPr>
              <a:t>deposit_amount</a:t>
            </a:r>
            <a:r>
              <a:rPr kumimoji="0" lang="en-US" sz="900" b="0" i="0" u="none" strike="noStrike" cap="none" normalizeH="0" baseline="0" dirty="0">
                <a:ln>
                  <a:noFill/>
                </a:ln>
                <a:solidFill>
                  <a:srgbClr val="BCBEC4"/>
                </a:solidFill>
                <a:effectLst/>
                <a:latin typeface="JetBrains Mono"/>
              </a:rPr>
              <a:t>(</a:t>
            </a:r>
            <a:r>
              <a:rPr kumimoji="0" lang="en-US" sz="900" b="0" i="0" u="none" strike="noStrike" cap="none" normalizeH="0" baseline="0" dirty="0" err="1">
                <a:ln>
                  <a:noFill/>
                </a:ln>
                <a:solidFill>
                  <a:srgbClr val="BCBEC4"/>
                </a:solidFill>
                <a:effectLst/>
                <a:latin typeface="JetBrains Mono"/>
              </a:rPr>
              <a:t>output_queue</a:t>
            </a:r>
            <a:r>
              <a:rPr kumimoji="0" lang="en-US" sz="900" b="0" i="0" u="none" strike="noStrike" cap="none" normalizeH="0" baseline="0" dirty="0">
                <a:ln>
                  <a:noFill/>
                </a:ln>
                <a:solidFill>
                  <a:srgbClr val="BCBEC4"/>
                </a:solidFill>
                <a:effectLst/>
                <a:latin typeface="JetBrains Mono"/>
              </a:rPr>
              <a:t>, balance, amount):</a:t>
            </a:r>
            <a:br>
              <a:rPr kumimoji="0" lang="en-US" sz="900" b="0" i="0" u="none" strike="noStrike" cap="none" normalizeH="0" baseline="0" dirty="0">
                <a:ln>
                  <a:noFill/>
                </a:ln>
                <a:solidFill>
                  <a:srgbClr val="BCBEC4"/>
                </a:solidFill>
                <a:effectLst/>
                <a:latin typeface="JetBrains Mono"/>
              </a:rPr>
            </a:br>
            <a:r>
              <a:rPr kumimoji="0" lang="en-US" sz="900" b="0" i="0" u="none" strike="noStrike" cap="none" normalizeH="0" baseline="0" dirty="0">
                <a:ln>
                  <a:noFill/>
                </a:ln>
                <a:solidFill>
                  <a:srgbClr val="BCBEC4"/>
                </a:solidFill>
                <a:effectLst/>
                <a:latin typeface="JetBrains Mono"/>
              </a:rPr>
              <a:t>    </a:t>
            </a:r>
            <a:r>
              <a:rPr kumimoji="0" lang="en-US" sz="900" b="0" i="0" u="none" strike="noStrike" cap="none" normalizeH="0" baseline="0" dirty="0" err="1">
                <a:ln>
                  <a:noFill/>
                </a:ln>
                <a:solidFill>
                  <a:srgbClr val="BCBEC4"/>
                </a:solidFill>
                <a:effectLst/>
                <a:latin typeface="JetBrains Mono"/>
              </a:rPr>
              <a:t>output_queue.put</a:t>
            </a:r>
            <a:r>
              <a:rPr kumimoji="0" lang="en-US" sz="900" b="0" i="0" u="none" strike="noStrike" cap="none" normalizeH="0" baseline="0" dirty="0">
                <a:ln>
                  <a:noFill/>
                </a:ln>
                <a:solidFill>
                  <a:srgbClr val="BCBEC4"/>
                </a:solidFill>
                <a:effectLst/>
                <a:latin typeface="JetBrains Mono"/>
              </a:rPr>
              <a:t>(</a:t>
            </a:r>
            <a:r>
              <a:rPr kumimoji="0" lang="en-US" sz="900" b="0" i="0" u="none" strike="noStrike" cap="none" normalizeH="0" baseline="0" dirty="0" err="1">
                <a:ln>
                  <a:noFill/>
                </a:ln>
                <a:solidFill>
                  <a:srgbClr val="6AAB73"/>
                </a:solidFill>
                <a:effectLst/>
                <a:latin typeface="JetBrains Mono"/>
              </a:rPr>
              <a:t>f"Deposit</a:t>
            </a:r>
            <a:r>
              <a:rPr kumimoji="0" lang="en-US" sz="900" b="0" i="0" u="none" strike="noStrike" cap="none" normalizeH="0" baseline="0" dirty="0">
                <a:ln>
                  <a:noFill/>
                </a:ln>
                <a:solidFill>
                  <a:srgbClr val="6AAB73"/>
                </a:solidFill>
                <a:effectLst/>
                <a:latin typeface="JetBrains Mono"/>
              </a:rPr>
              <a:t> of $</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BCBEC4"/>
                </a:solidFill>
                <a:effectLst/>
                <a:latin typeface="JetBrains Mono"/>
              </a:rPr>
              <a:t>amount</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6AAB73"/>
                </a:solidFill>
                <a:effectLst/>
                <a:latin typeface="JetBrains Mono"/>
              </a:rPr>
              <a:t> started"</a:t>
            </a:r>
            <a:r>
              <a:rPr kumimoji="0" lang="en-US" sz="900" b="0" i="0" u="none" strike="noStrike" cap="none" normalizeH="0" baseline="0" dirty="0">
                <a:ln>
                  <a:noFill/>
                </a:ln>
                <a:solidFill>
                  <a:srgbClr val="BCBEC4"/>
                </a:solidFill>
                <a:effectLst/>
                <a:latin typeface="JetBrains Mono"/>
              </a:rPr>
              <a:t>)</a:t>
            </a:r>
            <a:br>
              <a:rPr kumimoji="0" lang="en-US" sz="900" b="0" i="0" u="none" strike="noStrike" cap="none" normalizeH="0" baseline="0" dirty="0">
                <a:ln>
                  <a:noFill/>
                </a:ln>
                <a:solidFill>
                  <a:srgbClr val="BCBEC4"/>
                </a:solidFill>
                <a:effectLst/>
                <a:latin typeface="JetBrains Mono"/>
              </a:rPr>
            </a:br>
            <a:r>
              <a:rPr kumimoji="0" lang="en-US" sz="900" b="0" i="0" u="none" strike="noStrike" cap="none" normalizeH="0" baseline="0" dirty="0">
                <a:ln>
                  <a:noFill/>
                </a:ln>
                <a:solidFill>
                  <a:srgbClr val="BCBEC4"/>
                </a:solidFill>
                <a:effectLst/>
                <a:latin typeface="JetBrains Mono"/>
              </a:rPr>
              <a:t>    </a:t>
            </a:r>
            <a:r>
              <a:rPr kumimoji="0" lang="en-US" sz="900" b="0" i="0" u="none" strike="noStrike" cap="none" normalizeH="0" baseline="0" dirty="0" err="1">
                <a:ln>
                  <a:noFill/>
                </a:ln>
                <a:solidFill>
                  <a:srgbClr val="BCBEC4"/>
                </a:solidFill>
                <a:effectLst/>
                <a:latin typeface="JetBrains Mono"/>
              </a:rPr>
              <a:t>time.sleep</a:t>
            </a:r>
            <a:r>
              <a:rPr kumimoji="0" lang="en-US" sz="900" b="0" i="0" u="none" strike="noStrike" cap="none" normalizeH="0" baseline="0" dirty="0">
                <a:ln>
                  <a:noFill/>
                </a:ln>
                <a:solidFill>
                  <a:srgbClr val="BCBEC4"/>
                </a:solidFill>
                <a:effectLst/>
                <a:latin typeface="JetBrains Mono"/>
              </a:rPr>
              <a:t>(</a:t>
            </a:r>
            <a:r>
              <a:rPr kumimoji="0" lang="en-US" sz="900" b="0" i="0" u="none" strike="noStrike" cap="none" normalizeH="0" baseline="0" dirty="0">
                <a:ln>
                  <a:noFill/>
                </a:ln>
                <a:solidFill>
                  <a:srgbClr val="2AACB8"/>
                </a:solidFill>
                <a:effectLst/>
                <a:latin typeface="JetBrains Mono"/>
              </a:rPr>
              <a:t>2</a:t>
            </a:r>
            <a:r>
              <a:rPr kumimoji="0" lang="en-US" sz="900" b="0" i="0" u="none" strike="noStrike" cap="none" normalizeH="0" baseline="0" dirty="0">
                <a:ln>
                  <a:noFill/>
                </a:ln>
                <a:solidFill>
                  <a:srgbClr val="BCBEC4"/>
                </a:solidFill>
                <a:effectLst/>
                <a:latin typeface="JetBrains Mono"/>
              </a:rPr>
              <a:t>)</a:t>
            </a:r>
            <a:br>
              <a:rPr kumimoji="0" lang="en-US" sz="900" b="0" i="0" u="none" strike="noStrike" cap="none" normalizeH="0" baseline="0" dirty="0">
                <a:ln>
                  <a:noFill/>
                </a:ln>
                <a:solidFill>
                  <a:srgbClr val="BCBEC4"/>
                </a:solidFill>
                <a:effectLst/>
                <a:latin typeface="JetBrains Mono"/>
              </a:rPr>
            </a:br>
            <a:r>
              <a:rPr kumimoji="0" lang="en-US" sz="900" b="0" i="0" u="none" strike="noStrike" cap="none" normalizeH="0" baseline="0" dirty="0">
                <a:ln>
                  <a:noFill/>
                </a:ln>
                <a:solidFill>
                  <a:srgbClr val="BCBEC4"/>
                </a:solidFill>
                <a:effectLst/>
                <a:latin typeface="JetBrains Mono"/>
              </a:rPr>
              <a:t>    </a:t>
            </a:r>
            <a:r>
              <a:rPr kumimoji="0" lang="en-US" sz="900" b="0" i="0" u="none" strike="noStrike" cap="none" normalizeH="0" baseline="0" dirty="0" err="1">
                <a:ln>
                  <a:noFill/>
                </a:ln>
                <a:solidFill>
                  <a:srgbClr val="BCBEC4"/>
                </a:solidFill>
                <a:effectLst/>
                <a:latin typeface="JetBrains Mono"/>
              </a:rPr>
              <a:t>balance.value</a:t>
            </a:r>
            <a:r>
              <a:rPr kumimoji="0" lang="en-US" sz="900" b="0" i="0" u="none" strike="noStrike" cap="none" normalizeH="0" baseline="0" dirty="0">
                <a:ln>
                  <a:noFill/>
                </a:ln>
                <a:solidFill>
                  <a:srgbClr val="BCBEC4"/>
                </a:solidFill>
                <a:effectLst/>
                <a:latin typeface="JetBrains Mono"/>
              </a:rPr>
              <a:t> += amount</a:t>
            </a:r>
            <a:br>
              <a:rPr kumimoji="0" lang="en-US" sz="900" b="0" i="0" u="none" strike="noStrike" cap="none" normalizeH="0" baseline="0" dirty="0">
                <a:ln>
                  <a:noFill/>
                </a:ln>
                <a:solidFill>
                  <a:srgbClr val="BCBEC4"/>
                </a:solidFill>
                <a:effectLst/>
                <a:latin typeface="JetBrains Mono"/>
              </a:rPr>
            </a:br>
            <a:r>
              <a:rPr kumimoji="0" lang="en-US" sz="900" b="0" i="0" u="none" strike="noStrike" cap="none" normalizeH="0" baseline="0" dirty="0">
                <a:ln>
                  <a:noFill/>
                </a:ln>
                <a:solidFill>
                  <a:srgbClr val="BCBEC4"/>
                </a:solidFill>
                <a:effectLst/>
                <a:latin typeface="JetBrains Mono"/>
              </a:rPr>
              <a:t>    </a:t>
            </a:r>
            <a:r>
              <a:rPr kumimoji="0" lang="en-US" sz="900" b="0" i="0" u="none" strike="noStrike" cap="none" normalizeH="0" baseline="0" dirty="0" err="1">
                <a:ln>
                  <a:noFill/>
                </a:ln>
                <a:solidFill>
                  <a:srgbClr val="BCBEC4"/>
                </a:solidFill>
                <a:effectLst/>
                <a:latin typeface="JetBrains Mono"/>
              </a:rPr>
              <a:t>output_queue.put</a:t>
            </a:r>
            <a:r>
              <a:rPr kumimoji="0" lang="en-US" sz="900" b="0" i="0" u="none" strike="noStrike" cap="none" normalizeH="0" baseline="0" dirty="0">
                <a:ln>
                  <a:noFill/>
                </a:ln>
                <a:solidFill>
                  <a:srgbClr val="BCBEC4"/>
                </a:solidFill>
                <a:effectLst/>
                <a:latin typeface="JetBrains Mono"/>
              </a:rPr>
              <a:t>(</a:t>
            </a:r>
            <a:r>
              <a:rPr kumimoji="0" lang="en-US" sz="900" b="0" i="0" u="none" strike="noStrike" cap="none" normalizeH="0" baseline="0" dirty="0" err="1">
                <a:ln>
                  <a:noFill/>
                </a:ln>
                <a:solidFill>
                  <a:srgbClr val="6AAB73"/>
                </a:solidFill>
                <a:effectLst/>
                <a:latin typeface="JetBrains Mono"/>
              </a:rPr>
              <a:t>f"Deposit</a:t>
            </a:r>
            <a:r>
              <a:rPr kumimoji="0" lang="en-US" sz="900" b="0" i="0" u="none" strike="noStrike" cap="none" normalizeH="0" baseline="0" dirty="0">
                <a:ln>
                  <a:noFill/>
                </a:ln>
                <a:solidFill>
                  <a:srgbClr val="6AAB73"/>
                </a:solidFill>
                <a:effectLst/>
                <a:latin typeface="JetBrains Mono"/>
              </a:rPr>
              <a:t> of $</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BCBEC4"/>
                </a:solidFill>
                <a:effectLst/>
                <a:latin typeface="JetBrains Mono"/>
              </a:rPr>
              <a:t>amount</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6AAB73"/>
                </a:solidFill>
                <a:effectLst/>
                <a:latin typeface="JetBrains Mono"/>
              </a:rPr>
              <a:t> completed. Updated Balance: $</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err="1">
                <a:ln>
                  <a:noFill/>
                </a:ln>
                <a:solidFill>
                  <a:srgbClr val="BCBEC4"/>
                </a:solidFill>
                <a:effectLst/>
                <a:latin typeface="JetBrains Mono"/>
              </a:rPr>
              <a:t>balance.value</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6AAB73"/>
                </a:solidFill>
                <a:effectLst/>
                <a:latin typeface="JetBrains Mono"/>
              </a:rPr>
              <a:t>"</a:t>
            </a:r>
            <a:r>
              <a:rPr kumimoji="0" lang="en-US" sz="900" b="0" i="0" u="none" strike="noStrike" cap="none" normalizeH="0" baseline="0" dirty="0">
                <a:ln>
                  <a:noFill/>
                </a:ln>
                <a:solidFill>
                  <a:srgbClr val="BCBEC4"/>
                </a:solidFill>
                <a:effectLst/>
                <a:latin typeface="JetBrains Mono"/>
              </a:rPr>
              <a:t>)</a:t>
            </a:r>
            <a:br>
              <a:rPr kumimoji="0" lang="en-US" sz="900" b="0" i="0" u="none" strike="noStrike" cap="none" normalizeH="0" baseline="0" dirty="0">
                <a:ln>
                  <a:noFill/>
                </a:ln>
                <a:solidFill>
                  <a:srgbClr val="BCBEC4"/>
                </a:solidFill>
                <a:effectLst/>
                <a:latin typeface="JetBrains Mono"/>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4185139" y="1279549"/>
            <a:ext cx="4768947" cy="2308324"/>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CF8E6D"/>
                </a:solidFill>
                <a:effectLst/>
                <a:latin typeface="JetBrains Mono"/>
              </a:rPr>
              <a:t>def</a:t>
            </a:r>
            <a:r>
              <a:rPr kumimoji="0" lang="en-US" sz="900" b="0" i="0" u="none" strike="noStrike" cap="none" normalizeH="0" baseline="0" dirty="0">
                <a:ln>
                  <a:noFill/>
                </a:ln>
                <a:solidFill>
                  <a:srgbClr val="CF8E6D"/>
                </a:solidFill>
                <a:effectLst/>
                <a:latin typeface="JetBrains Mono"/>
              </a:rPr>
              <a:t> </a:t>
            </a:r>
            <a:r>
              <a:rPr kumimoji="0" lang="en-US" sz="900" b="0" i="0" u="none" strike="noStrike" cap="none" normalizeH="0" baseline="0" dirty="0" err="1">
                <a:ln>
                  <a:noFill/>
                </a:ln>
                <a:solidFill>
                  <a:srgbClr val="56A8F5"/>
                </a:solidFill>
                <a:effectLst/>
                <a:latin typeface="JetBrains Mono"/>
              </a:rPr>
              <a:t>transfer_amount</a:t>
            </a:r>
            <a:r>
              <a:rPr kumimoji="0" lang="en-US" sz="900" b="0" i="0" u="none" strike="noStrike" cap="none" normalizeH="0" baseline="0" dirty="0">
                <a:ln>
                  <a:noFill/>
                </a:ln>
                <a:solidFill>
                  <a:srgbClr val="BCBEC4"/>
                </a:solidFill>
                <a:effectLst/>
                <a:latin typeface="JetBrains Mono"/>
              </a:rPr>
              <a:t>(</a:t>
            </a:r>
            <a:r>
              <a:rPr kumimoji="0" lang="en-US" sz="900" b="0" i="0" u="none" strike="noStrike" cap="none" normalizeH="0" baseline="0" dirty="0" err="1">
                <a:ln>
                  <a:noFill/>
                </a:ln>
                <a:solidFill>
                  <a:srgbClr val="BCBEC4"/>
                </a:solidFill>
                <a:effectLst/>
                <a:latin typeface="JetBrains Mono"/>
              </a:rPr>
              <a:t>output_queue</a:t>
            </a:r>
            <a:r>
              <a:rPr kumimoji="0" lang="en-US" sz="900" b="0" i="0" u="none" strike="noStrike" cap="none" normalizeH="0" baseline="0" dirty="0">
                <a:ln>
                  <a:noFill/>
                </a:ln>
                <a:solidFill>
                  <a:srgbClr val="BCBEC4"/>
                </a:solidFill>
                <a:effectLst/>
                <a:latin typeface="JetBrains Mono"/>
              </a:rPr>
              <a:t>, balance, amount):</a:t>
            </a:r>
            <a:br>
              <a:rPr kumimoji="0" lang="en-US" sz="900" b="0" i="0" u="none" strike="noStrike" cap="none" normalizeH="0" baseline="0" dirty="0">
                <a:ln>
                  <a:noFill/>
                </a:ln>
                <a:solidFill>
                  <a:srgbClr val="BCBEC4"/>
                </a:solidFill>
                <a:effectLst/>
                <a:latin typeface="JetBrains Mono"/>
              </a:rPr>
            </a:br>
            <a:r>
              <a:rPr kumimoji="0" lang="en-US" sz="900" b="0" i="0" u="none" strike="noStrike" cap="none" normalizeH="0" baseline="0" dirty="0">
                <a:ln>
                  <a:noFill/>
                </a:ln>
                <a:solidFill>
                  <a:srgbClr val="BCBEC4"/>
                </a:solidFill>
                <a:effectLst/>
                <a:latin typeface="JetBrains Mono"/>
              </a:rPr>
              <a:t>    </a:t>
            </a:r>
            <a:r>
              <a:rPr kumimoji="0" lang="en-US" sz="900" b="0" i="0" u="none" strike="noStrike" cap="none" normalizeH="0" baseline="0" dirty="0" err="1">
                <a:ln>
                  <a:noFill/>
                </a:ln>
                <a:solidFill>
                  <a:srgbClr val="BCBEC4"/>
                </a:solidFill>
                <a:effectLst/>
                <a:latin typeface="JetBrains Mono"/>
              </a:rPr>
              <a:t>output_queue.put</a:t>
            </a:r>
            <a:r>
              <a:rPr kumimoji="0" lang="en-US" sz="900" b="0" i="0" u="none" strike="noStrike" cap="none" normalizeH="0" baseline="0" dirty="0">
                <a:ln>
                  <a:noFill/>
                </a:ln>
                <a:solidFill>
                  <a:srgbClr val="BCBEC4"/>
                </a:solidFill>
                <a:effectLst/>
                <a:latin typeface="JetBrains Mono"/>
              </a:rPr>
              <a:t>(</a:t>
            </a:r>
            <a:r>
              <a:rPr kumimoji="0" lang="en-US" sz="900" b="0" i="0" u="none" strike="noStrike" cap="none" normalizeH="0" baseline="0" dirty="0" err="1">
                <a:ln>
                  <a:noFill/>
                </a:ln>
                <a:solidFill>
                  <a:srgbClr val="6AAB73"/>
                </a:solidFill>
                <a:effectLst/>
                <a:latin typeface="JetBrains Mono"/>
              </a:rPr>
              <a:t>f"Transfer</a:t>
            </a:r>
            <a:r>
              <a:rPr kumimoji="0" lang="en-US" sz="900" b="0" i="0" u="none" strike="noStrike" cap="none" normalizeH="0" baseline="0" dirty="0">
                <a:ln>
                  <a:noFill/>
                </a:ln>
                <a:solidFill>
                  <a:srgbClr val="6AAB73"/>
                </a:solidFill>
                <a:effectLst/>
                <a:latin typeface="JetBrains Mono"/>
              </a:rPr>
              <a:t> of $</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BCBEC4"/>
                </a:solidFill>
                <a:effectLst/>
                <a:latin typeface="JetBrains Mono"/>
              </a:rPr>
              <a:t>amount</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6AAB73"/>
                </a:solidFill>
                <a:effectLst/>
                <a:latin typeface="JetBrains Mono"/>
              </a:rPr>
              <a:t> started"</a:t>
            </a:r>
            <a:r>
              <a:rPr kumimoji="0" lang="en-US" sz="900" b="0" i="0" u="none" strike="noStrike" cap="none" normalizeH="0" baseline="0" dirty="0">
                <a:ln>
                  <a:noFill/>
                </a:ln>
                <a:solidFill>
                  <a:srgbClr val="BCBEC4"/>
                </a:solidFill>
                <a:effectLst/>
                <a:latin typeface="JetBrains Mono"/>
              </a:rPr>
              <a:t>)</a:t>
            </a:r>
            <a:br>
              <a:rPr kumimoji="0" lang="en-US" sz="900" b="0" i="0" u="none" strike="noStrike" cap="none" normalizeH="0" baseline="0" dirty="0">
                <a:ln>
                  <a:noFill/>
                </a:ln>
                <a:solidFill>
                  <a:srgbClr val="BCBEC4"/>
                </a:solidFill>
                <a:effectLst/>
                <a:latin typeface="JetBrains Mono"/>
              </a:rPr>
            </a:br>
            <a:r>
              <a:rPr kumimoji="0" lang="en-US" sz="900" b="0" i="0" u="none" strike="noStrike" cap="none" normalizeH="0" baseline="0" dirty="0">
                <a:ln>
                  <a:noFill/>
                </a:ln>
                <a:solidFill>
                  <a:srgbClr val="BCBEC4"/>
                </a:solidFill>
                <a:effectLst/>
                <a:latin typeface="JetBrains Mono"/>
              </a:rPr>
              <a:t>    </a:t>
            </a:r>
            <a:r>
              <a:rPr kumimoji="0" lang="en-US" sz="900" b="0" i="0" u="none" strike="noStrike" cap="none" normalizeH="0" baseline="0" dirty="0" err="1">
                <a:ln>
                  <a:noFill/>
                </a:ln>
                <a:solidFill>
                  <a:srgbClr val="BCBEC4"/>
                </a:solidFill>
                <a:effectLst/>
                <a:latin typeface="JetBrains Mono"/>
              </a:rPr>
              <a:t>time.sleep</a:t>
            </a:r>
            <a:r>
              <a:rPr kumimoji="0" lang="en-US" sz="900" b="0" i="0" u="none" strike="noStrike" cap="none" normalizeH="0" baseline="0" dirty="0">
                <a:ln>
                  <a:noFill/>
                </a:ln>
                <a:solidFill>
                  <a:srgbClr val="BCBEC4"/>
                </a:solidFill>
                <a:effectLst/>
                <a:latin typeface="JetBrains Mono"/>
              </a:rPr>
              <a:t>(</a:t>
            </a:r>
            <a:r>
              <a:rPr kumimoji="0" lang="en-US" sz="900" b="0" i="0" u="none" strike="noStrike" cap="none" normalizeH="0" baseline="0" dirty="0">
                <a:ln>
                  <a:noFill/>
                </a:ln>
                <a:solidFill>
                  <a:srgbClr val="2AACB8"/>
                </a:solidFill>
                <a:effectLst/>
                <a:latin typeface="JetBrains Mono"/>
              </a:rPr>
              <a:t>4</a:t>
            </a:r>
            <a:r>
              <a:rPr kumimoji="0" lang="en-US" sz="900" b="0" i="0" u="none" strike="noStrike" cap="none" normalizeH="0" baseline="0" dirty="0">
                <a:ln>
                  <a:noFill/>
                </a:ln>
                <a:solidFill>
                  <a:srgbClr val="BCBEC4"/>
                </a:solidFill>
                <a:effectLst/>
                <a:latin typeface="JetBrains Mono"/>
              </a:rPr>
              <a:t>)</a:t>
            </a:r>
            <a:br>
              <a:rPr kumimoji="0" lang="en-US" sz="900" b="0" i="0" u="none" strike="noStrike" cap="none" normalizeH="0" baseline="0" dirty="0">
                <a:ln>
                  <a:noFill/>
                </a:ln>
                <a:solidFill>
                  <a:srgbClr val="BCBEC4"/>
                </a:solidFill>
                <a:effectLst/>
                <a:latin typeface="JetBrains Mono"/>
              </a:rPr>
            </a:br>
            <a:r>
              <a:rPr kumimoji="0" lang="en-US" sz="900" b="0" i="0" u="none" strike="noStrike" cap="none" normalizeH="0" baseline="0" dirty="0">
                <a:ln>
                  <a:noFill/>
                </a:ln>
                <a:solidFill>
                  <a:srgbClr val="BCBEC4"/>
                </a:solidFill>
                <a:effectLst/>
                <a:latin typeface="JetBrains Mono"/>
              </a:rPr>
              <a:t>    </a:t>
            </a:r>
            <a:r>
              <a:rPr kumimoji="0" lang="en-US" sz="900" b="0" i="0" u="none" strike="noStrike" cap="none" normalizeH="0" baseline="0" dirty="0" err="1">
                <a:ln>
                  <a:noFill/>
                </a:ln>
                <a:solidFill>
                  <a:srgbClr val="BCBEC4"/>
                </a:solidFill>
                <a:effectLst/>
                <a:latin typeface="JetBrains Mono"/>
              </a:rPr>
              <a:t>balance.value</a:t>
            </a:r>
            <a:r>
              <a:rPr kumimoji="0" lang="en-US" sz="900" b="0" i="0" u="none" strike="noStrike" cap="none" normalizeH="0" baseline="0" dirty="0">
                <a:ln>
                  <a:noFill/>
                </a:ln>
                <a:solidFill>
                  <a:srgbClr val="BCBEC4"/>
                </a:solidFill>
                <a:effectLst/>
                <a:latin typeface="JetBrains Mono"/>
              </a:rPr>
              <a:t> -= amount  </a:t>
            </a:r>
            <a:r>
              <a:rPr kumimoji="0" lang="en-US" sz="900" b="0" i="0" u="none" strike="noStrike" cap="none" normalizeH="0" baseline="0" dirty="0">
                <a:ln>
                  <a:noFill/>
                </a:ln>
                <a:solidFill>
                  <a:srgbClr val="7A7E85"/>
                </a:solidFill>
                <a:effectLst/>
                <a:latin typeface="JetBrains Mono"/>
              </a:rPr>
              <a:t># Assuming transfer is a withdrawal</a:t>
            </a:r>
            <a:br>
              <a:rPr kumimoji="0" lang="en-US" sz="900" b="0" i="0" u="none" strike="noStrike" cap="none" normalizeH="0" baseline="0" dirty="0">
                <a:ln>
                  <a:noFill/>
                </a:ln>
                <a:solidFill>
                  <a:srgbClr val="7A7E85"/>
                </a:solidFill>
                <a:effectLst/>
                <a:latin typeface="JetBrains Mono"/>
              </a:rPr>
            </a:br>
            <a:r>
              <a:rPr kumimoji="0" lang="en-US" sz="900" b="0" i="0" u="none" strike="noStrike" cap="none" normalizeH="0" baseline="0" dirty="0">
                <a:ln>
                  <a:noFill/>
                </a:ln>
                <a:solidFill>
                  <a:srgbClr val="7A7E85"/>
                </a:solidFill>
                <a:effectLst/>
                <a:latin typeface="JetBrains Mono"/>
              </a:rPr>
              <a:t>    </a:t>
            </a:r>
            <a:r>
              <a:rPr kumimoji="0" lang="en-US" sz="900" b="0" i="0" u="none" strike="noStrike" cap="none" normalizeH="0" baseline="0" dirty="0" err="1">
                <a:ln>
                  <a:noFill/>
                </a:ln>
                <a:solidFill>
                  <a:srgbClr val="BCBEC4"/>
                </a:solidFill>
                <a:effectLst/>
                <a:latin typeface="JetBrains Mono"/>
              </a:rPr>
              <a:t>output_queue.put</a:t>
            </a:r>
            <a:r>
              <a:rPr kumimoji="0" lang="en-US" sz="900" b="0" i="0" u="none" strike="noStrike" cap="none" normalizeH="0" baseline="0" dirty="0">
                <a:ln>
                  <a:noFill/>
                </a:ln>
                <a:solidFill>
                  <a:srgbClr val="BCBEC4"/>
                </a:solidFill>
                <a:effectLst/>
                <a:latin typeface="JetBrains Mono"/>
              </a:rPr>
              <a:t>(</a:t>
            </a:r>
            <a:r>
              <a:rPr kumimoji="0" lang="en-US" sz="900" b="0" i="0" u="none" strike="noStrike" cap="none" normalizeH="0" baseline="0" dirty="0" err="1">
                <a:ln>
                  <a:noFill/>
                </a:ln>
                <a:solidFill>
                  <a:srgbClr val="6AAB73"/>
                </a:solidFill>
                <a:effectLst/>
                <a:latin typeface="JetBrains Mono"/>
              </a:rPr>
              <a:t>f"Transfer</a:t>
            </a:r>
            <a:r>
              <a:rPr kumimoji="0" lang="en-US" sz="900" b="0" i="0" u="none" strike="noStrike" cap="none" normalizeH="0" baseline="0" dirty="0">
                <a:ln>
                  <a:noFill/>
                </a:ln>
                <a:solidFill>
                  <a:srgbClr val="6AAB73"/>
                </a:solidFill>
                <a:effectLst/>
                <a:latin typeface="JetBrains Mono"/>
              </a:rPr>
              <a:t> of $</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BCBEC4"/>
                </a:solidFill>
                <a:effectLst/>
                <a:latin typeface="JetBrains Mono"/>
              </a:rPr>
              <a:t>amount</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6AAB73"/>
                </a:solidFill>
                <a:effectLst/>
                <a:latin typeface="JetBrains Mono"/>
              </a:rPr>
              <a:t> completed. Updated Balance: $</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err="1">
                <a:ln>
                  <a:noFill/>
                </a:ln>
                <a:solidFill>
                  <a:srgbClr val="BCBEC4"/>
                </a:solidFill>
                <a:effectLst/>
                <a:latin typeface="JetBrains Mono"/>
              </a:rPr>
              <a:t>balance.value</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6AAB73"/>
                </a:solidFill>
                <a:effectLst/>
                <a:latin typeface="JetBrains Mono"/>
              </a:rPr>
              <a:t>"</a:t>
            </a:r>
            <a:r>
              <a:rPr kumimoji="0" lang="en-US" sz="900" b="0" i="0" u="none" strike="noStrike" cap="none" normalizeH="0" baseline="0" dirty="0">
                <a:ln>
                  <a:noFill/>
                </a:ln>
                <a:solidFill>
                  <a:srgbClr val="BCBEC4"/>
                </a:solidFill>
                <a:effectLst/>
                <a:latin typeface="JetBrains Mono"/>
              </a:rPr>
              <a:t>)</a:t>
            </a:r>
            <a:br>
              <a:rPr kumimoji="0" lang="en-US" sz="900" b="0" i="0" u="none" strike="noStrike" cap="none" normalizeH="0" baseline="0" dirty="0">
                <a:ln>
                  <a:noFill/>
                </a:ln>
                <a:solidFill>
                  <a:srgbClr val="BCBEC4"/>
                </a:solidFill>
                <a:effectLst/>
                <a:latin typeface="JetBrains Mono"/>
              </a:rPr>
            </a:br>
            <a:br>
              <a:rPr kumimoji="0" lang="en-US" sz="900" b="0" i="0" u="none" strike="noStrike" cap="none" normalizeH="0" baseline="0" dirty="0">
                <a:ln>
                  <a:noFill/>
                </a:ln>
                <a:solidFill>
                  <a:srgbClr val="BCBEC4"/>
                </a:solidFill>
                <a:effectLst/>
                <a:latin typeface="JetBrains Mono"/>
              </a:rPr>
            </a:br>
            <a:r>
              <a:rPr kumimoji="0" lang="en-US" sz="900" b="0" i="0" u="none" strike="noStrike" cap="none" normalizeH="0" baseline="0" dirty="0" err="1">
                <a:ln>
                  <a:noFill/>
                </a:ln>
                <a:solidFill>
                  <a:srgbClr val="CF8E6D"/>
                </a:solidFill>
                <a:effectLst/>
                <a:latin typeface="JetBrains Mono"/>
              </a:rPr>
              <a:t>def</a:t>
            </a:r>
            <a:r>
              <a:rPr kumimoji="0" lang="en-US" sz="900" b="0" i="0" u="none" strike="noStrike" cap="none" normalizeH="0" baseline="0" dirty="0">
                <a:ln>
                  <a:noFill/>
                </a:ln>
                <a:solidFill>
                  <a:srgbClr val="CF8E6D"/>
                </a:solidFill>
                <a:effectLst/>
                <a:latin typeface="JetBrains Mono"/>
              </a:rPr>
              <a:t> </a:t>
            </a:r>
            <a:r>
              <a:rPr kumimoji="0" lang="en-US" sz="900" b="0" i="0" u="none" strike="noStrike" cap="none" normalizeH="0" baseline="0" dirty="0" err="1">
                <a:ln>
                  <a:noFill/>
                </a:ln>
                <a:solidFill>
                  <a:srgbClr val="56A8F5"/>
                </a:solidFill>
                <a:effectLst/>
                <a:latin typeface="JetBrains Mono"/>
              </a:rPr>
              <a:t>loan_amount</a:t>
            </a:r>
            <a:r>
              <a:rPr kumimoji="0" lang="en-US" sz="900" b="0" i="0" u="none" strike="noStrike" cap="none" normalizeH="0" baseline="0" dirty="0">
                <a:ln>
                  <a:noFill/>
                </a:ln>
                <a:solidFill>
                  <a:srgbClr val="BCBEC4"/>
                </a:solidFill>
                <a:effectLst/>
                <a:latin typeface="JetBrains Mono"/>
              </a:rPr>
              <a:t>(</a:t>
            </a:r>
            <a:r>
              <a:rPr kumimoji="0" lang="en-US" sz="900" b="0" i="0" u="none" strike="noStrike" cap="none" normalizeH="0" baseline="0" dirty="0" err="1">
                <a:ln>
                  <a:noFill/>
                </a:ln>
                <a:solidFill>
                  <a:srgbClr val="BCBEC4"/>
                </a:solidFill>
                <a:effectLst/>
                <a:latin typeface="JetBrains Mono"/>
              </a:rPr>
              <a:t>output_queue</a:t>
            </a:r>
            <a:r>
              <a:rPr kumimoji="0" lang="en-US" sz="900" b="0" i="0" u="none" strike="noStrike" cap="none" normalizeH="0" baseline="0" dirty="0">
                <a:ln>
                  <a:noFill/>
                </a:ln>
                <a:solidFill>
                  <a:srgbClr val="BCBEC4"/>
                </a:solidFill>
                <a:effectLst/>
                <a:latin typeface="JetBrains Mono"/>
              </a:rPr>
              <a:t>, balance, amount):</a:t>
            </a:r>
            <a:br>
              <a:rPr kumimoji="0" lang="en-US" sz="900" b="0" i="0" u="none" strike="noStrike" cap="none" normalizeH="0" baseline="0" dirty="0">
                <a:ln>
                  <a:noFill/>
                </a:ln>
                <a:solidFill>
                  <a:srgbClr val="BCBEC4"/>
                </a:solidFill>
                <a:effectLst/>
                <a:latin typeface="JetBrains Mono"/>
              </a:rPr>
            </a:br>
            <a:r>
              <a:rPr kumimoji="0" lang="en-US" sz="900" b="0" i="0" u="none" strike="noStrike" cap="none" normalizeH="0" baseline="0" dirty="0">
                <a:ln>
                  <a:noFill/>
                </a:ln>
                <a:solidFill>
                  <a:srgbClr val="BCBEC4"/>
                </a:solidFill>
                <a:effectLst/>
                <a:latin typeface="JetBrains Mono"/>
              </a:rPr>
              <a:t>    </a:t>
            </a:r>
            <a:r>
              <a:rPr kumimoji="0" lang="en-US" sz="900" b="0" i="0" u="none" strike="noStrike" cap="none" normalizeH="0" baseline="0" dirty="0" err="1">
                <a:ln>
                  <a:noFill/>
                </a:ln>
                <a:solidFill>
                  <a:srgbClr val="BCBEC4"/>
                </a:solidFill>
                <a:effectLst/>
                <a:latin typeface="JetBrains Mono"/>
              </a:rPr>
              <a:t>output_queue.put</a:t>
            </a:r>
            <a:r>
              <a:rPr kumimoji="0" lang="en-US" sz="900" b="0" i="0" u="none" strike="noStrike" cap="none" normalizeH="0" baseline="0" dirty="0">
                <a:ln>
                  <a:noFill/>
                </a:ln>
                <a:solidFill>
                  <a:srgbClr val="BCBEC4"/>
                </a:solidFill>
                <a:effectLst/>
                <a:latin typeface="JetBrains Mono"/>
              </a:rPr>
              <a:t>(</a:t>
            </a:r>
            <a:r>
              <a:rPr kumimoji="0" lang="en-US" sz="900" b="0" i="0" u="none" strike="noStrike" cap="none" normalizeH="0" baseline="0" dirty="0" err="1">
                <a:ln>
                  <a:noFill/>
                </a:ln>
                <a:solidFill>
                  <a:srgbClr val="6AAB73"/>
                </a:solidFill>
                <a:effectLst/>
                <a:latin typeface="JetBrains Mono"/>
              </a:rPr>
              <a:t>f"Loan</a:t>
            </a:r>
            <a:r>
              <a:rPr kumimoji="0" lang="en-US" sz="900" b="0" i="0" u="none" strike="noStrike" cap="none" normalizeH="0" baseline="0" dirty="0">
                <a:ln>
                  <a:noFill/>
                </a:ln>
                <a:solidFill>
                  <a:srgbClr val="6AAB73"/>
                </a:solidFill>
                <a:effectLst/>
                <a:latin typeface="JetBrains Mono"/>
              </a:rPr>
              <a:t> application for $</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BCBEC4"/>
                </a:solidFill>
                <a:effectLst/>
                <a:latin typeface="JetBrains Mono"/>
              </a:rPr>
              <a:t>amount</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6AAB73"/>
                </a:solidFill>
                <a:effectLst/>
                <a:latin typeface="JetBrains Mono"/>
              </a:rPr>
              <a:t> started"</a:t>
            </a:r>
            <a:r>
              <a:rPr kumimoji="0" lang="en-US" sz="900" b="0" i="0" u="none" strike="noStrike" cap="none" normalizeH="0" baseline="0" dirty="0">
                <a:ln>
                  <a:noFill/>
                </a:ln>
                <a:solidFill>
                  <a:srgbClr val="BCBEC4"/>
                </a:solidFill>
                <a:effectLst/>
                <a:latin typeface="JetBrains Mono"/>
              </a:rPr>
              <a:t>)</a:t>
            </a:r>
            <a:br>
              <a:rPr kumimoji="0" lang="en-US" sz="900" b="0" i="0" u="none" strike="noStrike" cap="none" normalizeH="0" baseline="0" dirty="0">
                <a:ln>
                  <a:noFill/>
                </a:ln>
                <a:solidFill>
                  <a:srgbClr val="BCBEC4"/>
                </a:solidFill>
                <a:effectLst/>
                <a:latin typeface="JetBrains Mono"/>
              </a:rPr>
            </a:br>
            <a:r>
              <a:rPr kumimoji="0" lang="en-US" sz="900" b="0" i="0" u="none" strike="noStrike" cap="none" normalizeH="0" baseline="0" dirty="0">
                <a:ln>
                  <a:noFill/>
                </a:ln>
                <a:solidFill>
                  <a:srgbClr val="BCBEC4"/>
                </a:solidFill>
                <a:effectLst/>
                <a:latin typeface="JetBrains Mono"/>
              </a:rPr>
              <a:t>    </a:t>
            </a:r>
            <a:r>
              <a:rPr kumimoji="0" lang="en-US" sz="900" b="0" i="0" u="none" strike="noStrike" cap="none" normalizeH="0" baseline="0" dirty="0" err="1">
                <a:ln>
                  <a:noFill/>
                </a:ln>
                <a:solidFill>
                  <a:srgbClr val="BCBEC4"/>
                </a:solidFill>
                <a:effectLst/>
                <a:latin typeface="JetBrains Mono"/>
              </a:rPr>
              <a:t>time.sleep</a:t>
            </a:r>
            <a:r>
              <a:rPr kumimoji="0" lang="en-US" sz="900" b="0" i="0" u="none" strike="noStrike" cap="none" normalizeH="0" baseline="0" dirty="0">
                <a:ln>
                  <a:noFill/>
                </a:ln>
                <a:solidFill>
                  <a:srgbClr val="BCBEC4"/>
                </a:solidFill>
                <a:effectLst/>
                <a:latin typeface="JetBrains Mono"/>
              </a:rPr>
              <a:t>(</a:t>
            </a:r>
            <a:r>
              <a:rPr kumimoji="0" lang="en-US" sz="900" b="0" i="0" u="none" strike="noStrike" cap="none" normalizeH="0" baseline="0" dirty="0">
                <a:ln>
                  <a:noFill/>
                </a:ln>
                <a:solidFill>
                  <a:srgbClr val="2AACB8"/>
                </a:solidFill>
                <a:effectLst/>
                <a:latin typeface="JetBrains Mono"/>
              </a:rPr>
              <a:t>1</a:t>
            </a:r>
            <a:r>
              <a:rPr kumimoji="0" lang="en-US" sz="900" b="0" i="0" u="none" strike="noStrike" cap="none" normalizeH="0" baseline="0" dirty="0">
                <a:ln>
                  <a:noFill/>
                </a:ln>
                <a:solidFill>
                  <a:srgbClr val="BCBEC4"/>
                </a:solidFill>
                <a:effectLst/>
                <a:latin typeface="JetBrains Mono"/>
              </a:rPr>
              <a:t>)</a:t>
            </a:r>
            <a:br>
              <a:rPr kumimoji="0" lang="en-US" sz="900" b="0" i="0" u="none" strike="noStrike" cap="none" normalizeH="0" baseline="0" dirty="0">
                <a:ln>
                  <a:noFill/>
                </a:ln>
                <a:solidFill>
                  <a:srgbClr val="BCBEC4"/>
                </a:solidFill>
                <a:effectLst/>
                <a:latin typeface="JetBrains Mono"/>
              </a:rPr>
            </a:br>
            <a:r>
              <a:rPr kumimoji="0" lang="en-US" sz="900" b="0" i="0" u="none" strike="noStrike" cap="none" normalizeH="0" baseline="0" dirty="0">
                <a:ln>
                  <a:noFill/>
                </a:ln>
                <a:solidFill>
                  <a:srgbClr val="BCBEC4"/>
                </a:solidFill>
                <a:effectLst/>
                <a:latin typeface="JetBrains Mono"/>
              </a:rPr>
              <a:t>    </a:t>
            </a:r>
            <a:r>
              <a:rPr kumimoji="0" lang="en-US" sz="900" b="0" i="0" u="none" strike="noStrike" cap="none" normalizeH="0" baseline="0" dirty="0" err="1">
                <a:ln>
                  <a:noFill/>
                </a:ln>
                <a:solidFill>
                  <a:srgbClr val="BCBEC4"/>
                </a:solidFill>
                <a:effectLst/>
                <a:latin typeface="JetBrains Mono"/>
              </a:rPr>
              <a:t>balance.value</a:t>
            </a:r>
            <a:r>
              <a:rPr kumimoji="0" lang="en-US" sz="900" b="0" i="0" u="none" strike="noStrike" cap="none" normalizeH="0" baseline="0" dirty="0">
                <a:ln>
                  <a:noFill/>
                </a:ln>
                <a:solidFill>
                  <a:srgbClr val="BCBEC4"/>
                </a:solidFill>
                <a:effectLst/>
                <a:latin typeface="JetBrains Mono"/>
              </a:rPr>
              <a:t> += amount</a:t>
            </a:r>
            <a:br>
              <a:rPr kumimoji="0" lang="en-US" sz="900" b="0" i="0" u="none" strike="noStrike" cap="none" normalizeH="0" baseline="0" dirty="0">
                <a:ln>
                  <a:noFill/>
                </a:ln>
                <a:solidFill>
                  <a:srgbClr val="BCBEC4"/>
                </a:solidFill>
                <a:effectLst/>
                <a:latin typeface="JetBrains Mono"/>
              </a:rPr>
            </a:br>
            <a:r>
              <a:rPr kumimoji="0" lang="en-US" sz="900" b="0" i="0" u="none" strike="noStrike" cap="none" normalizeH="0" baseline="0" dirty="0">
                <a:ln>
                  <a:noFill/>
                </a:ln>
                <a:solidFill>
                  <a:srgbClr val="BCBEC4"/>
                </a:solidFill>
                <a:effectLst/>
                <a:latin typeface="JetBrains Mono"/>
              </a:rPr>
              <a:t>    </a:t>
            </a:r>
            <a:r>
              <a:rPr kumimoji="0" lang="en-US" sz="900" b="0" i="0" u="none" strike="noStrike" cap="none" normalizeH="0" baseline="0" dirty="0" err="1">
                <a:ln>
                  <a:noFill/>
                </a:ln>
                <a:solidFill>
                  <a:srgbClr val="BCBEC4"/>
                </a:solidFill>
                <a:effectLst/>
                <a:latin typeface="JetBrains Mono"/>
              </a:rPr>
              <a:t>output_queue.put</a:t>
            </a:r>
            <a:r>
              <a:rPr kumimoji="0" lang="en-US" sz="900" b="0" i="0" u="none" strike="noStrike" cap="none" normalizeH="0" baseline="0" dirty="0">
                <a:ln>
                  <a:noFill/>
                </a:ln>
                <a:solidFill>
                  <a:srgbClr val="BCBEC4"/>
                </a:solidFill>
                <a:effectLst/>
                <a:latin typeface="JetBrains Mono"/>
              </a:rPr>
              <a:t>(</a:t>
            </a:r>
            <a:r>
              <a:rPr kumimoji="0" lang="en-US" sz="900" b="0" i="0" u="none" strike="noStrike" cap="none" normalizeH="0" baseline="0" dirty="0" err="1">
                <a:ln>
                  <a:noFill/>
                </a:ln>
                <a:solidFill>
                  <a:srgbClr val="6AAB73"/>
                </a:solidFill>
                <a:effectLst/>
                <a:latin typeface="JetBrains Mono"/>
              </a:rPr>
              <a:t>f"Loan</a:t>
            </a:r>
            <a:r>
              <a:rPr kumimoji="0" lang="en-US" sz="900" b="0" i="0" u="none" strike="noStrike" cap="none" normalizeH="0" baseline="0" dirty="0">
                <a:ln>
                  <a:noFill/>
                </a:ln>
                <a:solidFill>
                  <a:srgbClr val="6AAB73"/>
                </a:solidFill>
                <a:effectLst/>
                <a:latin typeface="JetBrains Mono"/>
              </a:rPr>
              <a:t> application for $</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BCBEC4"/>
                </a:solidFill>
                <a:effectLst/>
                <a:latin typeface="JetBrains Mono"/>
              </a:rPr>
              <a:t>amount</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6AAB73"/>
                </a:solidFill>
                <a:effectLst/>
                <a:latin typeface="JetBrains Mono"/>
              </a:rPr>
              <a:t> completed. Updated Balance: $</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err="1">
                <a:ln>
                  <a:noFill/>
                </a:ln>
                <a:solidFill>
                  <a:srgbClr val="BCBEC4"/>
                </a:solidFill>
                <a:effectLst/>
                <a:latin typeface="JetBrains Mono"/>
              </a:rPr>
              <a:t>balance.value</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6AAB73"/>
                </a:solidFill>
                <a:effectLst/>
                <a:latin typeface="JetBrains Mono"/>
              </a:rPr>
              <a:t>"</a:t>
            </a:r>
            <a:r>
              <a:rPr kumimoji="0" lang="en-US" sz="900" b="0" i="0" u="none" strike="noStrike" cap="none" normalizeH="0" baseline="0" dirty="0">
                <a:ln>
                  <a:noFill/>
                </a:ln>
                <a:solidFill>
                  <a:srgbClr val="BCBEC4"/>
                </a:solidFill>
                <a:effectLst/>
                <a:latin typeface="JetBrains Mono"/>
              </a:rPr>
              <a:t>)</a:t>
            </a:r>
            <a:br>
              <a:rPr kumimoji="0" lang="en-US" sz="900" b="0" i="0" u="none" strike="noStrike" cap="none" normalizeH="0" baseline="0" dirty="0">
                <a:ln>
                  <a:noFill/>
                </a:ln>
                <a:solidFill>
                  <a:srgbClr val="BCBEC4"/>
                </a:solidFill>
                <a:effectLst/>
                <a:latin typeface="JetBrains Mono"/>
              </a:rPr>
            </a:br>
            <a:br>
              <a:rPr kumimoji="0" lang="en-US" sz="900" b="0" i="0" u="none" strike="noStrike" cap="none" normalizeH="0" baseline="0" dirty="0">
                <a:ln>
                  <a:noFill/>
                </a:ln>
                <a:solidFill>
                  <a:srgbClr val="BCBEC4"/>
                </a:solidFill>
                <a:effectLst/>
                <a:latin typeface="JetBrains Mono"/>
              </a:rPr>
            </a:br>
            <a:r>
              <a:rPr kumimoji="0" lang="en-US" sz="900" b="0" i="0" u="none" strike="noStrike" cap="none" normalizeH="0" baseline="0" dirty="0" err="1">
                <a:ln>
                  <a:noFill/>
                </a:ln>
                <a:solidFill>
                  <a:srgbClr val="CF8E6D"/>
                </a:solidFill>
                <a:effectLst/>
                <a:latin typeface="JetBrains Mono"/>
              </a:rPr>
              <a:t>def</a:t>
            </a:r>
            <a:r>
              <a:rPr kumimoji="0" lang="en-US" sz="900" b="0" i="0" u="none" strike="noStrike" cap="none" normalizeH="0" baseline="0" dirty="0">
                <a:ln>
                  <a:noFill/>
                </a:ln>
                <a:solidFill>
                  <a:srgbClr val="CF8E6D"/>
                </a:solidFill>
                <a:effectLst/>
                <a:latin typeface="JetBrains Mono"/>
              </a:rPr>
              <a:t> </a:t>
            </a:r>
            <a:r>
              <a:rPr kumimoji="0" lang="en-US" sz="900" b="0" i="0" u="none" strike="noStrike" cap="none" normalizeH="0" baseline="0" dirty="0" err="1">
                <a:ln>
                  <a:noFill/>
                </a:ln>
                <a:solidFill>
                  <a:srgbClr val="56A8F5"/>
                </a:solidFill>
                <a:effectLst/>
                <a:latin typeface="JetBrains Mono"/>
              </a:rPr>
              <a:t>view_balance</a:t>
            </a:r>
            <a:r>
              <a:rPr kumimoji="0" lang="en-US" sz="900" b="0" i="0" u="none" strike="noStrike" cap="none" normalizeH="0" baseline="0" dirty="0">
                <a:ln>
                  <a:noFill/>
                </a:ln>
                <a:solidFill>
                  <a:srgbClr val="BCBEC4"/>
                </a:solidFill>
                <a:effectLst/>
                <a:latin typeface="JetBrains Mono"/>
              </a:rPr>
              <a:t>(</a:t>
            </a:r>
            <a:r>
              <a:rPr kumimoji="0" lang="en-US" sz="900" b="0" i="0" u="none" strike="noStrike" cap="none" normalizeH="0" baseline="0" dirty="0" err="1">
                <a:ln>
                  <a:noFill/>
                </a:ln>
                <a:solidFill>
                  <a:srgbClr val="BCBEC4"/>
                </a:solidFill>
                <a:effectLst/>
                <a:latin typeface="JetBrains Mono"/>
              </a:rPr>
              <a:t>output_queue</a:t>
            </a:r>
            <a:r>
              <a:rPr kumimoji="0" lang="en-US" sz="900" b="0" i="0" u="none" strike="noStrike" cap="none" normalizeH="0" baseline="0" dirty="0">
                <a:ln>
                  <a:noFill/>
                </a:ln>
                <a:solidFill>
                  <a:srgbClr val="BCBEC4"/>
                </a:solidFill>
                <a:effectLst/>
                <a:latin typeface="JetBrains Mono"/>
              </a:rPr>
              <a:t>, balance):</a:t>
            </a:r>
            <a:br>
              <a:rPr kumimoji="0" lang="en-US" sz="900" b="0" i="0" u="none" strike="noStrike" cap="none" normalizeH="0" baseline="0" dirty="0">
                <a:ln>
                  <a:noFill/>
                </a:ln>
                <a:solidFill>
                  <a:srgbClr val="BCBEC4"/>
                </a:solidFill>
                <a:effectLst/>
                <a:latin typeface="JetBrains Mono"/>
              </a:rPr>
            </a:br>
            <a:r>
              <a:rPr kumimoji="0" lang="en-US" sz="900" b="0" i="0" u="none" strike="noStrike" cap="none" normalizeH="0" baseline="0" dirty="0">
                <a:ln>
                  <a:noFill/>
                </a:ln>
                <a:solidFill>
                  <a:srgbClr val="BCBEC4"/>
                </a:solidFill>
                <a:effectLst/>
                <a:latin typeface="JetBrains Mono"/>
              </a:rPr>
              <a:t>    </a:t>
            </a:r>
            <a:r>
              <a:rPr kumimoji="0" lang="en-US" sz="900" b="0" i="0" u="none" strike="noStrike" cap="none" normalizeH="0" baseline="0" dirty="0" err="1">
                <a:ln>
                  <a:noFill/>
                </a:ln>
                <a:solidFill>
                  <a:srgbClr val="BCBEC4"/>
                </a:solidFill>
                <a:effectLst/>
                <a:latin typeface="JetBrains Mono"/>
              </a:rPr>
              <a:t>output_queue.put</a:t>
            </a:r>
            <a:r>
              <a:rPr kumimoji="0" lang="en-US" sz="900" b="0" i="0" u="none" strike="noStrike" cap="none" normalizeH="0" baseline="0" dirty="0">
                <a:ln>
                  <a:noFill/>
                </a:ln>
                <a:solidFill>
                  <a:srgbClr val="BCBEC4"/>
                </a:solidFill>
                <a:effectLst/>
                <a:latin typeface="JetBrains Mono"/>
              </a:rPr>
              <a:t>(</a:t>
            </a:r>
            <a:r>
              <a:rPr kumimoji="0" lang="en-US" sz="900" b="0" i="0" u="none" strike="noStrike" cap="none" normalizeH="0" baseline="0" dirty="0" err="1">
                <a:ln>
                  <a:noFill/>
                </a:ln>
                <a:solidFill>
                  <a:srgbClr val="6AAB73"/>
                </a:solidFill>
                <a:effectLst/>
                <a:latin typeface="JetBrains Mono"/>
              </a:rPr>
              <a:t>f"View</a:t>
            </a:r>
            <a:r>
              <a:rPr kumimoji="0" lang="en-US" sz="900" b="0" i="0" u="none" strike="noStrike" cap="none" normalizeH="0" baseline="0" dirty="0">
                <a:ln>
                  <a:noFill/>
                </a:ln>
                <a:solidFill>
                  <a:srgbClr val="6AAB73"/>
                </a:solidFill>
                <a:effectLst/>
                <a:latin typeface="JetBrains Mono"/>
              </a:rPr>
              <a:t> Balance. Current Balance: $</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err="1">
                <a:ln>
                  <a:noFill/>
                </a:ln>
                <a:solidFill>
                  <a:srgbClr val="BCBEC4"/>
                </a:solidFill>
                <a:effectLst/>
                <a:latin typeface="JetBrains Mono"/>
              </a:rPr>
              <a:t>balance.value</a:t>
            </a:r>
            <a:r>
              <a:rPr kumimoji="0" lang="en-US" sz="900" b="0" i="0" u="none" strike="noStrike" cap="none" normalizeH="0" baseline="0" dirty="0">
                <a:ln>
                  <a:noFill/>
                </a:ln>
                <a:solidFill>
                  <a:srgbClr val="CF8E6D"/>
                </a:solidFill>
                <a:effectLst/>
                <a:latin typeface="JetBrains Mono"/>
              </a:rPr>
              <a:t>}</a:t>
            </a:r>
            <a:r>
              <a:rPr kumimoji="0" lang="en-US" sz="900" b="0" i="0" u="none" strike="noStrike" cap="none" normalizeH="0" baseline="0" dirty="0">
                <a:ln>
                  <a:noFill/>
                </a:ln>
                <a:solidFill>
                  <a:srgbClr val="6AAB73"/>
                </a:solidFill>
                <a:effectLst/>
                <a:latin typeface="JetBrains Mono"/>
              </a:rPr>
              <a:t>"</a:t>
            </a:r>
            <a:r>
              <a:rPr kumimoji="0" lang="en-US" sz="900" b="0" i="0" u="none" strike="noStrike" cap="none" normalizeH="0" baseline="0" dirty="0">
                <a:ln>
                  <a:noFill/>
                </a:ln>
                <a:solidFill>
                  <a:srgbClr val="BCBEC4"/>
                </a:solidFill>
                <a:effectLst/>
                <a:latin typeface="JetBrains Mono"/>
              </a:rPr>
              <a:t>)</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813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A290-BB12-541F-EC41-998254AD0A9D}"/>
              </a:ext>
            </a:extLst>
          </p:cNvPr>
          <p:cNvSpPr>
            <a:spLocks noGrp="1"/>
          </p:cNvSpPr>
          <p:nvPr>
            <p:ph type="title"/>
          </p:nvPr>
        </p:nvSpPr>
        <p:spPr>
          <a:xfrm>
            <a:off x="246186" y="445025"/>
            <a:ext cx="6210886" cy="572700"/>
          </a:xfrm>
        </p:spPr>
        <p:txBody>
          <a:bodyPr/>
          <a:lstStyle/>
          <a:p>
            <a:r>
              <a:rPr lang="en-US" sz="2000" dirty="0"/>
              <a:t>The provided code defines five main functions for our banking system:</a:t>
            </a:r>
          </a:p>
        </p:txBody>
      </p:sp>
      <p:sp>
        <p:nvSpPr>
          <p:cNvPr id="3" name="Subtitle 2">
            <a:extLst>
              <a:ext uri="{FF2B5EF4-FFF2-40B4-BE49-F238E27FC236}">
                <a16:creationId xmlns:a16="http://schemas.microsoft.com/office/drawing/2014/main" id="{9BFCCB34-D785-20FF-108C-ADC84F014364}"/>
              </a:ext>
            </a:extLst>
          </p:cNvPr>
          <p:cNvSpPr>
            <a:spLocks noGrp="1"/>
          </p:cNvSpPr>
          <p:nvPr>
            <p:ph type="subTitle" idx="1"/>
          </p:nvPr>
        </p:nvSpPr>
        <p:spPr>
          <a:xfrm>
            <a:off x="4621235" y="1448972"/>
            <a:ext cx="3812345" cy="2528248"/>
          </a:xfrm>
        </p:spPr>
        <p:txBody>
          <a:bodyPr/>
          <a:lstStyle/>
          <a:p>
            <a:r>
              <a:rPr lang="en-US" b="1" dirty="0"/>
              <a:t>2. Deposit amount(output queue, balance, amount):</a:t>
            </a:r>
          </a:p>
          <a:p>
            <a:endParaRPr lang="en-US" dirty="0"/>
          </a:p>
          <a:p>
            <a:r>
              <a:rPr lang="en-US" dirty="0"/>
              <a:t>- Initiates a deposit operation with a specified amount.</a:t>
            </a:r>
          </a:p>
          <a:p>
            <a:r>
              <a:rPr lang="en-US" dirty="0"/>
              <a:t>- Simulates the deposit process with a sleep of 2 seconds.</a:t>
            </a:r>
          </a:p>
          <a:p>
            <a:r>
              <a:rPr lang="en-US" dirty="0"/>
              <a:t>- Updates the user's balance by adding the deposit amount.</a:t>
            </a:r>
          </a:p>
          <a:p>
            <a:r>
              <a:rPr lang="en-US" dirty="0"/>
              <a:t>- Outputs messages indicating the start, completion, and updated balance to the output queue.</a:t>
            </a:r>
          </a:p>
        </p:txBody>
      </p:sp>
      <p:sp>
        <p:nvSpPr>
          <p:cNvPr id="4" name="Subtitle 3">
            <a:extLst>
              <a:ext uri="{FF2B5EF4-FFF2-40B4-BE49-F238E27FC236}">
                <a16:creationId xmlns:a16="http://schemas.microsoft.com/office/drawing/2014/main" id="{48EE4609-EC9F-1DC4-A5D0-0FFAC2C27C1A}"/>
              </a:ext>
            </a:extLst>
          </p:cNvPr>
          <p:cNvSpPr>
            <a:spLocks noGrp="1"/>
          </p:cNvSpPr>
          <p:nvPr>
            <p:ph type="subTitle" idx="2"/>
          </p:nvPr>
        </p:nvSpPr>
        <p:spPr>
          <a:xfrm>
            <a:off x="710418" y="1448972"/>
            <a:ext cx="3812345" cy="2528248"/>
          </a:xfrm>
        </p:spPr>
        <p:txBody>
          <a:bodyPr/>
          <a:lstStyle/>
          <a:p>
            <a:r>
              <a:rPr lang="en-US" b="1" dirty="0"/>
              <a:t>1. Withdraw amount(output queue, balance, amount):</a:t>
            </a:r>
          </a:p>
          <a:p>
            <a:endParaRPr lang="en-US" dirty="0"/>
          </a:p>
          <a:p>
            <a:r>
              <a:rPr lang="en-US" dirty="0"/>
              <a:t>- Initiates a withdrawal operation with a specified amount.</a:t>
            </a:r>
          </a:p>
          <a:p>
            <a:r>
              <a:rPr lang="en-US" dirty="0"/>
              <a:t>- Simulates the withdrawal process with a sleep of 3 seconds.</a:t>
            </a:r>
          </a:p>
          <a:p>
            <a:r>
              <a:rPr lang="en-US" dirty="0"/>
              <a:t>- Updates the user's balance by deducting the withdrawal amount.</a:t>
            </a:r>
          </a:p>
          <a:p>
            <a:r>
              <a:rPr lang="en-US" dirty="0"/>
              <a:t>- Outputs messages indicating the start, completion, and updated balance to the output queue.</a:t>
            </a:r>
          </a:p>
        </p:txBody>
      </p:sp>
    </p:spTree>
    <p:extLst>
      <p:ext uri="{BB962C8B-B14F-4D97-AF65-F5344CB8AC3E}">
        <p14:creationId xmlns:p14="http://schemas.microsoft.com/office/powerpoint/2010/main" val="398949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A290-BB12-541F-EC41-998254AD0A9D}"/>
              </a:ext>
            </a:extLst>
          </p:cNvPr>
          <p:cNvSpPr>
            <a:spLocks noGrp="1"/>
          </p:cNvSpPr>
          <p:nvPr>
            <p:ph type="title"/>
          </p:nvPr>
        </p:nvSpPr>
        <p:spPr>
          <a:xfrm>
            <a:off x="246186" y="445025"/>
            <a:ext cx="6210886" cy="572700"/>
          </a:xfrm>
        </p:spPr>
        <p:txBody>
          <a:bodyPr/>
          <a:lstStyle/>
          <a:p>
            <a:r>
              <a:rPr lang="en-US" sz="2000" dirty="0"/>
              <a:t>The provided code defines five main functions for our banking system:</a:t>
            </a:r>
          </a:p>
        </p:txBody>
      </p:sp>
      <p:sp>
        <p:nvSpPr>
          <p:cNvPr id="3" name="Subtitle 2">
            <a:extLst>
              <a:ext uri="{FF2B5EF4-FFF2-40B4-BE49-F238E27FC236}">
                <a16:creationId xmlns:a16="http://schemas.microsoft.com/office/drawing/2014/main" id="{9BFCCB34-D785-20FF-108C-ADC84F014364}"/>
              </a:ext>
            </a:extLst>
          </p:cNvPr>
          <p:cNvSpPr>
            <a:spLocks noGrp="1"/>
          </p:cNvSpPr>
          <p:nvPr>
            <p:ph type="subTitle" idx="1"/>
          </p:nvPr>
        </p:nvSpPr>
        <p:spPr>
          <a:xfrm>
            <a:off x="4621239" y="1017724"/>
            <a:ext cx="4016328" cy="3181481"/>
          </a:xfrm>
        </p:spPr>
        <p:txBody>
          <a:bodyPr/>
          <a:lstStyle/>
          <a:p>
            <a:r>
              <a:rPr lang="en-US" b="1" dirty="0"/>
              <a:t>4. Loan amount(output queue, balance, amount):</a:t>
            </a:r>
          </a:p>
          <a:p>
            <a:endParaRPr lang="en-US" dirty="0"/>
          </a:p>
          <a:p>
            <a:r>
              <a:rPr lang="en-US" dirty="0"/>
              <a:t>- Initiates a loan application with a specified amount.</a:t>
            </a:r>
          </a:p>
          <a:p>
            <a:r>
              <a:rPr lang="en-US" dirty="0"/>
              <a:t>- Simulates the loan application process with a sleep of 1 second.</a:t>
            </a:r>
          </a:p>
          <a:p>
            <a:r>
              <a:rPr lang="en-US" dirty="0"/>
              <a:t>- Updates the user's balance by adding the loan amount.</a:t>
            </a:r>
          </a:p>
          <a:p>
            <a:r>
              <a:rPr lang="en-US" dirty="0"/>
              <a:t>- Outputs messages indicating the start, completion, and updated balance to the output queue.</a:t>
            </a:r>
          </a:p>
          <a:p>
            <a:endParaRPr lang="en-US" dirty="0"/>
          </a:p>
          <a:p>
            <a:r>
              <a:rPr lang="en-US" b="1" dirty="0"/>
              <a:t>5. View balance(output queue, balance):</a:t>
            </a:r>
          </a:p>
          <a:p>
            <a:endParaRPr lang="en-US" dirty="0"/>
          </a:p>
          <a:p>
            <a:r>
              <a:rPr lang="en-US" dirty="0"/>
              <a:t>- Provides the user with the current balance information.</a:t>
            </a:r>
          </a:p>
          <a:p>
            <a:r>
              <a:rPr lang="en-US" dirty="0"/>
              <a:t>- Outputs a message indicating the current balance to the output queue.</a:t>
            </a:r>
          </a:p>
        </p:txBody>
      </p:sp>
      <p:sp>
        <p:nvSpPr>
          <p:cNvPr id="4" name="Subtitle 3">
            <a:extLst>
              <a:ext uri="{FF2B5EF4-FFF2-40B4-BE49-F238E27FC236}">
                <a16:creationId xmlns:a16="http://schemas.microsoft.com/office/drawing/2014/main" id="{48EE4609-EC9F-1DC4-A5D0-0FFAC2C27C1A}"/>
              </a:ext>
            </a:extLst>
          </p:cNvPr>
          <p:cNvSpPr>
            <a:spLocks noGrp="1"/>
          </p:cNvSpPr>
          <p:nvPr>
            <p:ph type="subTitle" idx="2"/>
          </p:nvPr>
        </p:nvSpPr>
        <p:spPr>
          <a:xfrm>
            <a:off x="710418" y="1448972"/>
            <a:ext cx="3812345" cy="2528248"/>
          </a:xfrm>
        </p:spPr>
        <p:txBody>
          <a:bodyPr/>
          <a:lstStyle/>
          <a:p>
            <a:r>
              <a:rPr lang="en-US" b="1" dirty="0"/>
              <a:t>3. Transfer amount(output queue, balance, amount):</a:t>
            </a:r>
          </a:p>
          <a:p>
            <a:endParaRPr lang="en-US" dirty="0"/>
          </a:p>
          <a:p>
            <a:r>
              <a:rPr lang="en-US" dirty="0"/>
              <a:t>- Initiates a transfer operation with a specified amount (treated as a withdrawal).</a:t>
            </a:r>
          </a:p>
          <a:p>
            <a:r>
              <a:rPr lang="en-US" dirty="0"/>
              <a:t>- Simulates the transfer process with a sleep of 4 seconds.</a:t>
            </a:r>
          </a:p>
          <a:p>
            <a:r>
              <a:rPr lang="en-US" dirty="0"/>
              <a:t>- Updates the user's balance by deducting the transfer amount.</a:t>
            </a:r>
          </a:p>
          <a:p>
            <a:r>
              <a:rPr lang="en-US" dirty="0"/>
              <a:t>- Outputs messages indicating the start, completion, and updated balance to the output queue.</a:t>
            </a:r>
          </a:p>
        </p:txBody>
      </p:sp>
    </p:spTree>
    <p:extLst>
      <p:ext uri="{BB962C8B-B14F-4D97-AF65-F5344CB8AC3E}">
        <p14:creationId xmlns:p14="http://schemas.microsoft.com/office/powerpoint/2010/main" val="3291590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30"/>
          <p:cNvSpPr txBox="1">
            <a:spLocks noGrp="1"/>
          </p:cNvSpPr>
          <p:nvPr>
            <p:ph type="title"/>
          </p:nvPr>
        </p:nvSpPr>
        <p:spPr>
          <a:xfrm>
            <a:off x="811975" y="743524"/>
            <a:ext cx="4831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Team </a:t>
            </a:r>
            <a:r>
              <a:rPr lang="fr" dirty="0">
                <a:solidFill>
                  <a:schemeClr val="accent1">
                    <a:lumMod val="75000"/>
                  </a:schemeClr>
                </a:solidFill>
              </a:rPr>
              <a:t>members</a:t>
            </a:r>
            <a:endParaRPr dirty="0">
              <a:solidFill>
                <a:schemeClr val="accent1">
                  <a:lumMod val="75000"/>
                </a:schemeClr>
              </a:solidFill>
            </a:endParaRPr>
          </a:p>
        </p:txBody>
      </p:sp>
      <p:pic>
        <p:nvPicPr>
          <p:cNvPr id="5" name="Google Shape;1531;p52"/>
          <p:cNvPicPr preferRelativeResize="0"/>
          <p:nvPr/>
        </p:nvPicPr>
        <p:blipFill rotWithShape="1">
          <a:blip r:embed="rId3">
            <a:alphaModFix/>
          </a:blip>
          <a:srcRect/>
          <a:stretch/>
        </p:blipFill>
        <p:spPr>
          <a:xfrm>
            <a:off x="5396709" y="972125"/>
            <a:ext cx="3376031" cy="3677175"/>
          </a:xfrm>
          <a:prstGeom prst="rect">
            <a:avLst/>
          </a:prstGeom>
          <a:noFill/>
          <a:ln>
            <a:noFill/>
          </a:ln>
        </p:spPr>
      </p:pic>
      <p:sp>
        <p:nvSpPr>
          <p:cNvPr id="3" name="Subtitle 2"/>
          <p:cNvSpPr>
            <a:spLocks noGrp="1"/>
          </p:cNvSpPr>
          <p:nvPr>
            <p:ph type="subTitle" idx="1"/>
          </p:nvPr>
        </p:nvSpPr>
        <p:spPr>
          <a:xfrm>
            <a:off x="811975" y="1340112"/>
            <a:ext cx="4831800" cy="2484000"/>
          </a:xfrm>
        </p:spPr>
        <p:txBody>
          <a:bodyPr/>
          <a:lstStyle/>
          <a:p>
            <a:pPr>
              <a:lnSpc>
                <a:spcPct val="150000"/>
              </a:lnSpc>
              <a:buFont typeface="Arial" panose="020B0604020202020204" pitchFamily="34" charset="0"/>
              <a:buChar char="♥"/>
            </a:pPr>
            <a:r>
              <a:rPr lang="en-US" sz="1600" dirty="0" err="1"/>
              <a:t>Esraa</a:t>
            </a:r>
            <a:r>
              <a:rPr lang="en-US" sz="1600" dirty="0"/>
              <a:t> </a:t>
            </a:r>
            <a:r>
              <a:rPr lang="en-US" sz="1600" dirty="0" err="1"/>
              <a:t>Maged</a:t>
            </a:r>
            <a:r>
              <a:rPr lang="en-US" sz="1600" dirty="0"/>
              <a:t> </a:t>
            </a:r>
          </a:p>
          <a:p>
            <a:pPr>
              <a:lnSpc>
                <a:spcPct val="150000"/>
              </a:lnSpc>
              <a:buFont typeface="Arial" panose="020B0604020202020204" pitchFamily="34" charset="0"/>
              <a:buChar char="♥"/>
            </a:pPr>
            <a:r>
              <a:rPr lang="en-US" sz="1600" dirty="0" err="1"/>
              <a:t>Rahma</a:t>
            </a:r>
            <a:r>
              <a:rPr lang="en-US" sz="1600" dirty="0"/>
              <a:t> Khaled </a:t>
            </a:r>
          </a:p>
          <a:p>
            <a:pPr>
              <a:lnSpc>
                <a:spcPct val="150000"/>
              </a:lnSpc>
              <a:buFont typeface="Arial" panose="020B0604020202020204" pitchFamily="34" charset="0"/>
              <a:buChar char="♥"/>
            </a:pPr>
            <a:r>
              <a:rPr lang="en-US" sz="1600" dirty="0" err="1"/>
              <a:t>Rawda</a:t>
            </a:r>
            <a:r>
              <a:rPr lang="en-US" sz="1600" dirty="0"/>
              <a:t> </a:t>
            </a:r>
            <a:r>
              <a:rPr lang="en-US" sz="1600" dirty="0" err="1"/>
              <a:t>Essam</a:t>
            </a:r>
            <a:r>
              <a:rPr lang="en-US" sz="1600" dirty="0"/>
              <a:t> </a:t>
            </a:r>
          </a:p>
          <a:p>
            <a:pPr>
              <a:lnSpc>
                <a:spcPct val="150000"/>
              </a:lnSpc>
              <a:buFont typeface="Arial" panose="020B0604020202020204" pitchFamily="34" charset="0"/>
              <a:buChar char="♥"/>
            </a:pPr>
            <a:r>
              <a:rPr lang="en-US" sz="1600" dirty="0" err="1"/>
              <a:t>Habibah</a:t>
            </a:r>
            <a:r>
              <a:rPr lang="en-US" sz="1600" dirty="0"/>
              <a:t> Mohammed</a:t>
            </a:r>
          </a:p>
          <a:p>
            <a:pPr>
              <a:lnSpc>
                <a:spcPct val="150000"/>
              </a:lnSpc>
              <a:buFont typeface="Arial" panose="020B0604020202020204" pitchFamily="34" charset="0"/>
              <a:buChar char="♥"/>
            </a:pPr>
            <a:r>
              <a:rPr lang="en-US" sz="1600" dirty="0"/>
              <a:t>Sara Samir </a:t>
            </a:r>
          </a:p>
        </p:txBody>
      </p:sp>
      <p:sp>
        <p:nvSpPr>
          <p:cNvPr id="4" name="TextBox 3"/>
          <p:cNvSpPr txBox="1"/>
          <p:nvPr/>
        </p:nvSpPr>
        <p:spPr>
          <a:xfrm>
            <a:off x="811975" y="3596181"/>
            <a:ext cx="4508395" cy="938719"/>
          </a:xfrm>
          <a:prstGeom prst="rect">
            <a:avLst/>
          </a:prstGeom>
          <a:noFill/>
        </p:spPr>
        <p:txBody>
          <a:bodyPr wrap="square" rtlCol="0">
            <a:spAutoFit/>
          </a:bodyPr>
          <a:lstStyle/>
          <a:p>
            <a:r>
              <a:rPr lang="en-US" sz="2500" b="1" dirty="0">
                <a:solidFill>
                  <a:schemeClr val="accent1">
                    <a:lumMod val="75000"/>
                  </a:schemeClr>
                </a:solidFill>
                <a:latin typeface="Be Vietnam Pro"/>
                <a:ea typeface="Be Vietnam Pro"/>
                <a:cs typeface="Be Vietnam Pro"/>
                <a:sym typeface="Be Vietnam Pro"/>
              </a:rPr>
              <a:t>Supervis</a:t>
            </a:r>
            <a:r>
              <a:rPr lang="en-US" sz="2500" b="1" dirty="0">
                <a:solidFill>
                  <a:schemeClr val="accent1">
                    <a:lumMod val="75000"/>
                  </a:schemeClr>
                </a:solidFill>
                <a:latin typeface="Be Vietnam Pro"/>
                <a:ea typeface="Be Vietnam Pro"/>
                <a:cs typeface="Be Vietnam Pro"/>
              </a:rPr>
              <a:t>or</a:t>
            </a:r>
          </a:p>
          <a:p>
            <a:r>
              <a:rPr lang="en-US" sz="1600" dirty="0">
                <a:solidFill>
                  <a:schemeClr val="dk1"/>
                </a:solidFill>
                <a:latin typeface="Archivo"/>
                <a:ea typeface="Archivo"/>
                <a:cs typeface="Archivo"/>
                <a:sym typeface="Archivo"/>
              </a:rPr>
              <a:t>            </a:t>
            </a:r>
            <a:r>
              <a:rPr lang="en-US" sz="1600" dirty="0" err="1">
                <a:solidFill>
                  <a:schemeClr val="dk1"/>
                </a:solidFill>
                <a:latin typeface="Archivo"/>
                <a:ea typeface="Archivo"/>
                <a:cs typeface="Archivo"/>
                <a:sym typeface="Archivo"/>
              </a:rPr>
              <a:t>Eng</a:t>
            </a:r>
            <a:r>
              <a:rPr lang="en-US" sz="1600" dirty="0">
                <a:solidFill>
                  <a:schemeClr val="dk1"/>
                </a:solidFill>
                <a:latin typeface="Archivo"/>
                <a:ea typeface="Archivo"/>
                <a:cs typeface="Archivo"/>
                <a:sym typeface="Archivo"/>
              </a:rPr>
              <a:t> </a:t>
            </a:r>
            <a:r>
              <a:rPr lang="en-US" sz="1600" dirty="0" err="1">
                <a:solidFill>
                  <a:schemeClr val="dk1"/>
                </a:solidFill>
                <a:latin typeface="Archivo"/>
                <a:ea typeface="Archivo"/>
                <a:cs typeface="Archivo"/>
                <a:sym typeface="Archivo"/>
              </a:rPr>
              <a:t>Gomaa</a:t>
            </a:r>
            <a:r>
              <a:rPr lang="en-US" sz="1600" dirty="0">
                <a:solidFill>
                  <a:schemeClr val="dk1"/>
                </a:solidFill>
                <a:latin typeface="Archivo"/>
                <a:ea typeface="Archivo"/>
                <a:cs typeface="Archivo"/>
                <a:sym typeface="Archivo"/>
              </a:rPr>
              <a:t> </a:t>
            </a:r>
            <a:r>
              <a:rPr lang="en-US" sz="1600" dirty="0" err="1">
                <a:solidFill>
                  <a:schemeClr val="dk1"/>
                </a:solidFill>
                <a:latin typeface="Archivo"/>
                <a:ea typeface="Archivo"/>
                <a:cs typeface="Archivo"/>
                <a:sym typeface="Archivo"/>
              </a:rPr>
              <a:t>ElMokhtar</a:t>
            </a:r>
            <a:r>
              <a:rPr lang="en-US" sz="1600" dirty="0">
                <a:solidFill>
                  <a:schemeClr val="dk1"/>
                </a:solidFill>
                <a:latin typeface="Archivo"/>
                <a:ea typeface="Archivo"/>
                <a:cs typeface="Archivo"/>
                <a:sym typeface="Archivo"/>
              </a:rPr>
              <a:t>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2" name="Rectangle 1"/>
          <p:cNvSpPr>
            <a:spLocks noChangeArrowheads="1"/>
          </p:cNvSpPr>
          <p:nvPr/>
        </p:nvSpPr>
        <p:spPr bwMode="auto">
          <a:xfrm>
            <a:off x="851095" y="1247163"/>
            <a:ext cx="4965895" cy="301621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CF8E6D"/>
                </a:solidFill>
                <a:effectLst/>
                <a:latin typeface="JetBrains Mono"/>
              </a:rPr>
              <a:t>if </a:t>
            </a:r>
            <a:r>
              <a:rPr kumimoji="0" lang="en-US" sz="1000" b="0" i="0" u="none" strike="noStrike" cap="none" normalizeH="0" baseline="0" dirty="0" err="1">
                <a:ln>
                  <a:noFill/>
                </a:ln>
                <a:solidFill>
                  <a:srgbClr val="BCBEC4"/>
                </a:solidFill>
                <a:effectLst/>
                <a:latin typeface="JetBrains Mono"/>
              </a:rPr>
              <a:t>st.button</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a:ln>
                  <a:noFill/>
                </a:ln>
                <a:solidFill>
                  <a:srgbClr val="6AAB73"/>
                </a:solidFill>
                <a:effectLst/>
                <a:latin typeface="JetBrains Mono"/>
              </a:rPr>
              <a:t>"Execute Processes"</a:t>
            </a:r>
            <a:r>
              <a:rPr kumimoji="0" lang="en-US" sz="1000" b="0" i="0" u="none" strike="noStrike" cap="none" normalizeH="0" baseline="0" dirty="0">
                <a:ln>
                  <a:noFill/>
                </a:ln>
                <a:solidFill>
                  <a:srgbClr val="BCBEC4"/>
                </a:solidFill>
                <a:effectLst/>
                <a:latin typeface="JetBrains Mono"/>
              </a:rPr>
              <a:t>):</a:t>
            </a: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a:ln>
                  <a:noFill/>
                </a:ln>
                <a:solidFill>
                  <a:srgbClr val="7A7E85"/>
                </a:solidFill>
                <a:effectLst/>
                <a:latin typeface="JetBrains Mono"/>
              </a:rPr>
              <a:t># Start threads</a:t>
            </a:r>
            <a:br>
              <a:rPr kumimoji="0" lang="en-US" sz="1000" b="0" i="0" u="none" strike="noStrike" cap="none" normalizeH="0" baseline="0" dirty="0">
                <a:ln>
                  <a:noFill/>
                </a:ln>
                <a:solidFill>
                  <a:srgbClr val="7A7E85"/>
                </a:solidFill>
                <a:effectLst/>
                <a:latin typeface="JetBrains Mono"/>
              </a:rPr>
            </a:br>
            <a:r>
              <a:rPr kumimoji="0" lang="en-US" sz="1000" b="0" i="0" u="none" strike="noStrike" cap="none" normalizeH="0" baseline="0" dirty="0">
                <a:ln>
                  <a:noFill/>
                </a:ln>
                <a:solidFill>
                  <a:srgbClr val="7A7E85"/>
                </a:solidFill>
                <a:effectLst/>
                <a:latin typeface="JetBrains Mono"/>
              </a:rPr>
              <a:t>    </a:t>
            </a:r>
            <a:r>
              <a:rPr kumimoji="0" lang="en-US" sz="1000" b="0" i="0" u="none" strike="noStrike" cap="none" normalizeH="0" baseline="0" dirty="0">
                <a:ln>
                  <a:noFill/>
                </a:ln>
                <a:solidFill>
                  <a:srgbClr val="CF8E6D"/>
                </a:solidFill>
                <a:effectLst/>
                <a:latin typeface="JetBrains Mono"/>
              </a:rPr>
              <a:t>for </a:t>
            </a:r>
            <a:r>
              <a:rPr kumimoji="0" lang="en-US" sz="1000" b="0" i="0" u="none" strike="noStrike" cap="none" normalizeH="0" baseline="0" dirty="0">
                <a:ln>
                  <a:noFill/>
                </a:ln>
                <a:solidFill>
                  <a:srgbClr val="BCBEC4"/>
                </a:solidFill>
                <a:effectLst/>
                <a:latin typeface="JetBrains Mono"/>
              </a:rPr>
              <a:t>process </a:t>
            </a:r>
            <a:r>
              <a:rPr kumimoji="0" lang="en-US" sz="1000" b="0" i="0" u="none" strike="noStrike" cap="none" normalizeH="0" baseline="0" dirty="0">
                <a:ln>
                  <a:noFill/>
                </a:ln>
                <a:solidFill>
                  <a:srgbClr val="CF8E6D"/>
                </a:solidFill>
                <a:effectLst/>
                <a:latin typeface="JetBrains Mono"/>
              </a:rPr>
              <a:t>in </a:t>
            </a:r>
            <a:r>
              <a:rPr kumimoji="0" lang="en-US" sz="1000" b="0" i="0" u="none" strike="noStrike" cap="none" normalizeH="0" baseline="0" dirty="0">
                <a:ln>
                  <a:noFill/>
                </a:ln>
                <a:solidFill>
                  <a:srgbClr val="BCBEC4"/>
                </a:solidFill>
                <a:effectLst/>
                <a:latin typeface="JetBrains Mono"/>
              </a:rPr>
              <a:t>processes:</a:t>
            </a: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err="1">
                <a:ln>
                  <a:noFill/>
                </a:ln>
                <a:solidFill>
                  <a:srgbClr val="BCBEC4"/>
                </a:solidFill>
                <a:effectLst/>
                <a:latin typeface="JetBrains Mono"/>
              </a:rPr>
              <a:t>process.start</a:t>
            </a:r>
            <a:r>
              <a:rPr kumimoji="0" lang="en-US" sz="1000" b="0" i="0" u="none" strike="noStrike" cap="none" normalizeH="0" baseline="0" dirty="0">
                <a:ln>
                  <a:noFill/>
                </a:ln>
                <a:solidFill>
                  <a:srgbClr val="BCBEC4"/>
                </a:solidFill>
                <a:effectLst/>
                <a:latin typeface="JetBrains Mono"/>
              </a:rPr>
              <a:t>()</a:t>
            </a:r>
            <a:br>
              <a:rPr kumimoji="0" lang="en-US" sz="1000" b="0" i="0" u="none" strike="noStrike" cap="none" normalizeH="0" baseline="0" dirty="0">
                <a:ln>
                  <a:noFill/>
                </a:ln>
                <a:solidFill>
                  <a:srgbClr val="BCBEC4"/>
                </a:solidFill>
                <a:effectLst/>
                <a:latin typeface="JetBrains Mono"/>
              </a:rPr>
            </a:b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a:ln>
                  <a:noFill/>
                </a:ln>
                <a:solidFill>
                  <a:srgbClr val="7A7E85"/>
                </a:solidFill>
                <a:effectLst/>
                <a:latin typeface="JetBrains Mono"/>
              </a:rPr>
              <a:t># Wait for threads to finish</a:t>
            </a:r>
            <a:br>
              <a:rPr kumimoji="0" lang="en-US" sz="1000" b="0" i="0" u="none" strike="noStrike" cap="none" normalizeH="0" baseline="0" dirty="0">
                <a:ln>
                  <a:noFill/>
                </a:ln>
                <a:solidFill>
                  <a:srgbClr val="7A7E85"/>
                </a:solidFill>
                <a:effectLst/>
                <a:latin typeface="JetBrains Mono"/>
              </a:rPr>
            </a:br>
            <a:r>
              <a:rPr kumimoji="0" lang="en-US" sz="1000" b="0" i="0" u="none" strike="noStrike" cap="none" normalizeH="0" baseline="0" dirty="0">
                <a:ln>
                  <a:noFill/>
                </a:ln>
                <a:solidFill>
                  <a:srgbClr val="7A7E85"/>
                </a:solidFill>
                <a:effectLst/>
                <a:latin typeface="JetBrains Mono"/>
              </a:rPr>
              <a:t>    </a:t>
            </a:r>
            <a:r>
              <a:rPr kumimoji="0" lang="en-US" sz="1000" b="0" i="0" u="none" strike="noStrike" cap="none" normalizeH="0" baseline="0" dirty="0">
                <a:ln>
                  <a:noFill/>
                </a:ln>
                <a:solidFill>
                  <a:srgbClr val="CF8E6D"/>
                </a:solidFill>
                <a:effectLst/>
                <a:latin typeface="JetBrains Mono"/>
              </a:rPr>
              <a:t>for </a:t>
            </a:r>
            <a:r>
              <a:rPr kumimoji="0" lang="en-US" sz="1000" b="0" i="0" u="none" strike="noStrike" cap="none" normalizeH="0" baseline="0" dirty="0">
                <a:ln>
                  <a:noFill/>
                </a:ln>
                <a:solidFill>
                  <a:srgbClr val="BCBEC4"/>
                </a:solidFill>
                <a:effectLst/>
                <a:latin typeface="JetBrains Mono"/>
              </a:rPr>
              <a:t>process </a:t>
            </a:r>
            <a:r>
              <a:rPr kumimoji="0" lang="en-US" sz="1000" b="0" i="0" u="none" strike="noStrike" cap="none" normalizeH="0" baseline="0" dirty="0">
                <a:ln>
                  <a:noFill/>
                </a:ln>
                <a:solidFill>
                  <a:srgbClr val="CF8E6D"/>
                </a:solidFill>
                <a:effectLst/>
                <a:latin typeface="JetBrains Mono"/>
              </a:rPr>
              <a:t>in </a:t>
            </a:r>
            <a:r>
              <a:rPr kumimoji="0" lang="en-US" sz="1000" b="0" i="0" u="none" strike="noStrike" cap="none" normalizeH="0" baseline="0" dirty="0">
                <a:ln>
                  <a:noFill/>
                </a:ln>
                <a:solidFill>
                  <a:srgbClr val="BCBEC4"/>
                </a:solidFill>
                <a:effectLst/>
                <a:latin typeface="JetBrains Mono"/>
              </a:rPr>
              <a:t>processes:</a:t>
            </a: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err="1">
                <a:ln>
                  <a:noFill/>
                </a:ln>
                <a:solidFill>
                  <a:srgbClr val="BCBEC4"/>
                </a:solidFill>
                <a:effectLst/>
                <a:latin typeface="JetBrains Mono"/>
              </a:rPr>
              <a:t>process.join</a:t>
            </a:r>
            <a:r>
              <a:rPr kumimoji="0" lang="en-US" sz="1000" b="0" i="0" u="none" strike="noStrike" cap="none" normalizeH="0" baseline="0" dirty="0">
                <a:ln>
                  <a:noFill/>
                </a:ln>
                <a:solidFill>
                  <a:srgbClr val="BCBEC4"/>
                </a:solidFill>
                <a:effectLst/>
                <a:latin typeface="JetBrains Mono"/>
              </a:rPr>
              <a:t>()</a:t>
            </a:r>
            <a:br>
              <a:rPr kumimoji="0" lang="en-US" sz="1000" b="0" i="0" u="none" strike="noStrike" cap="none" normalizeH="0" baseline="0" dirty="0">
                <a:ln>
                  <a:noFill/>
                </a:ln>
                <a:solidFill>
                  <a:srgbClr val="BCBEC4"/>
                </a:solidFill>
                <a:effectLst/>
                <a:latin typeface="JetBrains Mono"/>
              </a:rPr>
            </a:b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a:ln>
                  <a:noFill/>
                </a:ln>
                <a:solidFill>
                  <a:srgbClr val="7A7E85"/>
                </a:solidFill>
                <a:effectLst/>
                <a:latin typeface="JetBrains Mono"/>
              </a:rPr>
              <a:t># Check if there are additional messages in the queue</a:t>
            </a:r>
            <a:br>
              <a:rPr kumimoji="0" lang="en-US" sz="1000" b="0" i="0" u="none" strike="noStrike" cap="none" normalizeH="0" baseline="0" dirty="0">
                <a:ln>
                  <a:noFill/>
                </a:ln>
                <a:solidFill>
                  <a:srgbClr val="7A7E85"/>
                </a:solidFill>
                <a:effectLst/>
                <a:latin typeface="JetBrains Mono"/>
              </a:rPr>
            </a:br>
            <a:r>
              <a:rPr kumimoji="0" lang="en-US" sz="1000" b="0" i="0" u="none" strike="noStrike" cap="none" normalizeH="0" baseline="0" dirty="0">
                <a:ln>
                  <a:noFill/>
                </a:ln>
                <a:solidFill>
                  <a:srgbClr val="7A7E85"/>
                </a:solidFill>
                <a:effectLst/>
                <a:latin typeface="JetBrains Mono"/>
              </a:rPr>
              <a:t>    </a:t>
            </a:r>
            <a:r>
              <a:rPr kumimoji="0" lang="en-US" sz="1000" b="0" i="0" u="none" strike="noStrike" cap="none" normalizeH="0" baseline="0" dirty="0">
                <a:ln>
                  <a:noFill/>
                </a:ln>
                <a:solidFill>
                  <a:srgbClr val="CF8E6D"/>
                </a:solidFill>
                <a:effectLst/>
                <a:latin typeface="JetBrains Mono"/>
              </a:rPr>
              <a:t>try</a:t>
            </a:r>
            <a:r>
              <a:rPr kumimoji="0" lang="en-US" sz="1000" b="0" i="0" u="none" strike="noStrike" cap="none" normalizeH="0" baseline="0" dirty="0">
                <a:ln>
                  <a:noFill/>
                </a:ln>
                <a:solidFill>
                  <a:srgbClr val="BCBEC4"/>
                </a:solidFill>
                <a:effectLst/>
                <a:latin typeface="JetBrains Mono"/>
              </a:rPr>
              <a:t>:</a:t>
            </a: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a:ln>
                  <a:noFill/>
                </a:ln>
                <a:solidFill>
                  <a:srgbClr val="CF8E6D"/>
                </a:solidFill>
                <a:effectLst/>
                <a:latin typeface="JetBrains Mono"/>
              </a:rPr>
              <a:t>while True</a:t>
            </a:r>
            <a:r>
              <a:rPr kumimoji="0" lang="en-US" sz="1000" b="0" i="0" u="none" strike="noStrike" cap="none" normalizeH="0" baseline="0" dirty="0">
                <a:ln>
                  <a:noFill/>
                </a:ln>
                <a:solidFill>
                  <a:srgbClr val="BCBEC4"/>
                </a:solidFill>
                <a:effectLst/>
                <a:latin typeface="JetBrains Mono"/>
              </a:rPr>
              <a:t>:</a:t>
            </a: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output = </a:t>
            </a:r>
            <a:r>
              <a:rPr kumimoji="0" lang="en-US" sz="1000" b="0" i="0" u="none" strike="noStrike" cap="none" normalizeH="0" baseline="0" dirty="0" err="1">
                <a:ln>
                  <a:noFill/>
                </a:ln>
                <a:solidFill>
                  <a:srgbClr val="BCBEC4"/>
                </a:solidFill>
                <a:effectLst/>
                <a:latin typeface="JetBrains Mono"/>
              </a:rPr>
              <a:t>output_queue.get_nowait</a:t>
            </a:r>
            <a:r>
              <a:rPr kumimoji="0" lang="en-US" sz="1000" b="0" i="0" u="none" strike="noStrike" cap="none" normalizeH="0" baseline="0" dirty="0">
                <a:ln>
                  <a:noFill/>
                </a:ln>
                <a:solidFill>
                  <a:srgbClr val="BCBEC4"/>
                </a:solidFill>
                <a:effectLst/>
                <a:latin typeface="JetBrains Mono"/>
              </a:rPr>
              <a:t>()</a:t>
            </a: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err="1">
                <a:ln>
                  <a:noFill/>
                </a:ln>
                <a:solidFill>
                  <a:srgbClr val="BCBEC4"/>
                </a:solidFill>
                <a:effectLst/>
                <a:latin typeface="JetBrains Mono"/>
              </a:rPr>
              <a:t>st.write</a:t>
            </a:r>
            <a:r>
              <a:rPr kumimoji="0" lang="en-US" sz="1000" b="0" i="0" u="none" strike="noStrike" cap="none" normalizeH="0" baseline="0" dirty="0">
                <a:ln>
                  <a:noFill/>
                </a:ln>
                <a:solidFill>
                  <a:srgbClr val="BCBEC4"/>
                </a:solidFill>
                <a:effectLst/>
                <a:latin typeface="JetBrains Mono"/>
              </a:rPr>
              <a:t>(output)</a:t>
            </a: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a:ln>
                  <a:noFill/>
                </a:ln>
                <a:solidFill>
                  <a:srgbClr val="CF8E6D"/>
                </a:solidFill>
                <a:effectLst/>
                <a:latin typeface="JetBrains Mono"/>
              </a:rPr>
              <a:t>except </a:t>
            </a:r>
            <a:r>
              <a:rPr kumimoji="0" lang="en-US" sz="1000" b="0" i="0" u="none" strike="noStrike" cap="none" normalizeH="0" baseline="0" dirty="0" err="1">
                <a:ln>
                  <a:noFill/>
                </a:ln>
                <a:solidFill>
                  <a:srgbClr val="BCBEC4"/>
                </a:solidFill>
                <a:effectLst/>
                <a:latin typeface="JetBrains Mono"/>
              </a:rPr>
              <a:t>queue.Empty</a:t>
            </a:r>
            <a:r>
              <a:rPr kumimoji="0" lang="en-US" sz="1000" b="0" i="0" u="none" strike="noStrike" cap="none" normalizeH="0" baseline="0" dirty="0">
                <a:ln>
                  <a:noFill/>
                </a:ln>
                <a:solidFill>
                  <a:srgbClr val="BCBEC4"/>
                </a:solidFill>
                <a:effectLst/>
                <a:latin typeface="JetBrains Mono"/>
              </a:rPr>
              <a:t>:</a:t>
            </a: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a:ln>
                  <a:noFill/>
                </a:ln>
                <a:solidFill>
                  <a:srgbClr val="CF8E6D"/>
                </a:solidFill>
                <a:effectLst/>
                <a:latin typeface="JetBrains Mono"/>
              </a:rPr>
              <a:t>pass</a:t>
            </a:r>
            <a:br>
              <a:rPr kumimoji="0" lang="en-US" sz="1000" b="0" i="0" u="none" strike="noStrike" cap="none" normalizeH="0" baseline="0" dirty="0">
                <a:ln>
                  <a:noFill/>
                </a:ln>
                <a:solidFill>
                  <a:srgbClr val="CF8E6D"/>
                </a:solidFill>
                <a:effectLst/>
                <a:latin typeface="JetBrains Mono"/>
              </a:rPr>
            </a:br>
            <a:br>
              <a:rPr kumimoji="0" lang="en-US" sz="1000" b="0" i="0" u="none" strike="noStrike" cap="none" normalizeH="0" baseline="0" dirty="0">
                <a:ln>
                  <a:noFill/>
                </a:ln>
                <a:solidFill>
                  <a:srgbClr val="CF8E6D"/>
                </a:solidFill>
                <a:effectLst/>
                <a:latin typeface="JetBrains Mono"/>
              </a:rPr>
            </a:br>
            <a:r>
              <a:rPr kumimoji="0" lang="en-US" sz="1000" b="0" i="0" u="none" strike="noStrike" cap="none" normalizeH="0" baseline="0" dirty="0">
                <a:ln>
                  <a:noFill/>
                </a:ln>
                <a:solidFill>
                  <a:srgbClr val="CF8E6D"/>
                </a:solidFill>
                <a:effectLst/>
                <a:latin typeface="JetBrains Mono"/>
              </a:rPr>
              <a:t>    </a:t>
            </a:r>
            <a:r>
              <a:rPr kumimoji="0" lang="en-US" sz="1000" b="0" i="0" u="none" strike="noStrike" cap="none" normalizeH="0" baseline="0" dirty="0">
                <a:ln>
                  <a:noFill/>
                </a:ln>
                <a:solidFill>
                  <a:srgbClr val="7A7E85"/>
                </a:solidFill>
                <a:effectLst/>
                <a:latin typeface="JetBrains Mono"/>
              </a:rPr>
              <a:t># Display success message</a:t>
            </a:r>
            <a:br>
              <a:rPr kumimoji="0" lang="en-US" sz="1000" b="0" i="0" u="none" strike="noStrike" cap="none" normalizeH="0" baseline="0" dirty="0">
                <a:ln>
                  <a:noFill/>
                </a:ln>
                <a:solidFill>
                  <a:srgbClr val="7A7E85"/>
                </a:solidFill>
                <a:effectLst/>
                <a:latin typeface="JetBrains Mono"/>
              </a:rPr>
            </a:br>
            <a:r>
              <a:rPr kumimoji="0" lang="en-US" sz="1000" b="0" i="0" u="none" strike="noStrike" cap="none" normalizeH="0" baseline="0" dirty="0">
                <a:ln>
                  <a:noFill/>
                </a:ln>
                <a:solidFill>
                  <a:srgbClr val="7A7E85"/>
                </a:solidFill>
                <a:effectLst/>
                <a:latin typeface="JetBrains Mono"/>
              </a:rPr>
              <a:t>    </a:t>
            </a:r>
            <a:r>
              <a:rPr kumimoji="0" lang="en-US" sz="1000" b="0" i="0" u="none" strike="noStrike" cap="none" normalizeH="0" baseline="0" dirty="0" err="1">
                <a:ln>
                  <a:noFill/>
                </a:ln>
                <a:solidFill>
                  <a:srgbClr val="BCBEC4"/>
                </a:solidFill>
                <a:effectLst/>
                <a:latin typeface="JetBrains Mono"/>
              </a:rPr>
              <a:t>st.success</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a:ln>
                  <a:noFill/>
                </a:ln>
                <a:solidFill>
                  <a:srgbClr val="6AAB73"/>
                </a:solidFill>
                <a:effectLst/>
                <a:latin typeface="JetBrains Mono"/>
              </a:rPr>
              <a:t>"All processes completed"</a:t>
            </a:r>
            <a:r>
              <a:rPr kumimoji="0" lang="en-US" sz="1000" b="0" i="0" u="none" strike="noStrike" cap="none" normalizeH="0" baseline="0" dirty="0">
                <a:ln>
                  <a:noFill/>
                </a:ln>
                <a:solidFill>
                  <a:srgbClr val="BCBEC4"/>
                </a:solidFill>
                <a:effectLst/>
                <a:latin typeface="JetBrains Mono"/>
              </a:rPr>
              <a:t>)</a:t>
            </a:r>
            <a:endParaRPr kumimoji="0" 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851095" y="513453"/>
            <a:ext cx="6006905" cy="24622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BCBEC4"/>
                </a:solidFill>
                <a:effectLst/>
                <a:latin typeface="JetBrains Mono"/>
              </a:rPr>
              <a:t>process = </a:t>
            </a:r>
            <a:r>
              <a:rPr kumimoji="0" lang="en-US" sz="1000" b="0" i="0" u="none" strike="noStrike" cap="none" normalizeH="0" baseline="0" dirty="0" err="1">
                <a:ln>
                  <a:noFill/>
                </a:ln>
                <a:solidFill>
                  <a:srgbClr val="BCBEC4"/>
                </a:solidFill>
                <a:effectLst/>
                <a:latin typeface="JetBrains Mono"/>
              </a:rPr>
              <a:t>multiprocessing.Process</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a:ln>
                  <a:noFill/>
                </a:ln>
                <a:solidFill>
                  <a:srgbClr val="AA4926"/>
                </a:solidFill>
                <a:effectLst/>
                <a:latin typeface="JetBrains Mono"/>
              </a:rPr>
              <a:t>target</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err="1">
                <a:ln>
                  <a:noFill/>
                </a:ln>
                <a:solidFill>
                  <a:srgbClr val="BCBEC4"/>
                </a:solidFill>
                <a:effectLst/>
                <a:latin typeface="JetBrains Mono"/>
              </a:rPr>
              <a:t>function_map</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err="1">
                <a:ln>
                  <a:noFill/>
                </a:ln>
                <a:solidFill>
                  <a:srgbClr val="BCBEC4"/>
                </a:solidFill>
                <a:effectLst/>
                <a:latin typeface="JetBrains Mono"/>
              </a:rPr>
              <a:t>function_id</a:t>
            </a: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err="1">
                <a:ln>
                  <a:noFill/>
                </a:ln>
                <a:solidFill>
                  <a:srgbClr val="AA4926"/>
                </a:solidFill>
                <a:effectLst/>
                <a:latin typeface="JetBrains Mono"/>
              </a:rPr>
              <a:t>args</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err="1">
                <a:ln>
                  <a:noFill/>
                </a:ln>
                <a:solidFill>
                  <a:srgbClr val="BCBEC4"/>
                </a:solidFill>
                <a:effectLst/>
                <a:latin typeface="JetBrains Mono"/>
              </a:rPr>
              <a:t>output_queue</a:t>
            </a:r>
            <a:r>
              <a:rPr kumimoji="0" lang="en-US" sz="1000" b="0" i="0" u="none" strike="noStrike" cap="none" normalizeH="0" baseline="0" dirty="0">
                <a:ln>
                  <a:noFill/>
                </a:ln>
                <a:solidFill>
                  <a:srgbClr val="BCBEC4"/>
                </a:solidFill>
                <a:effectLst/>
                <a:latin typeface="JetBrains Mono"/>
              </a:rPr>
              <a:t>, balance, amount))</a:t>
            </a:r>
            <a:endParaRPr kumimoji="0" lang="en-US" sz="20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851095" y="892074"/>
            <a:ext cx="5453737" cy="24622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BCBEC4"/>
                </a:solidFill>
                <a:effectLst/>
                <a:latin typeface="JetBrains Mono"/>
              </a:rPr>
              <a:t>process = </a:t>
            </a:r>
            <a:r>
              <a:rPr kumimoji="0" lang="en-US" sz="1000" b="0" i="0" u="none" strike="noStrike" cap="none" normalizeH="0" baseline="0" dirty="0" err="1">
                <a:ln>
                  <a:noFill/>
                </a:ln>
                <a:solidFill>
                  <a:srgbClr val="BCBEC4"/>
                </a:solidFill>
                <a:effectLst/>
                <a:latin typeface="JetBrains Mono"/>
              </a:rPr>
              <a:t>multiprocessing.Process</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a:ln>
                  <a:noFill/>
                </a:ln>
                <a:solidFill>
                  <a:srgbClr val="AA4926"/>
                </a:solidFill>
                <a:effectLst/>
                <a:latin typeface="JetBrains Mono"/>
              </a:rPr>
              <a:t>target</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err="1">
                <a:ln>
                  <a:noFill/>
                </a:ln>
                <a:solidFill>
                  <a:srgbClr val="BCBEC4"/>
                </a:solidFill>
                <a:effectLst/>
                <a:latin typeface="JetBrains Mono"/>
              </a:rPr>
              <a:t>function_map</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err="1">
                <a:ln>
                  <a:noFill/>
                </a:ln>
                <a:solidFill>
                  <a:srgbClr val="BCBEC4"/>
                </a:solidFill>
                <a:effectLst/>
                <a:latin typeface="JetBrains Mono"/>
              </a:rPr>
              <a:t>function_id</a:t>
            </a: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err="1">
                <a:ln>
                  <a:noFill/>
                </a:ln>
                <a:solidFill>
                  <a:srgbClr val="AA4926"/>
                </a:solidFill>
                <a:effectLst/>
                <a:latin typeface="JetBrains Mono"/>
              </a:rPr>
              <a:t>args</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err="1">
                <a:ln>
                  <a:noFill/>
                </a:ln>
                <a:solidFill>
                  <a:srgbClr val="BCBEC4"/>
                </a:solidFill>
                <a:effectLst/>
                <a:latin typeface="JetBrains Mono"/>
              </a:rPr>
              <a:t>output_queue</a:t>
            </a:r>
            <a:r>
              <a:rPr kumimoji="0" lang="en-US" sz="1000" b="0" i="0" u="none" strike="noStrike" cap="none" normalizeH="0" baseline="0" dirty="0">
                <a:ln>
                  <a:noFill/>
                </a:ln>
                <a:solidFill>
                  <a:srgbClr val="BCBEC4"/>
                </a:solidFill>
                <a:effectLst/>
                <a:latin typeface="JetBrains Mono"/>
              </a:rPr>
              <a:t>, balance))</a:t>
            </a:r>
            <a:endParaRPr kumimoji="0" lang="en-US" sz="20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6858000" y="861296"/>
            <a:ext cx="1624818" cy="276999"/>
          </a:xfrm>
          <a:prstGeom prst="rect">
            <a:avLst/>
          </a:prstGeom>
          <a:noFill/>
        </p:spPr>
        <p:txBody>
          <a:bodyPr wrap="square" rtlCol="0">
            <a:spAutoFit/>
          </a:bodyPr>
          <a:lstStyle/>
          <a:p>
            <a:r>
              <a:rPr lang="en-US" sz="1200" dirty="0"/>
              <a:t>Creating processes </a:t>
            </a:r>
          </a:p>
        </p:txBody>
      </p:sp>
      <p:sp>
        <p:nvSpPr>
          <p:cNvPr id="11" name="TextBox 10"/>
          <p:cNvSpPr txBox="1"/>
          <p:nvPr/>
        </p:nvSpPr>
        <p:spPr>
          <a:xfrm>
            <a:off x="6858000" y="2542250"/>
            <a:ext cx="1624818" cy="276999"/>
          </a:xfrm>
          <a:prstGeom prst="rect">
            <a:avLst/>
          </a:prstGeom>
          <a:noFill/>
        </p:spPr>
        <p:txBody>
          <a:bodyPr wrap="square" rtlCol="0">
            <a:spAutoFit/>
          </a:bodyPr>
          <a:lstStyle/>
          <a:p>
            <a:r>
              <a:rPr lang="en-US" sz="1200" dirty="0"/>
              <a:t>Executing processes </a:t>
            </a:r>
          </a:p>
        </p:txBody>
      </p:sp>
      <p:sp>
        <p:nvSpPr>
          <p:cNvPr id="6" name="Left Arrow 5"/>
          <p:cNvSpPr/>
          <p:nvPr/>
        </p:nvSpPr>
        <p:spPr>
          <a:xfrm>
            <a:off x="6452381" y="915380"/>
            <a:ext cx="386862" cy="168829"/>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6126480" y="2605425"/>
            <a:ext cx="651803" cy="213824"/>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73725" y="3606510"/>
            <a:ext cx="3017521" cy="523220"/>
          </a:xfrm>
          <a:prstGeom prst="rect">
            <a:avLst/>
          </a:prstGeom>
          <a:noFill/>
        </p:spPr>
        <p:txBody>
          <a:bodyPr wrap="square" rtlCol="0">
            <a:spAutoFit/>
          </a:bodyPr>
          <a:lstStyle/>
          <a:p>
            <a:r>
              <a:rPr lang="en-US" sz="1600" b="1" dirty="0">
                <a:solidFill>
                  <a:schemeClr val="accent1">
                    <a:lumMod val="75000"/>
                  </a:schemeClr>
                </a:solidFill>
              </a:rPr>
              <a:t>Note</a:t>
            </a:r>
            <a:r>
              <a:rPr lang="en-US" sz="1600" dirty="0">
                <a:solidFill>
                  <a:schemeClr val="accent1">
                    <a:lumMod val="75000"/>
                  </a:schemeClr>
                </a:solidFill>
              </a:rPr>
              <a:t> </a:t>
            </a:r>
            <a:r>
              <a:rPr lang="en-US" sz="1200" dirty="0"/>
              <a:t>the same five functions is used for both processes and threads </a:t>
            </a:r>
            <a:endParaRPr lang="en-US" dirty="0"/>
          </a:p>
        </p:txBody>
      </p:sp>
    </p:spTree>
    <p:extLst>
      <p:ext uri="{BB962C8B-B14F-4D97-AF65-F5344CB8AC3E}">
        <p14:creationId xmlns:p14="http://schemas.microsoft.com/office/powerpoint/2010/main" val="1075197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9" name="TextBox 18"/>
          <p:cNvSpPr txBox="1"/>
          <p:nvPr/>
        </p:nvSpPr>
        <p:spPr>
          <a:xfrm>
            <a:off x="703384" y="1315327"/>
            <a:ext cx="7884941" cy="2677656"/>
          </a:xfrm>
          <a:prstGeom prst="rect">
            <a:avLst/>
          </a:prstGeom>
          <a:noFill/>
        </p:spPr>
        <p:txBody>
          <a:bodyPr wrap="square" rtlCol="0">
            <a:spAutoFit/>
          </a:bodyPr>
          <a:lstStyle/>
          <a:p>
            <a:r>
              <a:rPr lang="en-US" dirty="0"/>
              <a:t>Depending on these five functions we are performing the following operations:</a:t>
            </a:r>
          </a:p>
          <a:p>
            <a:endParaRPr lang="en-US" dirty="0"/>
          </a:p>
          <a:p>
            <a:pPr marL="285750" lvl="0" indent="-285750">
              <a:buClr>
                <a:schemeClr val="accent1">
                  <a:lumMod val="75000"/>
                </a:schemeClr>
              </a:buClr>
              <a:buFont typeface="Arial" panose="020B0604020202020204" pitchFamily="34" charset="0"/>
              <a:buChar char="•"/>
            </a:pPr>
            <a:r>
              <a:rPr lang="en-US" b="1" dirty="0">
                <a:solidFill>
                  <a:schemeClr val="accent1">
                    <a:lumMod val="75000"/>
                  </a:schemeClr>
                </a:solidFill>
                <a:latin typeface="Courier New" panose="02070309020205020404" pitchFamily="49" charset="0"/>
                <a:cs typeface="Courier New" panose="02070309020205020404" pitchFamily="49" charset="0"/>
              </a:rPr>
              <a:t>Parallel Execution: </a:t>
            </a:r>
            <a:r>
              <a:rPr lang="en-US" dirty="0"/>
              <a:t>for executing these five functions in parallel using the multiprocessing module.</a:t>
            </a:r>
          </a:p>
          <a:p>
            <a:pPr marL="285750" lvl="0" indent="-285750">
              <a:buClr>
                <a:schemeClr val="accent1">
                  <a:lumMod val="75000"/>
                </a:schemeClr>
              </a:buClr>
              <a:buFont typeface="Arial" panose="020B0604020202020204" pitchFamily="34" charset="0"/>
              <a:buChar char="•"/>
            </a:pPr>
            <a:endParaRPr lang="en-US" dirty="0"/>
          </a:p>
          <a:p>
            <a:pPr marL="285750" indent="-285750">
              <a:buClr>
                <a:schemeClr val="accent1">
                  <a:lumMod val="75000"/>
                </a:schemeClr>
              </a:buClr>
              <a:buFont typeface="Arial" panose="020B0604020202020204" pitchFamily="34" charset="0"/>
              <a:buChar char="•"/>
            </a:pPr>
            <a:r>
              <a:rPr lang="en-US" b="1" dirty="0">
                <a:solidFill>
                  <a:schemeClr val="accent1">
                    <a:lumMod val="75000"/>
                  </a:schemeClr>
                </a:solidFill>
                <a:latin typeface="Courier New" panose="02070309020205020404" pitchFamily="49" charset="0"/>
                <a:cs typeface="Courier New" panose="02070309020205020404" pitchFamily="49" charset="0"/>
              </a:rPr>
              <a:t>Sharing data </a:t>
            </a:r>
            <a:r>
              <a:rPr lang="en-US" dirty="0"/>
              <a:t>between processes using </a:t>
            </a:r>
            <a:r>
              <a:rPr lang="en-US" b="1" dirty="0">
                <a:solidFill>
                  <a:schemeClr val="accent1">
                    <a:lumMod val="75000"/>
                  </a:schemeClr>
                </a:solidFill>
                <a:latin typeface="Courier New" panose="02070309020205020404" pitchFamily="49" charset="0"/>
                <a:cs typeface="Courier New" panose="02070309020205020404" pitchFamily="49" charset="0"/>
              </a:rPr>
              <a:t>Server process.</a:t>
            </a:r>
          </a:p>
          <a:p>
            <a:pPr marL="285750" indent="-285750">
              <a:buClr>
                <a:schemeClr val="accent1">
                  <a:lumMod val="75000"/>
                </a:schemeClr>
              </a:buClr>
              <a:buFont typeface="Arial" panose="020B0604020202020204" pitchFamily="34" charset="0"/>
              <a:buChar char="•"/>
            </a:pPr>
            <a:endParaRPr lang="en-US" b="1" dirty="0">
              <a:solidFill>
                <a:schemeClr val="accent1">
                  <a:lumMod val="75000"/>
                </a:schemeClr>
              </a:solidFill>
              <a:latin typeface="Courier New" panose="02070309020205020404" pitchFamily="49" charset="0"/>
              <a:cs typeface="Courier New" panose="02070309020205020404" pitchFamily="49" charset="0"/>
            </a:endParaRPr>
          </a:p>
          <a:p>
            <a:pPr marL="285750" lvl="0" indent="-285750">
              <a:buClr>
                <a:schemeClr val="accent1">
                  <a:lumMod val="75000"/>
                </a:schemeClr>
              </a:buClr>
              <a:buFont typeface="Arial" panose="020B0604020202020204" pitchFamily="34" charset="0"/>
              <a:buChar char="•"/>
            </a:pPr>
            <a:r>
              <a:rPr lang="en-US" b="1" dirty="0">
                <a:solidFill>
                  <a:schemeClr val="accent1">
                    <a:lumMod val="75000"/>
                  </a:schemeClr>
                </a:solidFill>
                <a:latin typeface="Courier New" panose="02070309020205020404" pitchFamily="49" charset="0"/>
                <a:cs typeface="Courier New" panose="02070309020205020404" pitchFamily="49" charset="0"/>
              </a:rPr>
              <a:t>Communication</a:t>
            </a:r>
            <a:r>
              <a:rPr lang="en-US" dirty="0"/>
              <a:t> between processes using </a:t>
            </a:r>
            <a:r>
              <a:rPr lang="en-US" b="1" dirty="0">
                <a:solidFill>
                  <a:schemeClr val="accent1">
                    <a:lumMod val="75000"/>
                  </a:schemeClr>
                </a:solidFill>
                <a:latin typeface="Courier New" panose="02070309020205020404" pitchFamily="49" charset="0"/>
                <a:cs typeface="Courier New" panose="02070309020205020404" pitchFamily="49" charset="0"/>
              </a:rPr>
              <a:t>Queue.</a:t>
            </a:r>
          </a:p>
          <a:p>
            <a:pPr marL="285750" lvl="0" indent="-285750">
              <a:buClr>
                <a:schemeClr val="accent1">
                  <a:lumMod val="75000"/>
                </a:schemeClr>
              </a:buClr>
              <a:buFont typeface="Arial" panose="020B0604020202020204" pitchFamily="34" charset="0"/>
              <a:buChar char="•"/>
            </a:pPr>
            <a:endParaRPr lang="en-US" dirty="0"/>
          </a:p>
          <a:p>
            <a:pPr marL="285750" lvl="0" indent="-285750">
              <a:buClr>
                <a:schemeClr val="accent1">
                  <a:lumMod val="75000"/>
                </a:schemeClr>
              </a:buClr>
              <a:buFont typeface="Arial" panose="020B0604020202020204" pitchFamily="34" charset="0"/>
              <a:buChar char="•"/>
            </a:pPr>
            <a:r>
              <a:rPr lang="en-US" b="1" dirty="0">
                <a:solidFill>
                  <a:schemeClr val="accent1">
                    <a:lumMod val="75000"/>
                  </a:schemeClr>
                </a:solidFill>
                <a:latin typeface="Courier New" panose="02070309020205020404" pitchFamily="49" charset="0"/>
                <a:cs typeface="Courier New" panose="02070309020205020404" pitchFamily="49" charset="0"/>
              </a:rPr>
              <a:t>Communication</a:t>
            </a:r>
            <a:r>
              <a:rPr lang="en-US" dirty="0"/>
              <a:t> between processes using </a:t>
            </a:r>
            <a:r>
              <a:rPr lang="en-US" b="1" dirty="0">
                <a:solidFill>
                  <a:schemeClr val="accent1">
                    <a:lumMod val="75000"/>
                  </a:schemeClr>
                </a:solidFill>
                <a:latin typeface="Courier New" panose="02070309020205020404" pitchFamily="49" charset="0"/>
                <a:cs typeface="Courier New" panose="02070309020205020404" pitchFamily="49" charset="0"/>
              </a:rPr>
              <a:t>Pipe.</a:t>
            </a:r>
          </a:p>
          <a:p>
            <a:pPr marL="285750" lvl="0" indent="-285750">
              <a:buClr>
                <a:schemeClr val="accent1">
                  <a:lumMod val="75000"/>
                </a:schemeClr>
              </a:buClr>
              <a:buFont typeface="Arial" panose="020B0604020202020204" pitchFamily="34" charset="0"/>
              <a:buChar char="•"/>
            </a:pPr>
            <a:endParaRPr lang="en-US" b="1" dirty="0">
              <a:solidFill>
                <a:schemeClr val="accent1">
                  <a:lumMod val="75000"/>
                </a:schemeClr>
              </a:solidFill>
              <a:latin typeface="Courier New" panose="02070309020205020404" pitchFamily="49" charset="0"/>
              <a:cs typeface="Courier New" panose="02070309020205020404" pitchFamily="49" charset="0"/>
            </a:endParaRPr>
          </a:p>
          <a:p>
            <a:pPr marL="285750" lvl="0" indent="-285750">
              <a:buClr>
                <a:schemeClr val="accent1">
                  <a:lumMod val="75000"/>
                </a:schemeClr>
              </a:buClr>
              <a:buFont typeface="Arial" panose="020B0604020202020204" pitchFamily="34" charset="0"/>
              <a:buChar char="•"/>
            </a:pPr>
            <a:r>
              <a:rPr lang="en-US" b="1" dirty="0">
                <a:solidFill>
                  <a:schemeClr val="accent1">
                    <a:lumMod val="75000"/>
                  </a:schemeClr>
                </a:solidFill>
                <a:latin typeface="Courier New" panose="02070309020205020404" pitchFamily="49" charset="0"/>
                <a:cs typeface="Courier New" panose="02070309020205020404" pitchFamily="49" charset="0"/>
              </a:rPr>
              <a:t>Synchronization </a:t>
            </a:r>
            <a:r>
              <a:rPr lang="en-US" dirty="0"/>
              <a:t>between threads and race condition problems.</a:t>
            </a:r>
          </a:p>
        </p:txBody>
      </p:sp>
    </p:spTree>
    <p:extLst>
      <p:ext uri="{BB962C8B-B14F-4D97-AF65-F5344CB8AC3E}">
        <p14:creationId xmlns:p14="http://schemas.microsoft.com/office/powerpoint/2010/main" val="3417164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9" name="TextBox 18"/>
          <p:cNvSpPr txBox="1"/>
          <p:nvPr/>
        </p:nvSpPr>
        <p:spPr>
          <a:xfrm>
            <a:off x="2518116" y="2194558"/>
            <a:ext cx="7884941" cy="523220"/>
          </a:xfrm>
          <a:prstGeom prst="rect">
            <a:avLst/>
          </a:prstGeom>
          <a:noFill/>
        </p:spPr>
        <p:txBody>
          <a:bodyPr wrap="square" rtlCol="0">
            <a:spAutoFit/>
          </a:bodyPr>
          <a:lstStyle/>
          <a:p>
            <a:r>
              <a:rPr lang="en-US" sz="2800" b="1" dirty="0">
                <a:solidFill>
                  <a:schemeClr val="accent1">
                    <a:lumMod val="75000"/>
                  </a:schemeClr>
                </a:solidFill>
                <a:latin typeface="Be Vietnam Pro"/>
                <a:ea typeface="Be Vietnam Pro"/>
                <a:cs typeface="Be Vietnam Pro"/>
                <a:sym typeface="Be Vietnam Pro"/>
              </a:rPr>
              <a:t>Code</a:t>
            </a:r>
            <a:r>
              <a:rPr lang="en-US" sz="2800" b="1" dirty="0">
                <a:solidFill>
                  <a:schemeClr val="dk1"/>
                </a:solidFill>
                <a:latin typeface="Be Vietnam Pro"/>
                <a:ea typeface="Be Vietnam Pro"/>
                <a:cs typeface="Be Vietnam Pro"/>
                <a:sym typeface="Be Vietnam Pro"/>
              </a:rPr>
              <a:t> for each operation</a:t>
            </a:r>
          </a:p>
        </p:txBody>
      </p:sp>
    </p:spTree>
    <p:extLst>
      <p:ext uri="{BB962C8B-B14F-4D97-AF65-F5344CB8AC3E}">
        <p14:creationId xmlns:p14="http://schemas.microsoft.com/office/powerpoint/2010/main" val="3509376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4" name="Google Shape;1095;p31"/>
          <p:cNvSpPr txBox="1">
            <a:spLocks noGrp="1"/>
          </p:cNvSpPr>
          <p:nvPr>
            <p:ph type="title"/>
          </p:nvPr>
        </p:nvSpPr>
        <p:spPr>
          <a:xfrm>
            <a:off x="3482454" y="2610075"/>
            <a:ext cx="4632845" cy="841785"/>
          </a:xfrm>
          <a:prstGeom prst="rect">
            <a:avLst/>
          </a:prstGeom>
        </p:spPr>
        <p:txBody>
          <a:bodyPr spcFirstLastPara="1" wrap="square" lIns="91425" tIns="91425" rIns="91425" bIns="91425" anchor="t" anchorCtr="0">
            <a:noAutofit/>
          </a:bodyPr>
          <a:lstStyle/>
          <a:p>
            <a:pPr lvl="0"/>
            <a:r>
              <a:rPr lang="en-US" dirty="0"/>
              <a:t>Threading</a:t>
            </a:r>
            <a:endParaRPr dirty="0"/>
          </a:p>
        </p:txBody>
      </p:sp>
      <p:sp>
        <p:nvSpPr>
          <p:cNvPr id="15" name="Google Shape;1096;p31"/>
          <p:cNvSpPr txBox="1">
            <a:spLocks noGrp="1"/>
          </p:cNvSpPr>
          <p:nvPr>
            <p:ph type="title" idx="2"/>
          </p:nvPr>
        </p:nvSpPr>
        <p:spPr>
          <a:xfrm>
            <a:off x="3482455" y="1439475"/>
            <a:ext cx="1235700" cy="117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solidFill>
                  <a:schemeClr val="accent1">
                    <a:lumMod val="75000"/>
                  </a:schemeClr>
                </a:solidFill>
              </a:rPr>
              <a:t>04</a:t>
            </a:r>
            <a:endParaRPr dirty="0">
              <a:solidFill>
                <a:schemeClr val="accent1">
                  <a:lumMod val="75000"/>
                </a:schemeClr>
              </a:solidFill>
            </a:endParaRPr>
          </a:p>
        </p:txBody>
      </p:sp>
    </p:spTree>
    <p:extLst>
      <p:ext uri="{BB962C8B-B14F-4D97-AF65-F5344CB8AC3E}">
        <p14:creationId xmlns:p14="http://schemas.microsoft.com/office/powerpoint/2010/main" val="2067890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2" name="Rectangle 1"/>
          <p:cNvSpPr>
            <a:spLocks noChangeArrowheads="1"/>
          </p:cNvSpPr>
          <p:nvPr/>
        </p:nvSpPr>
        <p:spPr bwMode="auto">
          <a:xfrm>
            <a:off x="851095" y="1247163"/>
            <a:ext cx="4965895" cy="301621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CF8E6D"/>
                </a:solidFill>
                <a:effectLst/>
                <a:latin typeface="JetBrains Mono"/>
              </a:rPr>
              <a:t>if </a:t>
            </a:r>
            <a:r>
              <a:rPr kumimoji="0" lang="en-US" sz="1000" b="0" i="0" u="none" strike="noStrike" cap="none" normalizeH="0" baseline="0" dirty="0" err="1">
                <a:ln>
                  <a:noFill/>
                </a:ln>
                <a:solidFill>
                  <a:srgbClr val="BCBEC4"/>
                </a:solidFill>
                <a:effectLst/>
                <a:latin typeface="JetBrains Mono"/>
              </a:rPr>
              <a:t>st.button</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a:ln>
                  <a:noFill/>
                </a:ln>
                <a:solidFill>
                  <a:srgbClr val="6AAB73"/>
                </a:solidFill>
                <a:effectLst/>
                <a:latin typeface="JetBrains Mono"/>
              </a:rPr>
              <a:t>"Execute Processes"</a:t>
            </a:r>
            <a:r>
              <a:rPr kumimoji="0" lang="en-US" sz="1000" b="0" i="0" u="none" strike="noStrike" cap="none" normalizeH="0" baseline="0" dirty="0">
                <a:ln>
                  <a:noFill/>
                </a:ln>
                <a:solidFill>
                  <a:srgbClr val="BCBEC4"/>
                </a:solidFill>
                <a:effectLst/>
                <a:latin typeface="JetBrains Mono"/>
              </a:rPr>
              <a:t>):</a:t>
            </a: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a:ln>
                  <a:noFill/>
                </a:ln>
                <a:solidFill>
                  <a:srgbClr val="7A7E85"/>
                </a:solidFill>
                <a:effectLst/>
                <a:latin typeface="JetBrains Mono"/>
              </a:rPr>
              <a:t># Start threads</a:t>
            </a:r>
            <a:br>
              <a:rPr kumimoji="0" lang="en-US" sz="1000" b="0" i="0" u="none" strike="noStrike" cap="none" normalizeH="0" baseline="0" dirty="0">
                <a:ln>
                  <a:noFill/>
                </a:ln>
                <a:solidFill>
                  <a:srgbClr val="7A7E85"/>
                </a:solidFill>
                <a:effectLst/>
                <a:latin typeface="JetBrains Mono"/>
              </a:rPr>
            </a:br>
            <a:r>
              <a:rPr kumimoji="0" lang="en-US" sz="1000" b="0" i="0" u="none" strike="noStrike" cap="none" normalizeH="0" baseline="0" dirty="0">
                <a:ln>
                  <a:noFill/>
                </a:ln>
                <a:solidFill>
                  <a:srgbClr val="7A7E85"/>
                </a:solidFill>
                <a:effectLst/>
                <a:latin typeface="JetBrains Mono"/>
              </a:rPr>
              <a:t>    </a:t>
            </a:r>
            <a:r>
              <a:rPr kumimoji="0" lang="en-US" sz="1000" b="0" i="0" u="none" strike="noStrike" cap="none" normalizeH="0" baseline="0" dirty="0">
                <a:ln>
                  <a:noFill/>
                </a:ln>
                <a:solidFill>
                  <a:srgbClr val="CF8E6D"/>
                </a:solidFill>
                <a:effectLst/>
                <a:latin typeface="JetBrains Mono"/>
              </a:rPr>
              <a:t>for </a:t>
            </a:r>
            <a:r>
              <a:rPr kumimoji="0" lang="en-US" sz="1000" b="0" i="0" u="none" strike="noStrike" cap="none" normalizeH="0" baseline="0" dirty="0">
                <a:ln>
                  <a:noFill/>
                </a:ln>
                <a:solidFill>
                  <a:srgbClr val="BCBEC4"/>
                </a:solidFill>
                <a:effectLst/>
                <a:latin typeface="JetBrains Mono"/>
              </a:rPr>
              <a:t>thread </a:t>
            </a:r>
            <a:r>
              <a:rPr kumimoji="0" lang="en-US" sz="1000" b="0" i="0" u="none" strike="noStrike" cap="none" normalizeH="0" baseline="0" dirty="0">
                <a:ln>
                  <a:noFill/>
                </a:ln>
                <a:solidFill>
                  <a:srgbClr val="CF8E6D"/>
                </a:solidFill>
                <a:effectLst/>
                <a:latin typeface="JetBrains Mono"/>
              </a:rPr>
              <a:t>in </a:t>
            </a:r>
            <a:r>
              <a:rPr kumimoji="0" lang="en-US" sz="1000" b="0" i="0" u="none" strike="noStrike" cap="none" normalizeH="0" baseline="0" dirty="0">
                <a:ln>
                  <a:noFill/>
                </a:ln>
                <a:solidFill>
                  <a:srgbClr val="BCBEC4"/>
                </a:solidFill>
                <a:effectLst/>
                <a:latin typeface="JetBrains Mono"/>
              </a:rPr>
              <a:t>threads:</a:t>
            </a: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err="1">
                <a:ln>
                  <a:noFill/>
                </a:ln>
                <a:solidFill>
                  <a:srgbClr val="BCBEC4"/>
                </a:solidFill>
                <a:effectLst/>
                <a:latin typeface="JetBrains Mono"/>
              </a:rPr>
              <a:t>thread.start</a:t>
            </a:r>
            <a:r>
              <a:rPr kumimoji="0" lang="en-US" sz="1000" b="0" i="0" u="none" strike="noStrike" cap="none" normalizeH="0" baseline="0" dirty="0">
                <a:ln>
                  <a:noFill/>
                </a:ln>
                <a:solidFill>
                  <a:srgbClr val="BCBEC4"/>
                </a:solidFill>
                <a:effectLst/>
                <a:latin typeface="JetBrains Mono"/>
              </a:rPr>
              <a:t>()</a:t>
            </a:r>
            <a:br>
              <a:rPr kumimoji="0" lang="en-US" sz="1000" b="0" i="0" u="none" strike="noStrike" cap="none" normalizeH="0" baseline="0" dirty="0">
                <a:ln>
                  <a:noFill/>
                </a:ln>
                <a:solidFill>
                  <a:srgbClr val="BCBEC4"/>
                </a:solidFill>
                <a:effectLst/>
                <a:latin typeface="JetBrains Mono"/>
              </a:rPr>
            </a:b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a:ln>
                  <a:noFill/>
                </a:ln>
                <a:solidFill>
                  <a:srgbClr val="7A7E85"/>
                </a:solidFill>
                <a:effectLst/>
                <a:latin typeface="JetBrains Mono"/>
              </a:rPr>
              <a:t># Wait for threads to finish</a:t>
            </a:r>
            <a:br>
              <a:rPr kumimoji="0" lang="en-US" sz="1000" b="0" i="0" u="none" strike="noStrike" cap="none" normalizeH="0" baseline="0" dirty="0">
                <a:ln>
                  <a:noFill/>
                </a:ln>
                <a:solidFill>
                  <a:srgbClr val="7A7E85"/>
                </a:solidFill>
                <a:effectLst/>
                <a:latin typeface="JetBrains Mono"/>
              </a:rPr>
            </a:br>
            <a:r>
              <a:rPr kumimoji="0" lang="en-US" sz="1000" b="0" i="0" u="none" strike="noStrike" cap="none" normalizeH="0" baseline="0" dirty="0">
                <a:ln>
                  <a:noFill/>
                </a:ln>
                <a:solidFill>
                  <a:srgbClr val="7A7E85"/>
                </a:solidFill>
                <a:effectLst/>
                <a:latin typeface="JetBrains Mono"/>
              </a:rPr>
              <a:t>    </a:t>
            </a:r>
            <a:r>
              <a:rPr kumimoji="0" lang="en-US" sz="1000" b="0" i="0" u="none" strike="noStrike" cap="none" normalizeH="0" baseline="0" dirty="0">
                <a:ln>
                  <a:noFill/>
                </a:ln>
                <a:solidFill>
                  <a:srgbClr val="CF8E6D"/>
                </a:solidFill>
                <a:effectLst/>
                <a:latin typeface="JetBrains Mono"/>
              </a:rPr>
              <a:t>for </a:t>
            </a:r>
            <a:r>
              <a:rPr kumimoji="0" lang="en-US" sz="1000" b="0" i="0" u="none" strike="noStrike" cap="none" normalizeH="0" baseline="0" dirty="0">
                <a:ln>
                  <a:noFill/>
                </a:ln>
                <a:solidFill>
                  <a:srgbClr val="BCBEC4"/>
                </a:solidFill>
                <a:effectLst/>
                <a:latin typeface="JetBrains Mono"/>
              </a:rPr>
              <a:t>thread </a:t>
            </a:r>
            <a:r>
              <a:rPr kumimoji="0" lang="en-US" sz="1000" b="0" i="0" u="none" strike="noStrike" cap="none" normalizeH="0" baseline="0" dirty="0">
                <a:ln>
                  <a:noFill/>
                </a:ln>
                <a:solidFill>
                  <a:srgbClr val="CF8E6D"/>
                </a:solidFill>
                <a:effectLst/>
                <a:latin typeface="JetBrains Mono"/>
              </a:rPr>
              <a:t>in </a:t>
            </a:r>
            <a:r>
              <a:rPr kumimoji="0" lang="en-US" sz="1000" b="0" i="0" u="none" strike="noStrike" cap="none" normalizeH="0" baseline="0" dirty="0">
                <a:ln>
                  <a:noFill/>
                </a:ln>
                <a:solidFill>
                  <a:srgbClr val="BCBEC4"/>
                </a:solidFill>
                <a:effectLst/>
                <a:latin typeface="JetBrains Mono"/>
              </a:rPr>
              <a:t>threads:</a:t>
            </a: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err="1">
                <a:ln>
                  <a:noFill/>
                </a:ln>
                <a:solidFill>
                  <a:srgbClr val="BCBEC4"/>
                </a:solidFill>
                <a:effectLst/>
                <a:latin typeface="JetBrains Mono"/>
              </a:rPr>
              <a:t>thread.join</a:t>
            </a:r>
            <a:r>
              <a:rPr kumimoji="0" lang="en-US" sz="1000" b="0" i="0" u="none" strike="noStrike" cap="none" normalizeH="0" baseline="0" dirty="0">
                <a:ln>
                  <a:noFill/>
                </a:ln>
                <a:solidFill>
                  <a:srgbClr val="BCBEC4"/>
                </a:solidFill>
                <a:effectLst/>
                <a:latin typeface="JetBrains Mono"/>
              </a:rPr>
              <a:t>()</a:t>
            </a:r>
            <a:br>
              <a:rPr kumimoji="0" lang="en-US" sz="1000" b="0" i="0" u="none" strike="noStrike" cap="none" normalizeH="0" baseline="0" dirty="0">
                <a:ln>
                  <a:noFill/>
                </a:ln>
                <a:solidFill>
                  <a:srgbClr val="BCBEC4"/>
                </a:solidFill>
                <a:effectLst/>
                <a:latin typeface="JetBrains Mono"/>
              </a:rPr>
            </a:b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a:ln>
                  <a:noFill/>
                </a:ln>
                <a:solidFill>
                  <a:srgbClr val="7A7E85"/>
                </a:solidFill>
                <a:effectLst/>
                <a:latin typeface="JetBrains Mono"/>
              </a:rPr>
              <a:t># Check if there are additional messages in the queue</a:t>
            </a:r>
            <a:br>
              <a:rPr kumimoji="0" lang="en-US" sz="1000" b="0" i="0" u="none" strike="noStrike" cap="none" normalizeH="0" baseline="0" dirty="0">
                <a:ln>
                  <a:noFill/>
                </a:ln>
                <a:solidFill>
                  <a:srgbClr val="7A7E85"/>
                </a:solidFill>
                <a:effectLst/>
                <a:latin typeface="JetBrains Mono"/>
              </a:rPr>
            </a:br>
            <a:r>
              <a:rPr kumimoji="0" lang="en-US" sz="1000" b="0" i="0" u="none" strike="noStrike" cap="none" normalizeH="0" baseline="0" dirty="0">
                <a:ln>
                  <a:noFill/>
                </a:ln>
                <a:solidFill>
                  <a:srgbClr val="7A7E85"/>
                </a:solidFill>
                <a:effectLst/>
                <a:latin typeface="JetBrains Mono"/>
              </a:rPr>
              <a:t>    </a:t>
            </a:r>
            <a:r>
              <a:rPr kumimoji="0" lang="en-US" sz="1000" b="0" i="0" u="none" strike="noStrike" cap="none" normalizeH="0" baseline="0" dirty="0">
                <a:ln>
                  <a:noFill/>
                </a:ln>
                <a:solidFill>
                  <a:srgbClr val="CF8E6D"/>
                </a:solidFill>
                <a:effectLst/>
                <a:latin typeface="JetBrains Mono"/>
              </a:rPr>
              <a:t>try</a:t>
            </a:r>
            <a:r>
              <a:rPr kumimoji="0" lang="en-US" sz="1000" b="0" i="0" u="none" strike="noStrike" cap="none" normalizeH="0" baseline="0" dirty="0">
                <a:ln>
                  <a:noFill/>
                </a:ln>
                <a:solidFill>
                  <a:srgbClr val="BCBEC4"/>
                </a:solidFill>
                <a:effectLst/>
                <a:latin typeface="JetBrains Mono"/>
              </a:rPr>
              <a:t>:</a:t>
            </a: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a:ln>
                  <a:noFill/>
                </a:ln>
                <a:solidFill>
                  <a:srgbClr val="CF8E6D"/>
                </a:solidFill>
                <a:effectLst/>
                <a:latin typeface="JetBrains Mono"/>
              </a:rPr>
              <a:t>while True</a:t>
            </a:r>
            <a:r>
              <a:rPr kumimoji="0" lang="en-US" sz="1000" b="0" i="0" u="none" strike="noStrike" cap="none" normalizeH="0" baseline="0" dirty="0">
                <a:ln>
                  <a:noFill/>
                </a:ln>
                <a:solidFill>
                  <a:srgbClr val="BCBEC4"/>
                </a:solidFill>
                <a:effectLst/>
                <a:latin typeface="JetBrains Mono"/>
              </a:rPr>
              <a:t>:</a:t>
            </a: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output = </a:t>
            </a:r>
            <a:r>
              <a:rPr kumimoji="0" lang="en-US" sz="1000" b="0" i="0" u="none" strike="noStrike" cap="none" normalizeH="0" baseline="0" dirty="0" err="1">
                <a:ln>
                  <a:noFill/>
                </a:ln>
                <a:solidFill>
                  <a:srgbClr val="BCBEC4"/>
                </a:solidFill>
                <a:effectLst/>
                <a:latin typeface="JetBrains Mono"/>
              </a:rPr>
              <a:t>output_queue.get_nowait</a:t>
            </a:r>
            <a:r>
              <a:rPr kumimoji="0" lang="en-US" sz="1000" b="0" i="0" u="none" strike="noStrike" cap="none" normalizeH="0" baseline="0" dirty="0">
                <a:ln>
                  <a:noFill/>
                </a:ln>
                <a:solidFill>
                  <a:srgbClr val="BCBEC4"/>
                </a:solidFill>
                <a:effectLst/>
                <a:latin typeface="JetBrains Mono"/>
              </a:rPr>
              <a:t>()</a:t>
            </a: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err="1">
                <a:ln>
                  <a:noFill/>
                </a:ln>
                <a:solidFill>
                  <a:srgbClr val="BCBEC4"/>
                </a:solidFill>
                <a:effectLst/>
                <a:latin typeface="JetBrains Mono"/>
              </a:rPr>
              <a:t>st.write</a:t>
            </a:r>
            <a:r>
              <a:rPr kumimoji="0" lang="en-US" sz="1000" b="0" i="0" u="none" strike="noStrike" cap="none" normalizeH="0" baseline="0" dirty="0">
                <a:ln>
                  <a:noFill/>
                </a:ln>
                <a:solidFill>
                  <a:srgbClr val="BCBEC4"/>
                </a:solidFill>
                <a:effectLst/>
                <a:latin typeface="JetBrains Mono"/>
              </a:rPr>
              <a:t>(output)</a:t>
            </a: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a:ln>
                  <a:noFill/>
                </a:ln>
                <a:solidFill>
                  <a:srgbClr val="CF8E6D"/>
                </a:solidFill>
                <a:effectLst/>
                <a:latin typeface="JetBrains Mono"/>
              </a:rPr>
              <a:t>except </a:t>
            </a:r>
            <a:r>
              <a:rPr kumimoji="0" lang="en-US" sz="1000" b="0" i="0" u="none" strike="noStrike" cap="none" normalizeH="0" baseline="0" dirty="0" err="1">
                <a:ln>
                  <a:noFill/>
                </a:ln>
                <a:solidFill>
                  <a:srgbClr val="BCBEC4"/>
                </a:solidFill>
                <a:effectLst/>
                <a:latin typeface="JetBrains Mono"/>
              </a:rPr>
              <a:t>queue.Empty</a:t>
            </a:r>
            <a:r>
              <a:rPr kumimoji="0" lang="en-US" sz="1000" b="0" i="0" u="none" strike="noStrike" cap="none" normalizeH="0" baseline="0" dirty="0">
                <a:ln>
                  <a:noFill/>
                </a:ln>
                <a:solidFill>
                  <a:srgbClr val="BCBEC4"/>
                </a:solidFill>
                <a:effectLst/>
                <a:latin typeface="JetBrains Mono"/>
              </a:rPr>
              <a:t>:</a:t>
            </a:r>
            <a:br>
              <a:rPr kumimoji="0" lang="en-US" sz="1000" b="0" i="0" u="none" strike="noStrike" cap="none" normalizeH="0" baseline="0" dirty="0">
                <a:ln>
                  <a:noFill/>
                </a:ln>
                <a:solidFill>
                  <a:srgbClr val="BCBEC4"/>
                </a:solidFill>
                <a:effectLst/>
                <a:latin typeface="JetBrains Mono"/>
              </a:rPr>
            </a:b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a:ln>
                  <a:noFill/>
                </a:ln>
                <a:solidFill>
                  <a:srgbClr val="CF8E6D"/>
                </a:solidFill>
                <a:effectLst/>
                <a:latin typeface="JetBrains Mono"/>
              </a:rPr>
              <a:t>pass</a:t>
            </a:r>
            <a:br>
              <a:rPr kumimoji="0" lang="en-US" sz="1000" b="0" i="0" u="none" strike="noStrike" cap="none" normalizeH="0" baseline="0" dirty="0">
                <a:ln>
                  <a:noFill/>
                </a:ln>
                <a:solidFill>
                  <a:srgbClr val="CF8E6D"/>
                </a:solidFill>
                <a:effectLst/>
                <a:latin typeface="JetBrains Mono"/>
              </a:rPr>
            </a:br>
            <a:br>
              <a:rPr kumimoji="0" lang="en-US" sz="1000" b="0" i="0" u="none" strike="noStrike" cap="none" normalizeH="0" baseline="0" dirty="0">
                <a:ln>
                  <a:noFill/>
                </a:ln>
                <a:solidFill>
                  <a:srgbClr val="CF8E6D"/>
                </a:solidFill>
                <a:effectLst/>
                <a:latin typeface="JetBrains Mono"/>
              </a:rPr>
            </a:br>
            <a:r>
              <a:rPr kumimoji="0" lang="en-US" sz="1000" b="0" i="0" u="none" strike="noStrike" cap="none" normalizeH="0" baseline="0" dirty="0">
                <a:ln>
                  <a:noFill/>
                </a:ln>
                <a:solidFill>
                  <a:srgbClr val="CF8E6D"/>
                </a:solidFill>
                <a:effectLst/>
                <a:latin typeface="JetBrains Mono"/>
              </a:rPr>
              <a:t>    </a:t>
            </a:r>
            <a:r>
              <a:rPr kumimoji="0" lang="en-US" sz="1000" b="0" i="0" u="none" strike="noStrike" cap="none" normalizeH="0" baseline="0" dirty="0">
                <a:ln>
                  <a:noFill/>
                </a:ln>
                <a:solidFill>
                  <a:srgbClr val="7A7E85"/>
                </a:solidFill>
                <a:effectLst/>
                <a:latin typeface="JetBrains Mono"/>
              </a:rPr>
              <a:t># Display success message</a:t>
            </a:r>
            <a:br>
              <a:rPr kumimoji="0" lang="en-US" sz="1000" b="0" i="0" u="none" strike="noStrike" cap="none" normalizeH="0" baseline="0" dirty="0">
                <a:ln>
                  <a:noFill/>
                </a:ln>
                <a:solidFill>
                  <a:srgbClr val="7A7E85"/>
                </a:solidFill>
                <a:effectLst/>
                <a:latin typeface="JetBrains Mono"/>
              </a:rPr>
            </a:br>
            <a:r>
              <a:rPr kumimoji="0" lang="en-US" sz="1000" b="0" i="0" u="none" strike="noStrike" cap="none" normalizeH="0" baseline="0" dirty="0">
                <a:ln>
                  <a:noFill/>
                </a:ln>
                <a:solidFill>
                  <a:srgbClr val="7A7E85"/>
                </a:solidFill>
                <a:effectLst/>
                <a:latin typeface="JetBrains Mono"/>
              </a:rPr>
              <a:t>    </a:t>
            </a:r>
            <a:r>
              <a:rPr kumimoji="0" lang="en-US" sz="1000" b="0" i="0" u="none" strike="noStrike" cap="none" normalizeH="0" baseline="0" dirty="0" err="1">
                <a:ln>
                  <a:noFill/>
                </a:ln>
                <a:solidFill>
                  <a:srgbClr val="BCBEC4"/>
                </a:solidFill>
                <a:effectLst/>
                <a:latin typeface="JetBrains Mono"/>
              </a:rPr>
              <a:t>st.success</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a:ln>
                  <a:noFill/>
                </a:ln>
                <a:solidFill>
                  <a:srgbClr val="6AAB73"/>
                </a:solidFill>
                <a:effectLst/>
                <a:latin typeface="JetBrains Mono"/>
              </a:rPr>
              <a:t>"All threads completed"</a:t>
            </a:r>
            <a:r>
              <a:rPr kumimoji="0" lang="en-US" sz="1000" b="0" i="0" u="none" strike="noStrike" cap="none" normalizeH="0" baseline="0" dirty="0">
                <a:ln>
                  <a:noFill/>
                </a:ln>
                <a:solidFill>
                  <a:srgbClr val="BCBEC4"/>
                </a:solidFill>
                <a:effectLst/>
                <a:latin typeface="JetBrains Mono"/>
              </a:rPr>
              <a:t>)</a:t>
            </a:r>
            <a:endParaRPr kumimoji="0" 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851095" y="513453"/>
            <a:ext cx="6006905" cy="24622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BCBEC4"/>
                </a:solidFill>
                <a:effectLst/>
                <a:latin typeface="JetBrains Mono"/>
              </a:rPr>
              <a:t>thread = </a:t>
            </a:r>
            <a:r>
              <a:rPr kumimoji="0" lang="en-US" sz="1000" b="0" i="0" u="none" strike="noStrike" cap="none" normalizeH="0" baseline="0" dirty="0" err="1">
                <a:ln>
                  <a:noFill/>
                </a:ln>
                <a:solidFill>
                  <a:srgbClr val="BCBEC4"/>
                </a:solidFill>
                <a:effectLst/>
                <a:latin typeface="JetBrains Mono"/>
              </a:rPr>
              <a:t>threading.Thread</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a:ln>
                  <a:noFill/>
                </a:ln>
                <a:solidFill>
                  <a:srgbClr val="AA4926"/>
                </a:solidFill>
                <a:effectLst/>
                <a:latin typeface="JetBrains Mono"/>
              </a:rPr>
              <a:t>target</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err="1">
                <a:ln>
                  <a:noFill/>
                </a:ln>
                <a:solidFill>
                  <a:srgbClr val="BCBEC4"/>
                </a:solidFill>
                <a:effectLst/>
                <a:latin typeface="JetBrains Mono"/>
              </a:rPr>
              <a:t>function_map</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err="1">
                <a:ln>
                  <a:noFill/>
                </a:ln>
                <a:solidFill>
                  <a:srgbClr val="BCBEC4"/>
                </a:solidFill>
                <a:effectLst/>
                <a:latin typeface="JetBrains Mono"/>
              </a:rPr>
              <a:t>function_id</a:t>
            </a: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err="1">
                <a:ln>
                  <a:noFill/>
                </a:ln>
                <a:solidFill>
                  <a:srgbClr val="AA4926"/>
                </a:solidFill>
                <a:effectLst/>
                <a:latin typeface="JetBrains Mono"/>
              </a:rPr>
              <a:t>args</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err="1">
                <a:ln>
                  <a:noFill/>
                </a:ln>
                <a:solidFill>
                  <a:srgbClr val="BCBEC4"/>
                </a:solidFill>
                <a:effectLst/>
                <a:latin typeface="JetBrains Mono"/>
              </a:rPr>
              <a:t>output_queue</a:t>
            </a:r>
            <a:r>
              <a:rPr kumimoji="0" lang="en-US" sz="1000" b="0" i="0" u="none" strike="noStrike" cap="none" normalizeH="0" baseline="0" dirty="0">
                <a:ln>
                  <a:noFill/>
                </a:ln>
                <a:solidFill>
                  <a:srgbClr val="BCBEC4"/>
                </a:solidFill>
                <a:effectLst/>
                <a:latin typeface="JetBrains Mono"/>
              </a:rPr>
              <a:t>, balance, amount))</a:t>
            </a:r>
            <a:endParaRPr kumimoji="0" lang="en-US" sz="20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851095" y="892074"/>
            <a:ext cx="5371983" cy="24622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BCBEC4"/>
                </a:solidFill>
                <a:effectLst/>
                <a:latin typeface="JetBrains Mono"/>
              </a:rPr>
              <a:t>thread = </a:t>
            </a:r>
            <a:r>
              <a:rPr kumimoji="0" lang="en-US" sz="1000" b="0" i="0" u="none" strike="noStrike" cap="none" normalizeH="0" baseline="0" dirty="0" err="1">
                <a:ln>
                  <a:noFill/>
                </a:ln>
                <a:solidFill>
                  <a:srgbClr val="BCBEC4"/>
                </a:solidFill>
                <a:effectLst/>
                <a:latin typeface="JetBrains Mono"/>
              </a:rPr>
              <a:t>threading.Thread</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a:ln>
                  <a:noFill/>
                </a:ln>
                <a:solidFill>
                  <a:srgbClr val="AA4926"/>
                </a:solidFill>
                <a:effectLst/>
                <a:latin typeface="JetBrains Mono"/>
              </a:rPr>
              <a:t>target</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err="1">
                <a:ln>
                  <a:noFill/>
                </a:ln>
                <a:solidFill>
                  <a:srgbClr val="BCBEC4"/>
                </a:solidFill>
                <a:effectLst/>
                <a:latin typeface="JetBrains Mono"/>
              </a:rPr>
              <a:t>function_map</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err="1">
                <a:ln>
                  <a:noFill/>
                </a:ln>
                <a:solidFill>
                  <a:srgbClr val="BCBEC4"/>
                </a:solidFill>
                <a:effectLst/>
                <a:latin typeface="JetBrains Mono"/>
              </a:rPr>
              <a:t>function_id</a:t>
            </a:r>
            <a:r>
              <a:rPr kumimoji="0" lang="en-US" sz="1000" b="0" i="0" u="none" strike="noStrike" cap="none" normalizeH="0" baseline="0" dirty="0">
                <a:ln>
                  <a:noFill/>
                </a:ln>
                <a:solidFill>
                  <a:srgbClr val="BCBEC4"/>
                </a:solidFill>
                <a:effectLst/>
                <a:latin typeface="JetBrains Mono"/>
              </a:rPr>
              <a:t>], </a:t>
            </a:r>
            <a:r>
              <a:rPr kumimoji="0" lang="en-US" sz="1000" b="0" i="0" u="none" strike="noStrike" cap="none" normalizeH="0" baseline="0" dirty="0" err="1">
                <a:ln>
                  <a:noFill/>
                </a:ln>
                <a:solidFill>
                  <a:srgbClr val="AA4926"/>
                </a:solidFill>
                <a:effectLst/>
                <a:latin typeface="JetBrains Mono"/>
              </a:rPr>
              <a:t>args</a:t>
            </a:r>
            <a:r>
              <a:rPr kumimoji="0" lang="en-US" sz="1000" b="0" i="0" u="none" strike="noStrike" cap="none" normalizeH="0" baseline="0" dirty="0">
                <a:ln>
                  <a:noFill/>
                </a:ln>
                <a:solidFill>
                  <a:srgbClr val="BCBEC4"/>
                </a:solidFill>
                <a:effectLst/>
                <a:latin typeface="JetBrains Mono"/>
              </a:rPr>
              <a:t>=(</a:t>
            </a:r>
            <a:r>
              <a:rPr kumimoji="0" lang="en-US" sz="1000" b="0" i="0" u="none" strike="noStrike" cap="none" normalizeH="0" baseline="0" dirty="0" err="1">
                <a:ln>
                  <a:noFill/>
                </a:ln>
                <a:solidFill>
                  <a:srgbClr val="BCBEC4"/>
                </a:solidFill>
                <a:effectLst/>
                <a:latin typeface="JetBrains Mono"/>
              </a:rPr>
              <a:t>output_queue</a:t>
            </a:r>
            <a:r>
              <a:rPr kumimoji="0" lang="en-US" sz="1000" b="0" i="0" u="none" strike="noStrike" cap="none" normalizeH="0" baseline="0" dirty="0">
                <a:ln>
                  <a:noFill/>
                </a:ln>
                <a:solidFill>
                  <a:srgbClr val="BCBEC4"/>
                </a:solidFill>
                <a:effectLst/>
                <a:latin typeface="JetBrains Mono"/>
              </a:rPr>
              <a:t>, balance))</a:t>
            </a:r>
            <a:endParaRPr kumimoji="0" lang="en-US" sz="20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6858000" y="861296"/>
            <a:ext cx="1448972" cy="276999"/>
          </a:xfrm>
          <a:prstGeom prst="rect">
            <a:avLst/>
          </a:prstGeom>
          <a:noFill/>
        </p:spPr>
        <p:txBody>
          <a:bodyPr wrap="square" rtlCol="0">
            <a:spAutoFit/>
          </a:bodyPr>
          <a:lstStyle/>
          <a:p>
            <a:r>
              <a:rPr lang="en-US" sz="1200" dirty="0"/>
              <a:t>Creating threads </a:t>
            </a:r>
          </a:p>
        </p:txBody>
      </p:sp>
      <p:sp>
        <p:nvSpPr>
          <p:cNvPr id="11" name="TextBox 10"/>
          <p:cNvSpPr txBox="1"/>
          <p:nvPr/>
        </p:nvSpPr>
        <p:spPr>
          <a:xfrm>
            <a:off x="6858000" y="2542250"/>
            <a:ext cx="1448972" cy="276999"/>
          </a:xfrm>
          <a:prstGeom prst="rect">
            <a:avLst/>
          </a:prstGeom>
          <a:noFill/>
        </p:spPr>
        <p:txBody>
          <a:bodyPr wrap="square" rtlCol="0">
            <a:spAutoFit/>
          </a:bodyPr>
          <a:lstStyle/>
          <a:p>
            <a:r>
              <a:rPr lang="en-US" sz="1200" dirty="0"/>
              <a:t>Executing threads </a:t>
            </a:r>
          </a:p>
        </p:txBody>
      </p:sp>
      <p:sp>
        <p:nvSpPr>
          <p:cNvPr id="6" name="Left Arrow 5"/>
          <p:cNvSpPr/>
          <p:nvPr/>
        </p:nvSpPr>
        <p:spPr>
          <a:xfrm>
            <a:off x="6452381" y="915380"/>
            <a:ext cx="386862" cy="168829"/>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6126480" y="2605425"/>
            <a:ext cx="651803" cy="213824"/>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73725" y="3606510"/>
            <a:ext cx="3017521" cy="523220"/>
          </a:xfrm>
          <a:prstGeom prst="rect">
            <a:avLst/>
          </a:prstGeom>
          <a:noFill/>
        </p:spPr>
        <p:txBody>
          <a:bodyPr wrap="square" rtlCol="0">
            <a:spAutoFit/>
          </a:bodyPr>
          <a:lstStyle/>
          <a:p>
            <a:r>
              <a:rPr lang="en-US" sz="1600" b="1" dirty="0">
                <a:solidFill>
                  <a:schemeClr val="accent1">
                    <a:lumMod val="75000"/>
                  </a:schemeClr>
                </a:solidFill>
              </a:rPr>
              <a:t>Note</a:t>
            </a:r>
            <a:r>
              <a:rPr lang="en-US" sz="1600" dirty="0">
                <a:solidFill>
                  <a:schemeClr val="accent1">
                    <a:lumMod val="75000"/>
                  </a:schemeClr>
                </a:solidFill>
              </a:rPr>
              <a:t> </a:t>
            </a:r>
            <a:r>
              <a:rPr lang="en-US" sz="1200" dirty="0"/>
              <a:t>the same five functions is used for both processes and threads </a:t>
            </a:r>
            <a:endParaRPr lang="en-US" dirty="0"/>
          </a:p>
        </p:txBody>
      </p:sp>
    </p:spTree>
    <p:extLst>
      <p:ext uri="{BB962C8B-B14F-4D97-AF65-F5344CB8AC3E}">
        <p14:creationId xmlns:p14="http://schemas.microsoft.com/office/powerpoint/2010/main" val="2377264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37"/>
          <p:cNvSpPr txBox="1">
            <a:spLocks noGrp="1"/>
          </p:cNvSpPr>
          <p:nvPr>
            <p:ph type="title"/>
          </p:nvPr>
        </p:nvSpPr>
        <p:spPr>
          <a:xfrm>
            <a:off x="713225" y="1670025"/>
            <a:ext cx="5781000" cy="10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Thanks!</a:t>
            </a:r>
            <a:endParaRPr dirty="0"/>
          </a:p>
        </p:txBody>
      </p:sp>
      <p:sp>
        <p:nvSpPr>
          <p:cNvPr id="1163" name="Google Shape;1163;p37"/>
          <p:cNvSpPr txBox="1">
            <a:spLocks noGrp="1"/>
          </p:cNvSpPr>
          <p:nvPr>
            <p:ph type="subTitle" idx="1"/>
          </p:nvPr>
        </p:nvSpPr>
        <p:spPr>
          <a:xfrm>
            <a:off x="764857" y="2590096"/>
            <a:ext cx="2838868" cy="3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Any Questions?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Table of content</a:t>
            </a:r>
            <a:endParaRPr dirty="0"/>
          </a:p>
        </p:txBody>
      </p:sp>
      <p:sp>
        <p:nvSpPr>
          <p:cNvPr id="1073" name="Google Shape;1073;p29"/>
          <p:cNvSpPr txBox="1">
            <a:spLocks noGrp="1"/>
          </p:cNvSpPr>
          <p:nvPr>
            <p:ph type="title" idx="3"/>
          </p:nvPr>
        </p:nvSpPr>
        <p:spPr>
          <a:xfrm>
            <a:off x="2028302" y="319612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solidFill>
                  <a:schemeClr val="accent1">
                    <a:lumMod val="75000"/>
                  </a:schemeClr>
                </a:solidFill>
              </a:rPr>
              <a:t>03</a:t>
            </a:r>
            <a:endParaRPr dirty="0">
              <a:solidFill>
                <a:schemeClr val="accent1">
                  <a:lumMod val="75000"/>
                </a:schemeClr>
              </a:solidFill>
            </a:endParaRPr>
          </a:p>
        </p:txBody>
      </p:sp>
      <p:sp>
        <p:nvSpPr>
          <p:cNvPr id="1074" name="Google Shape;1074;p29"/>
          <p:cNvSpPr txBox="1">
            <a:spLocks noGrp="1"/>
          </p:cNvSpPr>
          <p:nvPr>
            <p:ph type="title" idx="4"/>
          </p:nvPr>
        </p:nvSpPr>
        <p:spPr>
          <a:xfrm>
            <a:off x="2029345" y="1370278"/>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solidFill>
                  <a:schemeClr val="accent1">
                    <a:lumMod val="75000"/>
                  </a:schemeClr>
                </a:solidFill>
              </a:rPr>
              <a:t>01</a:t>
            </a:r>
            <a:endParaRPr dirty="0">
              <a:solidFill>
                <a:schemeClr val="accent1">
                  <a:lumMod val="75000"/>
                </a:schemeClr>
              </a:solidFill>
            </a:endParaRPr>
          </a:p>
        </p:txBody>
      </p:sp>
      <p:sp>
        <p:nvSpPr>
          <p:cNvPr id="1075" name="Google Shape;1075;p29"/>
          <p:cNvSpPr txBox="1">
            <a:spLocks noGrp="1"/>
          </p:cNvSpPr>
          <p:nvPr>
            <p:ph type="title" idx="5"/>
          </p:nvPr>
        </p:nvSpPr>
        <p:spPr>
          <a:xfrm>
            <a:off x="4893186" y="3123708"/>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solidFill>
                  <a:schemeClr val="accent1">
                    <a:lumMod val="75000"/>
                  </a:schemeClr>
                </a:solidFill>
              </a:rPr>
              <a:t>04</a:t>
            </a:r>
            <a:endParaRPr dirty="0">
              <a:solidFill>
                <a:schemeClr val="accent1">
                  <a:lumMod val="75000"/>
                </a:schemeClr>
              </a:solidFill>
            </a:endParaRPr>
          </a:p>
        </p:txBody>
      </p:sp>
      <p:sp>
        <p:nvSpPr>
          <p:cNvPr id="1076" name="Google Shape;1076;p29"/>
          <p:cNvSpPr txBox="1">
            <a:spLocks noGrp="1"/>
          </p:cNvSpPr>
          <p:nvPr>
            <p:ph type="title" idx="6"/>
          </p:nvPr>
        </p:nvSpPr>
        <p:spPr>
          <a:xfrm>
            <a:off x="4870766" y="1370278"/>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solidFill>
                  <a:schemeClr val="accent1">
                    <a:lumMod val="75000"/>
                  </a:schemeClr>
                </a:solidFill>
              </a:rPr>
              <a:t>02</a:t>
            </a:r>
            <a:endParaRPr dirty="0">
              <a:solidFill>
                <a:schemeClr val="accent1">
                  <a:lumMod val="75000"/>
                </a:schemeClr>
              </a:solidFill>
            </a:endParaRPr>
          </a:p>
        </p:txBody>
      </p:sp>
      <p:sp>
        <p:nvSpPr>
          <p:cNvPr id="1079" name="Google Shape;1079;p29"/>
          <p:cNvSpPr txBox="1">
            <a:spLocks noGrp="1"/>
          </p:cNvSpPr>
          <p:nvPr>
            <p:ph type="subTitle" idx="8"/>
          </p:nvPr>
        </p:nvSpPr>
        <p:spPr>
          <a:xfrm>
            <a:off x="4893186" y="3786457"/>
            <a:ext cx="2467734" cy="750900"/>
          </a:xfrm>
          <a:prstGeom prst="rect">
            <a:avLst/>
          </a:prstGeom>
        </p:spPr>
        <p:txBody>
          <a:bodyPr spcFirstLastPara="1" wrap="square" lIns="91425" tIns="91425" rIns="91425" bIns="91425" anchor="t" anchorCtr="0">
            <a:noAutofit/>
          </a:bodyPr>
          <a:lstStyle/>
          <a:p>
            <a:pPr marL="0" lvl="0" indent="0"/>
            <a:r>
              <a:rPr lang="en-US" dirty="0"/>
              <a:t>Threading </a:t>
            </a:r>
          </a:p>
          <a:p>
            <a:pPr marL="0" indent="0"/>
            <a:r>
              <a:rPr lang="en-US" sz="1200" b="0" dirty="0"/>
              <a:t>Performing parallel functions regarding a bank system </a:t>
            </a:r>
          </a:p>
        </p:txBody>
      </p:sp>
      <p:sp>
        <p:nvSpPr>
          <p:cNvPr id="1080" name="Google Shape;1080;p29"/>
          <p:cNvSpPr txBox="1">
            <a:spLocks noGrp="1"/>
          </p:cNvSpPr>
          <p:nvPr>
            <p:ph type="subTitle" idx="9"/>
          </p:nvPr>
        </p:nvSpPr>
        <p:spPr>
          <a:xfrm>
            <a:off x="4870766" y="1963046"/>
            <a:ext cx="2305500" cy="750900"/>
          </a:xfrm>
          <a:prstGeom prst="rect">
            <a:avLst/>
          </a:prstGeom>
        </p:spPr>
        <p:txBody>
          <a:bodyPr spcFirstLastPara="1" wrap="square" lIns="91425" tIns="91425" rIns="91425" bIns="91425" anchor="t" anchorCtr="0">
            <a:noAutofit/>
          </a:bodyPr>
          <a:lstStyle/>
          <a:p>
            <a:pPr marL="0" lvl="0" indent="0"/>
            <a:r>
              <a:rPr lang="en-US" dirty="0" err="1"/>
              <a:t>Streamlit</a:t>
            </a:r>
            <a:r>
              <a:rPr lang="en-US" dirty="0"/>
              <a:t> library</a:t>
            </a:r>
          </a:p>
          <a:p>
            <a:pPr marL="0" lvl="0" indent="0"/>
            <a:r>
              <a:rPr lang="en-US" sz="1200" b="0" dirty="0"/>
              <a:t>Building a simple website using python </a:t>
            </a:r>
          </a:p>
          <a:p>
            <a:pPr marL="0" lvl="0" indent="0" algn="l" rtl="0">
              <a:spcBef>
                <a:spcPts val="0"/>
              </a:spcBef>
              <a:spcAft>
                <a:spcPts val="0"/>
              </a:spcAft>
              <a:buNone/>
            </a:pPr>
            <a:r>
              <a:rPr lang="en-US" dirty="0"/>
              <a:t> </a:t>
            </a:r>
            <a:endParaRPr dirty="0"/>
          </a:p>
        </p:txBody>
      </p:sp>
      <p:sp>
        <p:nvSpPr>
          <p:cNvPr id="1081" name="Google Shape;1081;p29"/>
          <p:cNvSpPr txBox="1">
            <a:spLocks noGrp="1"/>
          </p:cNvSpPr>
          <p:nvPr>
            <p:ph type="subTitle" idx="13"/>
          </p:nvPr>
        </p:nvSpPr>
        <p:spPr>
          <a:xfrm>
            <a:off x="2028301" y="3788936"/>
            <a:ext cx="2699275" cy="750900"/>
          </a:xfrm>
          <a:prstGeom prst="rect">
            <a:avLst/>
          </a:prstGeom>
        </p:spPr>
        <p:txBody>
          <a:bodyPr spcFirstLastPara="1" wrap="square" lIns="91425" tIns="91425" rIns="91425" bIns="91425" anchor="t" anchorCtr="0">
            <a:noAutofit/>
          </a:bodyPr>
          <a:lstStyle/>
          <a:p>
            <a:pPr marL="0" lvl="0" indent="0"/>
            <a:r>
              <a:rPr lang="en-US" dirty="0"/>
              <a:t>Multiprocessing</a:t>
            </a:r>
          </a:p>
          <a:p>
            <a:pPr marL="0" lvl="0" indent="0"/>
            <a:r>
              <a:rPr lang="en-US" sz="1200" b="0" dirty="0"/>
              <a:t>Performing parallel functions regarding a bank system </a:t>
            </a:r>
          </a:p>
        </p:txBody>
      </p:sp>
      <p:sp>
        <p:nvSpPr>
          <p:cNvPr id="1082" name="Google Shape;1082;p29"/>
          <p:cNvSpPr txBox="1">
            <a:spLocks noGrp="1"/>
          </p:cNvSpPr>
          <p:nvPr>
            <p:ph type="subTitle" idx="14"/>
          </p:nvPr>
        </p:nvSpPr>
        <p:spPr>
          <a:xfrm>
            <a:off x="2029344" y="1942978"/>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 </a:t>
            </a:r>
          </a:p>
          <a:p>
            <a:pPr marL="0" lvl="0" indent="0" algn="l" rtl="0">
              <a:spcBef>
                <a:spcPts val="0"/>
              </a:spcBef>
              <a:spcAft>
                <a:spcPts val="0"/>
              </a:spcAft>
              <a:buNone/>
            </a:pPr>
            <a:r>
              <a:rPr lang="en-US" sz="1100" b="0" dirty="0"/>
              <a:t>A quick tour in the website </a:t>
            </a:r>
          </a:p>
          <a:p>
            <a:pPr marL="0" lvl="0" indent="0" algn="l" rtl="0">
              <a:spcBef>
                <a:spcPts val="0"/>
              </a:spcBef>
              <a:spcAft>
                <a:spcPts val="0"/>
              </a:spcAft>
              <a:buNone/>
            </a:pPr>
            <a:r>
              <a:rPr lang="en-US" sz="1100" b="0" dirty="0"/>
              <a:t>How to run</a:t>
            </a:r>
            <a:endParaRPr sz="1100" b="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Members’ rules</a:t>
            </a:r>
            <a:endParaRPr dirty="0"/>
          </a:p>
        </p:txBody>
      </p:sp>
      <p:graphicFrame>
        <p:nvGraphicFramePr>
          <p:cNvPr id="19" name="Google Shape;1063;p28"/>
          <p:cNvGraphicFramePr/>
          <p:nvPr>
            <p:extLst>
              <p:ext uri="{D42A27DB-BD31-4B8C-83A1-F6EECF244321}">
                <p14:modId xmlns:p14="http://schemas.microsoft.com/office/powerpoint/2010/main" val="391393917"/>
              </p:ext>
            </p:extLst>
          </p:nvPr>
        </p:nvGraphicFramePr>
        <p:xfrm>
          <a:off x="865163" y="1260585"/>
          <a:ext cx="7413674" cy="3543150"/>
        </p:xfrm>
        <a:graphic>
          <a:graphicData uri="http://schemas.openxmlformats.org/drawingml/2006/table">
            <a:tbl>
              <a:tblPr>
                <a:noFill/>
                <a:tableStyleId>{30C304DB-36AF-45AA-A08D-6F759B7F4EB2}</a:tableStyleId>
              </a:tblPr>
              <a:tblGrid>
                <a:gridCol w="2093538">
                  <a:extLst>
                    <a:ext uri="{9D8B030D-6E8A-4147-A177-3AD203B41FA5}">
                      <a16:colId xmlns:a16="http://schemas.microsoft.com/office/drawing/2014/main" val="20000"/>
                    </a:ext>
                  </a:extLst>
                </a:gridCol>
                <a:gridCol w="5320136">
                  <a:extLst>
                    <a:ext uri="{9D8B030D-6E8A-4147-A177-3AD203B41FA5}">
                      <a16:colId xmlns:a16="http://schemas.microsoft.com/office/drawing/2014/main" val="20001"/>
                    </a:ext>
                  </a:extLst>
                </a:gridCol>
              </a:tblGrid>
              <a:tr h="413470">
                <a:tc>
                  <a:txBody>
                    <a:bodyPr/>
                    <a:lstStyle/>
                    <a:p>
                      <a:pPr marL="0" lvl="0" indent="0" algn="l" rtl="0">
                        <a:spcBef>
                          <a:spcPts val="0"/>
                        </a:spcBef>
                        <a:spcAft>
                          <a:spcPts val="0"/>
                        </a:spcAft>
                        <a:buNone/>
                      </a:pPr>
                      <a:r>
                        <a:rPr lang="fr" sz="1400" b="1" u="none" dirty="0">
                          <a:solidFill>
                            <a:schemeClr val="dk1"/>
                          </a:solidFill>
                          <a:latin typeface="Be Vietnam Pro"/>
                          <a:ea typeface="Be Vietnam Pro"/>
                          <a:cs typeface="Be Vietnam Pro"/>
                          <a:sym typeface="Be Vietnam Pro"/>
                        </a:rPr>
                        <a:t>Esraa</a:t>
                      </a:r>
                      <a:r>
                        <a:rPr lang="fr" sz="1400" b="1" u="none" baseline="0" dirty="0">
                          <a:solidFill>
                            <a:schemeClr val="dk1"/>
                          </a:solidFill>
                          <a:latin typeface="Be Vietnam Pro"/>
                          <a:ea typeface="Be Vietnam Pro"/>
                          <a:cs typeface="Be Vietnam Pro"/>
                          <a:sym typeface="Be Vietnam Pro"/>
                        </a:rPr>
                        <a:t> Maged</a:t>
                      </a:r>
                      <a:endParaRPr sz="1400" b="1" u="none" dirty="0">
                        <a:solidFill>
                          <a:schemeClr val="dk1"/>
                        </a:solidFill>
                        <a:latin typeface="Be Vietnam Pro"/>
                        <a:ea typeface="Be Vietnam Pro"/>
                        <a:cs typeface="Be Vietnam Pro"/>
                        <a:sym typeface="Be Vietnam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lnSpc>
                          <a:spcPct val="150000"/>
                        </a:lnSpc>
                        <a:spcBef>
                          <a:spcPts val="0"/>
                        </a:spcBef>
                        <a:spcAft>
                          <a:spcPts val="1600"/>
                        </a:spcAft>
                        <a:buNone/>
                      </a:pPr>
                      <a:r>
                        <a:rPr lang="en-US" sz="1200" dirty="0" err="1">
                          <a:solidFill>
                            <a:schemeClr val="dk1"/>
                          </a:solidFill>
                          <a:latin typeface="Jost"/>
                          <a:ea typeface="Jost"/>
                          <a:cs typeface="Jost"/>
                          <a:sym typeface="Jost"/>
                        </a:rPr>
                        <a:t>Streamlit</a:t>
                      </a:r>
                      <a:r>
                        <a:rPr lang="en-US" sz="1200" dirty="0">
                          <a:solidFill>
                            <a:schemeClr val="dk1"/>
                          </a:solidFill>
                          <a:latin typeface="Jost"/>
                          <a:ea typeface="Jost"/>
                          <a:cs typeface="Jost"/>
                          <a:sym typeface="Jost"/>
                        </a:rPr>
                        <a:t> library and design, Code gathering, and implementation (Synchronization in threads).</a:t>
                      </a:r>
                      <a:r>
                        <a:rPr lang="en-US" sz="1200" baseline="0" dirty="0">
                          <a:solidFill>
                            <a:schemeClr val="dk1"/>
                          </a:solidFill>
                          <a:latin typeface="Jost"/>
                          <a:ea typeface="Jost"/>
                          <a:cs typeface="Jost"/>
                          <a:sym typeface="Jost"/>
                        </a:rPr>
                        <a:t> </a:t>
                      </a:r>
                      <a:endParaRPr sz="1200" dirty="0">
                        <a:solidFill>
                          <a:schemeClr val="dk1"/>
                        </a:solidFill>
                        <a:latin typeface="Jost"/>
                        <a:ea typeface="Jost"/>
                        <a:cs typeface="Jost"/>
                        <a:sym typeface="Jos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1097">
                <a:tc>
                  <a:txBody>
                    <a:bodyPr/>
                    <a:lstStyle/>
                    <a:p>
                      <a:pPr marL="0" lvl="0" indent="0" algn="l" rtl="0">
                        <a:spcBef>
                          <a:spcPts val="0"/>
                        </a:spcBef>
                        <a:spcAft>
                          <a:spcPts val="0"/>
                        </a:spcAft>
                        <a:buNone/>
                      </a:pPr>
                      <a:r>
                        <a:rPr lang="fr" sz="1400" b="1" u="none" dirty="0">
                          <a:solidFill>
                            <a:schemeClr val="dk1"/>
                          </a:solidFill>
                          <a:latin typeface="Be Vietnam Pro"/>
                          <a:ea typeface="Be Vietnam Pro"/>
                          <a:cs typeface="Be Vietnam Pro"/>
                          <a:sym typeface="Be Vietnam Pro"/>
                        </a:rPr>
                        <a:t>Rahma Khaled</a:t>
                      </a:r>
                      <a:r>
                        <a:rPr lang="fr" sz="1400" b="1" u="none" baseline="0" dirty="0">
                          <a:solidFill>
                            <a:schemeClr val="dk1"/>
                          </a:solidFill>
                          <a:latin typeface="Be Vietnam Pro"/>
                          <a:ea typeface="Be Vietnam Pro"/>
                          <a:cs typeface="Be Vietnam Pro"/>
                          <a:sym typeface="Be Vietnam Pro"/>
                        </a:rPr>
                        <a:t> </a:t>
                      </a:r>
                      <a:endParaRPr sz="1400" b="1" u="none" dirty="0">
                        <a:solidFill>
                          <a:schemeClr val="dk1"/>
                        </a:solidFill>
                        <a:latin typeface="Be Vietnam Pro"/>
                        <a:ea typeface="Be Vietnam Pro"/>
                        <a:cs typeface="Be Vietnam Pro"/>
                        <a:sym typeface="Be Vietnam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1600"/>
                        </a:spcAft>
                        <a:buNone/>
                      </a:pPr>
                      <a:r>
                        <a:rPr lang="en-US" sz="1200" dirty="0">
                          <a:solidFill>
                            <a:schemeClr val="dk1"/>
                          </a:solidFill>
                          <a:latin typeface="Jost"/>
                          <a:ea typeface="Jost"/>
                          <a:cs typeface="Jost"/>
                          <a:sym typeface="Jost"/>
                        </a:rPr>
                        <a:t>GUI Design, Code gathering, and implementation(Parallel execution and Synchronization in threads).</a:t>
                      </a:r>
                      <a:r>
                        <a:rPr lang="en-US" sz="1200" baseline="0" dirty="0">
                          <a:solidFill>
                            <a:schemeClr val="dk1"/>
                          </a:solidFill>
                          <a:latin typeface="Jost"/>
                          <a:ea typeface="Jost"/>
                          <a:cs typeface="Jost"/>
                          <a:sym typeface="Jost"/>
                        </a:rPr>
                        <a:t> </a:t>
                      </a:r>
                      <a:endParaRPr sz="1200" dirty="0">
                        <a:solidFill>
                          <a:schemeClr val="dk1"/>
                        </a:solidFill>
                        <a:latin typeface="Jost"/>
                        <a:ea typeface="Jost"/>
                        <a:cs typeface="Jost"/>
                        <a:sym typeface="Jos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40588">
                <a:tc>
                  <a:txBody>
                    <a:bodyPr/>
                    <a:lstStyle/>
                    <a:p>
                      <a:pPr marL="0" lvl="0" indent="0" algn="l" rtl="0">
                        <a:spcBef>
                          <a:spcPts val="0"/>
                        </a:spcBef>
                        <a:spcAft>
                          <a:spcPts val="0"/>
                        </a:spcAft>
                        <a:buNone/>
                      </a:pPr>
                      <a:r>
                        <a:rPr lang="fr" sz="1400" b="1" u="none" dirty="0">
                          <a:solidFill>
                            <a:schemeClr val="dk1"/>
                          </a:solidFill>
                          <a:latin typeface="Be Vietnam Pro"/>
                          <a:ea typeface="Be Vietnam Pro"/>
                          <a:cs typeface="Be Vietnam Pro"/>
                          <a:sym typeface="Be Vietnam Pro"/>
                        </a:rPr>
                        <a:t>Rawda Essam</a:t>
                      </a:r>
                      <a:endParaRPr sz="1400" b="1" u="none" dirty="0">
                        <a:solidFill>
                          <a:schemeClr val="dk1"/>
                        </a:solidFill>
                        <a:latin typeface="Be Vietnam Pro"/>
                        <a:ea typeface="Be Vietnam Pro"/>
                        <a:cs typeface="Be Vietnam Pro"/>
                        <a:sym typeface="Be Vietnam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1"/>
                    </a:solidFill>
                  </a:tcPr>
                </a:tc>
                <a:tc>
                  <a:txBody>
                    <a:bodyPr/>
                    <a:lstStyle/>
                    <a:p>
                      <a:pPr marL="0" lvl="0" indent="0" algn="l" rtl="0">
                        <a:lnSpc>
                          <a:spcPct val="150000"/>
                        </a:lnSpc>
                        <a:spcBef>
                          <a:spcPts val="0"/>
                        </a:spcBef>
                        <a:spcAft>
                          <a:spcPts val="1600"/>
                        </a:spcAft>
                        <a:buNone/>
                      </a:pPr>
                      <a:r>
                        <a:rPr lang="en-US" sz="1200" dirty="0">
                          <a:solidFill>
                            <a:schemeClr val="dk1"/>
                          </a:solidFill>
                          <a:latin typeface="Jost"/>
                          <a:ea typeface="Jost"/>
                          <a:cs typeface="Jost"/>
                          <a:sym typeface="Jost"/>
                        </a:rPr>
                        <a:t>Code gathering and implementation(parallel execution in processes),</a:t>
                      </a:r>
                      <a:r>
                        <a:rPr lang="en-US" sz="1200" baseline="0" dirty="0">
                          <a:solidFill>
                            <a:schemeClr val="dk1"/>
                          </a:solidFill>
                          <a:latin typeface="Jost"/>
                          <a:ea typeface="Jost"/>
                          <a:cs typeface="Jost"/>
                          <a:sym typeface="Jost"/>
                        </a:rPr>
                        <a:t> </a:t>
                      </a:r>
                      <a:r>
                        <a:rPr lang="en-US" sz="1200" dirty="0">
                          <a:solidFill>
                            <a:schemeClr val="dk1"/>
                          </a:solidFill>
                          <a:latin typeface="Jost"/>
                          <a:ea typeface="Jost"/>
                          <a:cs typeface="Jost"/>
                          <a:sym typeface="Jost"/>
                        </a:rPr>
                        <a:t>GUI Design</a:t>
                      </a:r>
                      <a:endParaRPr sz="1200" dirty="0">
                        <a:solidFill>
                          <a:schemeClr val="dk1"/>
                        </a:solidFill>
                        <a:latin typeface="Jost"/>
                        <a:ea typeface="Jost"/>
                        <a:cs typeface="Jost"/>
                        <a:sym typeface="Jos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40588">
                <a:tc>
                  <a:txBody>
                    <a:bodyPr/>
                    <a:lstStyle/>
                    <a:p>
                      <a:pPr marL="0" lvl="0" indent="0" algn="l" rtl="0">
                        <a:spcBef>
                          <a:spcPts val="0"/>
                        </a:spcBef>
                        <a:spcAft>
                          <a:spcPts val="0"/>
                        </a:spcAft>
                        <a:buNone/>
                      </a:pPr>
                      <a:r>
                        <a:rPr lang="en-US" sz="1400" b="1" u="none" dirty="0" err="1">
                          <a:solidFill>
                            <a:schemeClr val="dk1"/>
                          </a:solidFill>
                          <a:latin typeface="Be Vietnam Pro"/>
                          <a:ea typeface="Be Vietnam Pro"/>
                          <a:cs typeface="Be Vietnam Pro"/>
                          <a:sym typeface="Be Vietnam Pro"/>
                        </a:rPr>
                        <a:t>Habiba</a:t>
                      </a:r>
                      <a:r>
                        <a:rPr lang="en-US" sz="1400" b="1" u="none" baseline="0" dirty="0">
                          <a:solidFill>
                            <a:schemeClr val="dk1"/>
                          </a:solidFill>
                          <a:latin typeface="Be Vietnam Pro"/>
                          <a:ea typeface="Be Vietnam Pro"/>
                          <a:cs typeface="Be Vietnam Pro"/>
                          <a:sym typeface="Be Vietnam Pro"/>
                        </a:rPr>
                        <a:t> Mohammed</a:t>
                      </a:r>
                      <a:endParaRPr sz="1400" b="1" u="none" dirty="0">
                        <a:solidFill>
                          <a:schemeClr val="dk1"/>
                        </a:solidFill>
                        <a:latin typeface="Be Vietnam Pro"/>
                        <a:ea typeface="Be Vietnam Pro"/>
                        <a:cs typeface="Be Vietnam Pro"/>
                        <a:sym typeface="Be Vietnam Pro"/>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1"/>
                    </a:solidFill>
                  </a:tcPr>
                </a:tc>
                <a:tc>
                  <a:txBody>
                    <a:bodyPr/>
                    <a:lstStyle/>
                    <a:p>
                      <a:pPr marL="0" lvl="0" indent="0" algn="l" rtl="0">
                        <a:lnSpc>
                          <a:spcPct val="150000"/>
                        </a:lnSpc>
                        <a:spcBef>
                          <a:spcPts val="0"/>
                        </a:spcBef>
                        <a:spcAft>
                          <a:spcPts val="1600"/>
                        </a:spcAft>
                        <a:buNone/>
                      </a:pPr>
                      <a:r>
                        <a:rPr lang="en-US" sz="1200" dirty="0">
                          <a:solidFill>
                            <a:schemeClr val="dk1"/>
                          </a:solidFill>
                          <a:latin typeface="Jost"/>
                          <a:ea typeface="Jost"/>
                          <a:cs typeface="Jost"/>
                          <a:sym typeface="Jost"/>
                        </a:rPr>
                        <a:t>GUI Design, Code gathering, and implementation(Communication using server process </a:t>
                      </a:r>
                      <a:r>
                        <a:rPr lang="en-US" sz="1200" baseline="0" dirty="0">
                          <a:solidFill>
                            <a:schemeClr val="dk1"/>
                          </a:solidFill>
                          <a:latin typeface="Jost"/>
                          <a:ea typeface="Jost"/>
                          <a:cs typeface="Jost"/>
                          <a:sym typeface="Jost"/>
                        </a:rPr>
                        <a:t>and queue</a:t>
                      </a:r>
                      <a:r>
                        <a:rPr lang="en-US" sz="1200" dirty="0">
                          <a:solidFill>
                            <a:schemeClr val="dk1"/>
                          </a:solidFill>
                          <a:latin typeface="Jost"/>
                          <a:ea typeface="Jost"/>
                          <a:cs typeface="Jost"/>
                          <a:sym typeface="Jost"/>
                        </a:rPr>
                        <a:t>).</a:t>
                      </a:r>
                      <a:endParaRPr sz="1200" dirty="0">
                        <a:solidFill>
                          <a:schemeClr val="dk1"/>
                        </a:solidFill>
                        <a:latin typeface="Jost"/>
                        <a:ea typeface="Jost"/>
                        <a:cs typeface="Jost"/>
                        <a:sym typeface="Jost"/>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40588">
                <a:tc>
                  <a:txBody>
                    <a:bodyPr/>
                    <a:lstStyle/>
                    <a:p>
                      <a:pPr marL="0" lvl="0" indent="0" algn="l" rtl="0">
                        <a:spcBef>
                          <a:spcPts val="0"/>
                        </a:spcBef>
                        <a:spcAft>
                          <a:spcPts val="0"/>
                        </a:spcAft>
                        <a:buNone/>
                      </a:pPr>
                      <a:r>
                        <a:rPr lang="en-US" sz="1400" b="1" u="none" dirty="0">
                          <a:solidFill>
                            <a:schemeClr val="dk1"/>
                          </a:solidFill>
                          <a:latin typeface="Be Vietnam Pro"/>
                          <a:ea typeface="Be Vietnam Pro"/>
                          <a:cs typeface="Be Vietnam Pro"/>
                          <a:sym typeface="Be Vietnam Pro"/>
                        </a:rPr>
                        <a:t>Sara Samir</a:t>
                      </a:r>
                      <a:endParaRPr sz="1400" b="1" u="none" dirty="0">
                        <a:solidFill>
                          <a:schemeClr val="dk1"/>
                        </a:solidFill>
                        <a:latin typeface="Be Vietnam Pro"/>
                        <a:ea typeface="Be Vietnam Pro"/>
                        <a:cs typeface="Be Vietnam Pro"/>
                        <a:sym typeface="Be Vietnam Pro"/>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lnSpc>
                          <a:spcPct val="150000"/>
                        </a:lnSpc>
                        <a:spcBef>
                          <a:spcPts val="0"/>
                        </a:spcBef>
                        <a:spcAft>
                          <a:spcPts val="1600"/>
                        </a:spcAft>
                        <a:buNone/>
                      </a:pPr>
                      <a:r>
                        <a:rPr lang="en-US" sz="1200" dirty="0">
                          <a:solidFill>
                            <a:schemeClr val="dk1"/>
                          </a:solidFill>
                          <a:latin typeface="Jost"/>
                          <a:ea typeface="Jost"/>
                          <a:cs typeface="Jost"/>
                          <a:sym typeface="Jost"/>
                        </a:rPr>
                        <a:t>GUI Theme, Code gathering and implementation(Communication using server process),</a:t>
                      </a:r>
                      <a:r>
                        <a:rPr lang="en-US" sz="1200" baseline="0" dirty="0">
                          <a:solidFill>
                            <a:schemeClr val="dk1"/>
                          </a:solidFill>
                          <a:latin typeface="Jost"/>
                          <a:ea typeface="Jost"/>
                          <a:cs typeface="Jost"/>
                          <a:sym typeface="Jost"/>
                        </a:rPr>
                        <a:t> Presentation</a:t>
                      </a:r>
                      <a:endParaRPr sz="1200" dirty="0">
                        <a:solidFill>
                          <a:schemeClr val="dk1"/>
                        </a:solidFill>
                        <a:latin typeface="Jost"/>
                        <a:ea typeface="Jost"/>
                        <a:cs typeface="Jost"/>
                        <a:sym typeface="Jost"/>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85218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31"/>
          <p:cNvSpPr txBox="1">
            <a:spLocks noGrp="1"/>
          </p:cNvSpPr>
          <p:nvPr>
            <p:ph type="title"/>
          </p:nvPr>
        </p:nvSpPr>
        <p:spPr>
          <a:xfrm>
            <a:off x="3482455" y="2610075"/>
            <a:ext cx="40263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Introduction</a:t>
            </a:r>
            <a:endParaRPr/>
          </a:p>
        </p:txBody>
      </p:sp>
      <p:sp>
        <p:nvSpPr>
          <p:cNvPr id="1096" name="Google Shape;1096;p31"/>
          <p:cNvSpPr txBox="1">
            <a:spLocks noGrp="1"/>
          </p:cNvSpPr>
          <p:nvPr>
            <p:ph type="title" idx="2"/>
          </p:nvPr>
        </p:nvSpPr>
        <p:spPr>
          <a:xfrm>
            <a:off x="3482455" y="1439475"/>
            <a:ext cx="1235700" cy="117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solidFill>
                  <a:schemeClr val="accent1">
                    <a:lumMod val="75000"/>
                  </a:schemeClr>
                </a:solidFill>
              </a:rPr>
              <a:t>01</a:t>
            </a:r>
            <a:endParaRPr dirty="0">
              <a:solidFill>
                <a:schemeClr val="accent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28"/>
          <p:cNvSpPr txBox="1">
            <a:spLocks noGrp="1"/>
          </p:cNvSpPr>
          <p:nvPr>
            <p:ph type="title"/>
          </p:nvPr>
        </p:nvSpPr>
        <p:spPr>
          <a:xfrm>
            <a:off x="720000" y="201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Introduction</a:t>
            </a:r>
            <a:endParaRPr dirty="0"/>
          </a:p>
        </p:txBody>
      </p:sp>
      <p:graphicFrame>
        <p:nvGraphicFramePr>
          <p:cNvPr id="1063" name="Google Shape;1063;p28"/>
          <p:cNvGraphicFramePr/>
          <p:nvPr>
            <p:extLst>
              <p:ext uri="{D42A27DB-BD31-4B8C-83A1-F6EECF244321}">
                <p14:modId xmlns:p14="http://schemas.microsoft.com/office/powerpoint/2010/main" val="2241161351"/>
              </p:ext>
            </p:extLst>
          </p:nvPr>
        </p:nvGraphicFramePr>
        <p:xfrm>
          <a:off x="738780" y="859656"/>
          <a:ext cx="7704000" cy="3223170"/>
        </p:xfrm>
        <a:graphic>
          <a:graphicData uri="http://schemas.openxmlformats.org/drawingml/2006/table">
            <a:tbl>
              <a:tblPr>
                <a:noFill/>
                <a:tableStyleId>{30C304DB-36AF-45AA-A08D-6F759B7F4EB2}</a:tableStyleId>
              </a:tblPr>
              <a:tblGrid>
                <a:gridCol w="2639100">
                  <a:extLst>
                    <a:ext uri="{9D8B030D-6E8A-4147-A177-3AD203B41FA5}">
                      <a16:colId xmlns:a16="http://schemas.microsoft.com/office/drawing/2014/main" val="20000"/>
                    </a:ext>
                  </a:extLst>
                </a:gridCol>
                <a:gridCol w="5064900">
                  <a:extLst>
                    <a:ext uri="{9D8B030D-6E8A-4147-A177-3AD203B41FA5}">
                      <a16:colId xmlns:a16="http://schemas.microsoft.com/office/drawing/2014/main" val="20001"/>
                    </a:ext>
                  </a:extLst>
                </a:gridCol>
              </a:tblGrid>
              <a:tr h="262804">
                <a:tc>
                  <a:txBody>
                    <a:bodyPr/>
                    <a:lstStyle/>
                    <a:p>
                      <a:pPr marL="0" lvl="0" indent="0" algn="l" rtl="0">
                        <a:spcBef>
                          <a:spcPts val="0"/>
                        </a:spcBef>
                        <a:spcAft>
                          <a:spcPts val="0"/>
                        </a:spcAft>
                        <a:buNone/>
                      </a:pPr>
                      <a:r>
                        <a:rPr lang="fr" sz="1400" b="1" u="sng" dirty="0">
                          <a:solidFill>
                            <a:schemeClr val="dk1"/>
                          </a:solidFill>
                          <a:latin typeface="Be Vietnam Pro"/>
                          <a:ea typeface="Be Vietnam Pro"/>
                          <a:cs typeface="Be Vietnam Pro"/>
                          <a:sym typeface="Be Vietnam Pro"/>
                        </a:rPr>
                        <a:t>Streamlit </a:t>
                      </a:r>
                      <a:endParaRPr sz="1400" b="1" dirty="0">
                        <a:solidFill>
                          <a:schemeClr val="dk1"/>
                        </a:solidFill>
                        <a:latin typeface="Be Vietnam Pro"/>
                        <a:ea typeface="Be Vietnam Pro"/>
                        <a:cs typeface="Be Vietnam Pro"/>
                        <a:sym typeface="Be Vietnam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lnSpc>
                          <a:spcPct val="150000"/>
                        </a:lnSpc>
                        <a:spcBef>
                          <a:spcPts val="0"/>
                        </a:spcBef>
                        <a:spcAft>
                          <a:spcPts val="1600"/>
                        </a:spcAft>
                        <a:buNone/>
                      </a:pPr>
                      <a:r>
                        <a:rPr lang="en-US" sz="1200" dirty="0" err="1">
                          <a:solidFill>
                            <a:schemeClr val="dk1"/>
                          </a:solidFill>
                          <a:latin typeface="Jost"/>
                          <a:ea typeface="Jost"/>
                          <a:cs typeface="Jost"/>
                          <a:sym typeface="Jost"/>
                        </a:rPr>
                        <a:t>Streamlit</a:t>
                      </a:r>
                      <a:r>
                        <a:rPr lang="en-US" sz="1200" dirty="0">
                          <a:solidFill>
                            <a:schemeClr val="dk1"/>
                          </a:solidFill>
                          <a:latin typeface="Jost"/>
                          <a:ea typeface="Jost"/>
                          <a:cs typeface="Jost"/>
                          <a:sym typeface="Jost"/>
                        </a:rPr>
                        <a:t> is an open-source Python library that enables rapid development of web applications with simple scripts, allowing data scientists to create interactive and shareable data-driven apps effortlessly.</a:t>
                      </a:r>
                      <a:endParaRPr sz="1200" dirty="0">
                        <a:solidFill>
                          <a:schemeClr val="dk1"/>
                        </a:solidFill>
                        <a:latin typeface="Jost"/>
                        <a:ea typeface="Jost"/>
                        <a:cs typeface="Jost"/>
                        <a:sym typeface="Jos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fr" sz="1400" b="1" u="sng" dirty="0">
                          <a:solidFill>
                            <a:schemeClr val="dk1"/>
                          </a:solidFill>
                          <a:latin typeface="Be Vietnam Pro"/>
                          <a:ea typeface="Be Vietnam Pro"/>
                          <a:cs typeface="Be Vietnam Pro"/>
                          <a:sym typeface="Be Vietnam Pro"/>
                        </a:rPr>
                        <a:t>MultiProcessing</a:t>
                      </a:r>
                      <a:r>
                        <a:rPr lang="fr" sz="1400" b="1" u="sng" baseline="0" dirty="0">
                          <a:solidFill>
                            <a:schemeClr val="dk1"/>
                          </a:solidFill>
                          <a:latin typeface="Be Vietnam Pro"/>
                          <a:ea typeface="Be Vietnam Pro"/>
                          <a:cs typeface="Be Vietnam Pro"/>
                          <a:sym typeface="Be Vietnam Pro"/>
                        </a:rPr>
                        <a:t> </a:t>
                      </a:r>
                      <a:endParaRPr sz="1400" b="1" dirty="0">
                        <a:solidFill>
                          <a:schemeClr val="dk1"/>
                        </a:solidFill>
                        <a:latin typeface="Be Vietnam Pro"/>
                        <a:ea typeface="Be Vietnam Pro"/>
                        <a:cs typeface="Be Vietnam Pro"/>
                        <a:sym typeface="Be Vietnam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50000"/>
                        </a:lnSpc>
                        <a:spcBef>
                          <a:spcPts val="0"/>
                        </a:spcBef>
                        <a:spcAft>
                          <a:spcPts val="1600"/>
                        </a:spcAft>
                        <a:buNone/>
                      </a:pPr>
                      <a:r>
                        <a:rPr lang="en-US" sz="1200" dirty="0">
                          <a:solidFill>
                            <a:schemeClr val="dk1"/>
                          </a:solidFill>
                          <a:latin typeface="Jost"/>
                          <a:ea typeface="Jost"/>
                          <a:cs typeface="Jost"/>
                          <a:sym typeface="Jost"/>
                        </a:rPr>
                        <a:t>is a programming paradigm that involves the simultaneous execution of multiple processes, allowing for better resource utilization and improved performance in parallel computing.</a:t>
                      </a:r>
                      <a:endParaRPr sz="1200" dirty="0">
                        <a:solidFill>
                          <a:schemeClr val="dk1"/>
                        </a:solidFill>
                        <a:latin typeface="Jost"/>
                        <a:ea typeface="Jost"/>
                        <a:cs typeface="Jost"/>
                        <a:sym typeface="Jos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fr" sz="1400" b="1" u="sng" dirty="0">
                          <a:solidFill>
                            <a:schemeClr val="dk1"/>
                          </a:solidFill>
                          <a:latin typeface="Be Vietnam Pro"/>
                          <a:ea typeface="Be Vietnam Pro"/>
                          <a:cs typeface="Be Vietnam Pro"/>
                          <a:sym typeface="Be Vietnam Pro"/>
                        </a:rPr>
                        <a:t>Threading </a:t>
                      </a:r>
                      <a:endParaRPr sz="1400" b="1" dirty="0">
                        <a:solidFill>
                          <a:schemeClr val="dk1"/>
                        </a:solidFill>
                        <a:latin typeface="Be Vietnam Pro"/>
                        <a:ea typeface="Be Vietnam Pro"/>
                        <a:cs typeface="Be Vietnam Pro"/>
                        <a:sym typeface="Be Vietnam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lnSpc>
                          <a:spcPct val="150000"/>
                        </a:lnSpc>
                        <a:spcBef>
                          <a:spcPts val="0"/>
                        </a:spcBef>
                        <a:spcAft>
                          <a:spcPts val="1600"/>
                        </a:spcAft>
                        <a:buNone/>
                      </a:pPr>
                      <a:r>
                        <a:rPr lang="en-US" sz="1200" dirty="0">
                          <a:solidFill>
                            <a:schemeClr val="dk1"/>
                          </a:solidFill>
                          <a:latin typeface="Jost"/>
                          <a:ea typeface="Jost"/>
                          <a:cs typeface="Jost"/>
                          <a:sym typeface="Jost"/>
                        </a:rPr>
                        <a:t>Threading in Python is a programming technique that allows concurrent execution of multiple tasks within the same program, enabling parallelism and improving the performance of applications by running tasks concurrently.</a:t>
                      </a:r>
                      <a:endParaRPr sz="1200" dirty="0">
                        <a:solidFill>
                          <a:schemeClr val="dk1"/>
                        </a:solidFill>
                        <a:latin typeface="Jost"/>
                        <a:ea typeface="Jost"/>
                        <a:cs typeface="Jost"/>
                        <a:sym typeface="Jos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64" name="Google Shape;1064;p28"/>
          <p:cNvSpPr txBox="1"/>
          <p:nvPr/>
        </p:nvSpPr>
        <p:spPr>
          <a:xfrm>
            <a:off x="720000" y="4127054"/>
            <a:ext cx="7433400" cy="50590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dirty="0">
                <a:solidFill>
                  <a:schemeClr val="dk1"/>
                </a:solidFill>
                <a:latin typeface="Jost"/>
                <a:ea typeface="Jost"/>
                <a:cs typeface="Jost"/>
                <a:sym typeface="Jost"/>
              </a:rPr>
              <a:t>We are using the provided tools and concepts to implement parallel programming using python into a simple bank system.</a:t>
            </a:r>
            <a:endParaRPr dirty="0">
              <a:solidFill>
                <a:schemeClr val="dk1"/>
              </a:solidFill>
              <a:latin typeface="Jost"/>
              <a:ea typeface="Jost"/>
              <a:cs typeface="Jost"/>
              <a:sym typeface="Jo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2" name="Title 1"/>
          <p:cNvSpPr>
            <a:spLocks noGrp="1"/>
          </p:cNvSpPr>
          <p:nvPr>
            <p:ph type="title"/>
          </p:nvPr>
        </p:nvSpPr>
        <p:spPr>
          <a:xfrm>
            <a:off x="465610" y="2023536"/>
            <a:ext cx="7704000" cy="1641097"/>
          </a:xfrm>
        </p:spPr>
        <p:txBody>
          <a:bodyPr/>
          <a:lstStyle/>
          <a:p>
            <a:pPr algn="ctr">
              <a:lnSpc>
                <a:spcPct val="150000"/>
              </a:lnSpc>
            </a:pPr>
            <a:r>
              <a:rPr lang="en-US" dirty="0"/>
              <a:t>App Screens</a:t>
            </a:r>
            <a:br>
              <a:rPr lang="en-US" dirty="0"/>
            </a:br>
            <a:r>
              <a:rPr lang="en-US" sz="2400" dirty="0">
                <a:solidFill>
                  <a:schemeClr val="accent1">
                    <a:lumMod val="75000"/>
                  </a:schemeClr>
                </a:solidFill>
              </a:rPr>
              <a:t>Tour in the website </a:t>
            </a:r>
            <a:endParaRPr lang="en-US" dirty="0">
              <a:solidFill>
                <a:schemeClr val="accent1">
                  <a:lumMod val="75000"/>
                </a:schemeClr>
              </a:solidFill>
            </a:endParaRPr>
          </a:p>
        </p:txBody>
      </p:sp>
    </p:spTree>
    <p:extLst>
      <p:ext uri="{BB962C8B-B14F-4D97-AF65-F5344CB8AC3E}">
        <p14:creationId xmlns:p14="http://schemas.microsoft.com/office/powerpoint/2010/main" val="121714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How to run</a:t>
            </a:r>
            <a:endParaRPr dirty="0"/>
          </a:p>
        </p:txBody>
      </p:sp>
      <p:sp>
        <p:nvSpPr>
          <p:cNvPr id="2" name="TextBox 1"/>
          <p:cNvSpPr txBox="1"/>
          <p:nvPr/>
        </p:nvSpPr>
        <p:spPr>
          <a:xfrm>
            <a:off x="720000" y="1330145"/>
            <a:ext cx="6762840" cy="2015936"/>
          </a:xfrm>
          <a:prstGeom prst="rect">
            <a:avLst/>
          </a:prstGeom>
          <a:noFill/>
        </p:spPr>
        <p:txBody>
          <a:bodyPr wrap="square" rtlCol="0">
            <a:spAutoFit/>
          </a:bodyPr>
          <a:lstStyle/>
          <a:p>
            <a:pPr marL="285750" indent="-285750">
              <a:lnSpc>
                <a:spcPct val="150000"/>
              </a:lnSpc>
              <a:buClr>
                <a:schemeClr val="tx2"/>
              </a:buClr>
              <a:buFont typeface="Wingdings" panose="05000000000000000000" pitchFamily="2" charset="2"/>
              <a:buChar char="ü"/>
            </a:pPr>
            <a:r>
              <a:rPr lang="en-US" dirty="0"/>
              <a:t>Visit this link and download the project code from </a:t>
            </a:r>
            <a:r>
              <a:rPr lang="en-US" dirty="0" err="1"/>
              <a:t>github</a:t>
            </a:r>
            <a:r>
              <a:rPr lang="en-US" dirty="0"/>
              <a:t>:  </a:t>
            </a:r>
            <a:r>
              <a:rPr lang="en-US" sz="1800" dirty="0" err="1">
                <a:latin typeface="Courier New" panose="02070309020205020404" pitchFamily="49" charset="0"/>
                <a:cs typeface="Courier New" panose="02070309020205020404" pitchFamily="49" charset="0"/>
                <a:hlinkClick r:id="rId3"/>
              </a:rPr>
              <a:t>codeLink</a:t>
            </a:r>
            <a:r>
              <a:rPr lang="en-US" sz="1800" dirty="0">
                <a:latin typeface="Courier New" panose="02070309020205020404" pitchFamily="49" charset="0"/>
                <a:cs typeface="Courier New" panose="02070309020205020404" pitchFamily="49" charset="0"/>
                <a:hlinkClick r:id="rId3"/>
              </a:rPr>
              <a:t> </a:t>
            </a:r>
            <a:endParaRPr lang="en-US" sz="1800" dirty="0">
              <a:latin typeface="Courier New" panose="02070309020205020404" pitchFamily="49" charset="0"/>
              <a:cs typeface="Courier New" panose="02070309020205020404" pitchFamily="49" charset="0"/>
            </a:endParaRPr>
          </a:p>
          <a:p>
            <a:pPr marL="285750" indent="-285750">
              <a:lnSpc>
                <a:spcPct val="150000"/>
              </a:lnSpc>
              <a:buClr>
                <a:schemeClr val="tx2"/>
              </a:buClr>
              <a:buFont typeface="Wingdings" panose="05000000000000000000" pitchFamily="2" charset="2"/>
              <a:buChar char="ü"/>
            </a:pPr>
            <a:r>
              <a:rPr lang="en-US" dirty="0"/>
              <a:t>Open the </a:t>
            </a:r>
            <a:r>
              <a:rPr lang="en-US" dirty="0">
                <a:latin typeface="Courier New" panose="02070309020205020404" pitchFamily="49" charset="0"/>
                <a:cs typeface="Courier New" panose="02070309020205020404" pitchFamily="49" charset="0"/>
              </a:rPr>
              <a:t>main.py</a:t>
            </a:r>
            <a:r>
              <a:rPr lang="en-US" dirty="0"/>
              <a:t> file on a python editor </a:t>
            </a:r>
            <a:r>
              <a:rPr lang="en-US" b="1" dirty="0" err="1"/>
              <a:t>Pycharm</a:t>
            </a:r>
            <a:r>
              <a:rPr lang="en-US" dirty="0"/>
              <a:t> is preferred</a:t>
            </a:r>
          </a:p>
          <a:p>
            <a:pPr marL="285750" indent="-285750">
              <a:lnSpc>
                <a:spcPct val="150000"/>
              </a:lnSpc>
              <a:buClr>
                <a:schemeClr val="tx2"/>
              </a:buClr>
              <a:buFont typeface="Wingdings" panose="05000000000000000000" pitchFamily="2" charset="2"/>
              <a:buChar char="ü"/>
            </a:pPr>
            <a:r>
              <a:rPr lang="en-US" dirty="0"/>
              <a:t>Type this command on the editor local terminal: </a:t>
            </a:r>
          </a:p>
          <a:p>
            <a:pPr>
              <a:lnSpc>
                <a:spcPct val="150000"/>
              </a:lnSpc>
              <a:buClr>
                <a:schemeClr val="tx2"/>
              </a:buClr>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streamlit</a:t>
            </a:r>
            <a:r>
              <a:rPr lang="en-US" dirty="0">
                <a:latin typeface="Courier New" panose="02070309020205020404" pitchFamily="49" charset="0"/>
                <a:cs typeface="Courier New" panose="02070309020205020404" pitchFamily="49" charset="0"/>
              </a:rPr>
              <a:t> run main.py</a:t>
            </a:r>
          </a:p>
          <a:p>
            <a:pPr marL="285750" indent="-285750">
              <a:lnSpc>
                <a:spcPct val="150000"/>
              </a:lnSpc>
              <a:buClr>
                <a:schemeClr val="tx2"/>
              </a:buClr>
              <a:buFont typeface="Wingdings" panose="05000000000000000000" pitchFamily="2" charset="2"/>
              <a:buChar char="ü"/>
            </a:pPr>
            <a:r>
              <a:rPr lang="en-US" dirty="0"/>
              <a:t>The following app screens would be displayed </a:t>
            </a:r>
          </a:p>
          <a:p>
            <a:endParaRPr lang="en-US" dirty="0"/>
          </a:p>
        </p:txBody>
      </p:sp>
    </p:spTree>
    <p:extLst>
      <p:ext uri="{BB962C8B-B14F-4D97-AF65-F5344CB8AC3E}">
        <p14:creationId xmlns:p14="http://schemas.microsoft.com/office/powerpoint/2010/main" val="251583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91470" y="0"/>
            <a:ext cx="7362872" cy="5143500"/>
          </a:xfrm>
          <a:prstGeom prst="rect">
            <a:avLst/>
          </a:prstGeom>
        </p:spPr>
      </p:pic>
    </p:spTree>
    <p:extLst>
      <p:ext uri="{BB962C8B-B14F-4D97-AF65-F5344CB8AC3E}">
        <p14:creationId xmlns:p14="http://schemas.microsoft.com/office/powerpoint/2010/main" val="2004351724"/>
      </p:ext>
    </p:extLst>
  </p:cSld>
  <p:clrMapOvr>
    <a:masterClrMapping/>
  </p:clrMapOvr>
</p:sld>
</file>

<file path=ppt/theme/theme1.xml><?xml version="1.0" encoding="utf-8"?>
<a:theme xmlns:a="http://schemas.openxmlformats.org/drawingml/2006/main" name="Professional Geometric Shapes Pitch Deck by Slidesgo">
  <a:themeElements>
    <a:clrScheme name="Simple Light">
      <a:dk1>
        <a:srgbClr val="333D51"/>
      </a:dk1>
      <a:lt1>
        <a:srgbClr val="FCFCFC"/>
      </a:lt1>
      <a:dk2>
        <a:srgbClr val="BD3A7B"/>
      </a:dk2>
      <a:lt2>
        <a:srgbClr val="C96F9C"/>
      </a:lt2>
      <a:accent1>
        <a:srgbClr val="D5A6BD"/>
      </a:accent1>
      <a:accent2>
        <a:srgbClr val="F5EEF5"/>
      </a:accent2>
      <a:accent3>
        <a:srgbClr val="FFFFFF"/>
      </a:accent3>
      <a:accent4>
        <a:srgbClr val="FFFFFF"/>
      </a:accent4>
      <a:accent5>
        <a:srgbClr val="FFFFFF"/>
      </a:accent5>
      <a:accent6>
        <a:srgbClr val="FFFFFF"/>
      </a:accent6>
      <a:hlink>
        <a:srgbClr val="333D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1695</Words>
  <Application>Microsoft Office PowerPoint</Application>
  <PresentationFormat>On-screen Show (16:9)</PresentationFormat>
  <Paragraphs>136</Paragraphs>
  <Slides>25</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Archivo</vt:lpstr>
      <vt:lpstr>Jost</vt:lpstr>
      <vt:lpstr>Be Vietnam Pro</vt:lpstr>
      <vt:lpstr>Archivo Light</vt:lpstr>
      <vt:lpstr>Nunito Light</vt:lpstr>
      <vt:lpstr>Courier New</vt:lpstr>
      <vt:lpstr>JetBrains Mono</vt:lpstr>
      <vt:lpstr>Arial</vt:lpstr>
      <vt:lpstr>Wingdings</vt:lpstr>
      <vt:lpstr>Calibri</vt:lpstr>
      <vt:lpstr>Professional Geometric Shapes Pitch Deck by Slidesgo</vt:lpstr>
      <vt:lpstr>Parallel Programming Project</vt:lpstr>
      <vt:lpstr>Team members</vt:lpstr>
      <vt:lpstr>Table of content</vt:lpstr>
      <vt:lpstr>Members’ rules</vt:lpstr>
      <vt:lpstr>Introduction</vt:lpstr>
      <vt:lpstr>Introduction</vt:lpstr>
      <vt:lpstr>App Screens Tour in the website </vt:lpstr>
      <vt:lpstr>How to run</vt:lpstr>
      <vt:lpstr>PowerPoint Presentation</vt:lpstr>
      <vt:lpstr>PowerPoint Presentation</vt:lpstr>
      <vt:lpstr>PowerPoint Presentation</vt:lpstr>
      <vt:lpstr>PowerPoint Presentation</vt:lpstr>
      <vt:lpstr>Streamlit Library</vt:lpstr>
      <vt:lpstr>PowerPoint Presentation</vt:lpstr>
      <vt:lpstr>PowerPoint Presentation</vt:lpstr>
      <vt:lpstr>MultiProcessing</vt:lpstr>
      <vt:lpstr>Main functions</vt:lpstr>
      <vt:lpstr>The provided code defines five main functions for our banking system:</vt:lpstr>
      <vt:lpstr>The provided code defines five main functions for our banking system:</vt:lpstr>
      <vt:lpstr>PowerPoint Presentation</vt:lpstr>
      <vt:lpstr>PowerPoint Presentation</vt:lpstr>
      <vt:lpstr>PowerPoint Presentation</vt:lpstr>
      <vt:lpstr>Threading</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Programming Project</dc:title>
  <cp:lastModifiedBy>Esraa maged</cp:lastModifiedBy>
  <cp:revision>64</cp:revision>
  <dcterms:modified xsi:type="dcterms:W3CDTF">2023-12-27T10:24:28Z</dcterms:modified>
</cp:coreProperties>
</file>