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4" r:id="rId5"/>
    <p:sldId id="287" r:id="rId6"/>
    <p:sldId id="295" r:id="rId7"/>
    <p:sldId id="277" r:id="rId8"/>
    <p:sldId id="292" r:id="rId9"/>
    <p:sldId id="285" r:id="rId10"/>
    <p:sldId id="284" r:id="rId11"/>
    <p:sldId id="281" r:id="rId12"/>
    <p:sldId id="279" r:id="rId13"/>
    <p:sldId id="289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D51"/>
    <a:srgbClr val="0072C7"/>
    <a:srgbClr val="2C567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949" autoAdjust="0"/>
  </p:normalViewPr>
  <p:slideViewPr>
    <p:cSldViewPr snapToGrid="0" showGuides="1">
      <p:cViewPr varScale="1">
        <p:scale>
          <a:sx n="89" d="100"/>
          <a:sy n="89" d="100"/>
        </p:scale>
        <p:origin x="38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9/6/2023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3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90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6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8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=""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=""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=""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=""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=""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=""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=""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=""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=""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=""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=""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=""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=""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=""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=""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=""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=""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=""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=""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=""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=""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=""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=""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=""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=""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=""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=""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=""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=""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=""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=""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9/6/2023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raaMagedd/top-courses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705596" cy="2090808"/>
          </a:xfrm>
        </p:spPr>
        <p:txBody>
          <a:bodyPr/>
          <a:lstStyle/>
          <a:p>
            <a:r>
              <a:rPr lang="en-US" dirty="0"/>
              <a:t>A</a:t>
            </a:r>
            <a:r>
              <a:rPr lang="ar-EG" dirty="0"/>
              <a:t> </a:t>
            </a:r>
            <a:r>
              <a:rPr lang="en-US" dirty="0" smtClean="0"/>
              <a:t>way </a:t>
            </a:r>
            <a:br>
              <a:rPr lang="en-US" dirty="0" smtClean="0"/>
            </a:br>
            <a:r>
              <a:rPr lang="en-US" dirty="0" smtClean="0"/>
              <a:t>to Explore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3650" y="4264096"/>
            <a:ext cx="3553428" cy="503167"/>
          </a:xfrm>
        </p:spPr>
        <p:txBody>
          <a:bodyPr/>
          <a:lstStyle/>
          <a:p>
            <a:pPr algn="ctr"/>
            <a:r>
              <a:rPr lang="en-US" dirty="0" smtClean="0"/>
              <a:t>Search </a:t>
            </a:r>
            <a:r>
              <a:rPr lang="en-US" dirty="0"/>
              <a:t>for </a:t>
            </a:r>
            <a:r>
              <a:rPr lang="en-US" dirty="0" smtClean="0"/>
              <a:t>courses and learn 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5" r="8545"/>
          <a:stretch>
            <a:fillRect/>
          </a:stretch>
        </p:blipFill>
        <p:spPr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9549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85F55C16-BC21-49EF-A4FF-C3155BB93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0C5F069E-AFE6-4825-8945-46F2918A50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FD78ADD-516F-4CAB-8B74-22990A21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479" y="0"/>
            <a:ext cx="3556119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9EC71654-96A5-4280-94F3-931C61A9F92C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544" y="0"/>
            <a:ext cx="3556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2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26" y="1261640"/>
            <a:ext cx="10515600" cy="2523281"/>
          </a:xfrm>
        </p:spPr>
        <p:txBody>
          <a:bodyPr/>
          <a:lstStyle/>
          <a:p>
            <a:r>
              <a:rPr lang="en-US" sz="7000" dirty="0" smtClean="0"/>
              <a:t>Thanks!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Any questions?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887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="" xmlns:a16="http://schemas.microsoft.com/office/drawing/2014/main" id="{8930EBA3-4D2E-42E8-B828-834555328D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="" xmlns:a16="http://schemas.microsoft.com/office/drawing/2014/main" id="{E58B2195-5055-402F-A3E7-53FF0E498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F5C456-CF26-47D7-9F07-6E511928E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7936" y="1233842"/>
            <a:ext cx="5525799" cy="14133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Team member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528AA953-F4F9-4DC5-97C7-491F4AF937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44887" y="3077811"/>
            <a:ext cx="4352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 Rounded MT Bold" panose="020F0704030504030204" pitchFamily="34" charset="0"/>
              </a:rPr>
              <a:t>MennaTullah Hassan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 Rounded MT Bold" panose="020F0704030504030204" pitchFamily="34" charset="0"/>
              </a:rPr>
              <a:t>Esraa Maged Soliman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 Rounded MT Bold" panose="020F0704030504030204" pitchFamily="34" charset="0"/>
              </a:rPr>
              <a:t>Sara Samir Abdelsamei </a:t>
            </a:r>
          </a:p>
          <a:p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-121509" y="109985"/>
            <a:ext cx="6545458" cy="6545458"/>
          </a:xfrm>
        </p:spPr>
      </p:pic>
    </p:spTree>
    <p:extLst>
      <p:ext uri="{BB962C8B-B14F-4D97-AF65-F5344CB8AC3E}">
        <p14:creationId xmlns:p14="http://schemas.microsoft.com/office/powerpoint/2010/main" val="153048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374" y="258197"/>
            <a:ext cx="5005186" cy="920336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319514"/>
            <a:ext cx="10347767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Top Courses is a Flutter mobile application that provides users with a source of information about available courses at different institutions of different categories. It can help different people, including students and graduates, access various educational courses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Github</a:t>
            </a:r>
            <a:r>
              <a:rPr lang="en-US" sz="2800" dirty="0"/>
              <a:t> project </a:t>
            </a:r>
            <a:r>
              <a:rPr lang="en-US" sz="2800" dirty="0" smtClean="0"/>
              <a:t>link: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github.com/EsraaMagedd/top-courses</a:t>
            </a: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856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="" xmlns:a16="http://schemas.microsoft.com/office/drawing/2014/main" id="{B7BD7FCF-A254-4A97-A15C-319B67622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52FFAF72-6204-4676-9C6F-9A4CC4D918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C7D5CB2-F445-4314-8F4D-A756DF61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24" y="106904"/>
            <a:ext cx="3364566" cy="6667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F77B7F2-954B-A072-6736-B38C185A4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709" y="106904"/>
            <a:ext cx="3382151" cy="66441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1DDE68E-DD6B-94FC-F581-A2C357F5B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079" y="106904"/>
            <a:ext cx="3382151" cy="66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3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="" xmlns:a16="http://schemas.microsoft.com/office/drawing/2014/main" id="{B7BD7FCF-A254-4A97-A15C-319B67622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52FFAF72-6204-4676-9C6F-9A4CC4D918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1" y="71972"/>
            <a:ext cx="3364566" cy="66674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400" y="71972"/>
            <a:ext cx="3382151" cy="6667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653" y="95260"/>
            <a:ext cx="3382151" cy="66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0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85F55C16-BC21-49EF-A4FF-C3155BB93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8F9823E-592D-4154-9E2F-A1589C690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343" y="3506"/>
            <a:ext cx="3405722" cy="68544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9EC71654-96A5-4280-94F3-931C61A9F92C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678" y="0"/>
            <a:ext cx="3505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7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85F55C16-BC21-49EF-A4FF-C3155BB93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0C5F069E-AFE6-4825-8945-46F2918A50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ACC35EA-BF57-4464-8790-0D67CACF8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252" y="-2"/>
            <a:ext cx="3496391" cy="6721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9EC71654-96A5-4280-94F3-931C61A9F92C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EF5EACE-3080-888E-21C1-27BBDF724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294" y="-34132"/>
            <a:ext cx="3423528" cy="678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2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85F55C16-BC21-49EF-A4FF-C3155BB93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0C5F069E-AFE6-4825-8945-46F2918A50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E7CA19A-807D-46A4-8E6D-FC3AD4C7B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10" y="0"/>
            <a:ext cx="3499384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9EC71654-96A5-4280-94F3-931C61A9F92C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C53C6A1-1BCD-B48D-A2F3-1367E006B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459" y="0"/>
            <a:ext cx="3499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8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85F55C16-BC21-49EF-A4FF-C3155BB93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0C5F069E-AFE6-4825-8945-46F2918A50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B0CB1D5-67EF-492E-B526-3677E0BC3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027" y="0"/>
            <a:ext cx="3584841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9EC71654-96A5-4280-94F3-931C61A9F92C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52DD21F-88EA-BB2A-8D1A-68F87810A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096" y="0"/>
            <a:ext cx="3584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2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25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Corbel</vt:lpstr>
      <vt:lpstr>Office Theme</vt:lpstr>
      <vt:lpstr>A way  to Explore </vt:lpstr>
      <vt:lpstr>Team member</vt:lpstr>
      <vt:lpstr>Abstract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Thanks! 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2023-09-05T19:29:19Z</dcterms:created>
  <dcterms:modified xsi:type="dcterms:W3CDTF">2023-09-05T22:48:37Z</dcterms:modified>
</cp:coreProperties>
</file>