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83" r:id="rId11"/>
    <p:sldId id="282" r:id="rId12"/>
    <p:sldId id="272" r:id="rId13"/>
    <p:sldId id="274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Light" panose="020F0502020204030203" pitchFamily="34" charset="0"/>
      <p:regular r:id="rId20"/>
      <p:bold r:id="rId21"/>
      <p:italic r:id="rId22"/>
      <p:boldItalic r:id="rId23"/>
    </p:embeddedFont>
    <p:embeddedFont>
      <p:font typeface="Merriweather Black" panose="00000A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39527-A81D-46A0-BD89-A9CD769D4F16}">
  <a:tblStyle styleId="{17639527-A81D-46A0-BD89-A9CD769D4F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c04b1e0ed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c04b1e0ed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39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c04b1e0ed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c04b1e0ed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27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bf1ebdc0f1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bf1ebdc0f1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e8cb36c72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e8cb36c72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be8cb36c7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be8cb36c7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e8cb36c72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e8cb36c72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be8cb36c72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be8cb36c72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bfb3bce0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bfb3bce0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fb3bce0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fb3bce0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bfb3bce0e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bfb3bce0e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bff3c58cf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bff3c58cf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991978">
            <a:off x="3850742" y="750812"/>
            <a:ext cx="6596272" cy="491644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2475446">
            <a:off x="-456879" y="416975"/>
            <a:ext cx="4979835" cy="39333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121673" y="3062726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475098" y="1291076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97000" y="2205475"/>
            <a:ext cx="3112800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197000" y="3574450"/>
            <a:ext cx="295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 hasCustomPrompt="1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2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1238400" y="1908075"/>
            <a:ext cx="2016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3" hasCustomPrompt="1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4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5"/>
          </p:nvPr>
        </p:nvSpPr>
        <p:spPr>
          <a:xfrm>
            <a:off x="3648338" y="19080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6" hasCustomPrompt="1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ctrTitle" idx="7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8"/>
          </p:nvPr>
        </p:nvSpPr>
        <p:spPr>
          <a:xfrm>
            <a:off x="5946172" y="1908077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9"/>
          </p:nvPr>
        </p:nvSpPr>
        <p:spPr>
          <a:xfrm>
            <a:off x="1375350" y="43470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 rot="10190078">
            <a:off x="-609404" y="2277268"/>
            <a:ext cx="10361961" cy="609335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8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715725" y="2416450"/>
            <a:ext cx="36063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15725" y="1783250"/>
            <a:ext cx="376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 rot="-6376311">
            <a:off x="4048987" y="-366031"/>
            <a:ext cx="6558512" cy="706581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9">
    <p:bg>
      <p:bgPr>
        <a:solidFill>
          <a:schemeClr val="accent4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 rot="-9619064">
            <a:off x="-399900" y="657204"/>
            <a:ext cx="5266615" cy="415902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1629410" y="3171176"/>
            <a:ext cx="23577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629410" y="2165402"/>
            <a:ext cx="23577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2" hasCustomPrompt="1"/>
          </p:nvPr>
        </p:nvSpPr>
        <p:spPr>
          <a:xfrm>
            <a:off x="651490" y="1085659"/>
            <a:ext cx="1211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rhee columns ">
  <p:cSld name="CUSTOM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 rot="1982717">
            <a:off x="5846240" y="-211797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8"/>
          <p:cNvSpPr/>
          <p:nvPr/>
        </p:nvSpPr>
        <p:spPr>
          <a:xfrm rot="1982717">
            <a:off x="-2820685" y="172055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ctrTitle"/>
          </p:nvPr>
        </p:nvSpPr>
        <p:spPr>
          <a:xfrm>
            <a:off x="1479150" y="3120850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1446150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ctrTitle" idx="2"/>
          </p:nvPr>
        </p:nvSpPr>
        <p:spPr>
          <a:xfrm>
            <a:off x="3797850" y="3120838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3"/>
          </p:nvPr>
        </p:nvSpPr>
        <p:spPr>
          <a:xfrm>
            <a:off x="3781425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ctrTitle" idx="4"/>
          </p:nvPr>
        </p:nvSpPr>
        <p:spPr>
          <a:xfrm>
            <a:off x="6117914" y="3120850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5"/>
          </p:nvPr>
        </p:nvSpPr>
        <p:spPr>
          <a:xfrm>
            <a:off x="6116700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0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ctrTitle"/>
          </p:nvPr>
        </p:nvSpPr>
        <p:spPr>
          <a:xfrm>
            <a:off x="2646713" y="2606500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2613713" y="291772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ctrTitle" idx="2"/>
          </p:nvPr>
        </p:nvSpPr>
        <p:spPr>
          <a:xfrm>
            <a:off x="4965413" y="2606488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3"/>
          </p:nvPr>
        </p:nvSpPr>
        <p:spPr>
          <a:xfrm>
            <a:off x="4948988" y="291772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4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/>
          <p:nvPr/>
        </p:nvSpPr>
        <p:spPr>
          <a:xfrm rot="-7973831">
            <a:off x="6377171" y="-607656"/>
            <a:ext cx="6558457" cy="706577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9"/>
          <p:cNvSpPr/>
          <p:nvPr/>
        </p:nvSpPr>
        <p:spPr>
          <a:xfrm rot="-7973831">
            <a:off x="-4081279" y="-360018"/>
            <a:ext cx="6558457" cy="706577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 rot="3599812" flipH="1">
            <a:off x="6316424" y="-1837737"/>
            <a:ext cx="4980649" cy="393342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ctrTitle"/>
          </p:nvPr>
        </p:nvSpPr>
        <p:spPr>
          <a:xfrm>
            <a:off x="2890350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890350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ctrTitle" idx="2"/>
          </p:nvPr>
        </p:nvSpPr>
        <p:spPr>
          <a:xfrm>
            <a:off x="4707301" y="2929425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4707301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ctrTitle" idx="4"/>
          </p:nvPr>
        </p:nvSpPr>
        <p:spPr>
          <a:xfrm>
            <a:off x="6519070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519070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ctrTitle" idx="6"/>
          </p:nvPr>
        </p:nvSpPr>
        <p:spPr>
          <a:xfrm>
            <a:off x="1076632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7"/>
          </p:nvPr>
        </p:nvSpPr>
        <p:spPr>
          <a:xfrm>
            <a:off x="1076632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/>
          <p:nvPr/>
        </p:nvSpPr>
        <p:spPr>
          <a:xfrm rot="-9262493">
            <a:off x="-1983754" y="3558519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1"/>
          <p:cNvSpPr/>
          <p:nvPr/>
        </p:nvSpPr>
        <p:spPr>
          <a:xfrm>
            <a:off x="8458373" y="4184089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1"/>
          <p:cNvSpPr/>
          <p:nvPr/>
        </p:nvSpPr>
        <p:spPr>
          <a:xfrm rot="-9262493">
            <a:off x="7064996" y="-4193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4785150" y="2129012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4785150" y="2466100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ctrTitle" idx="2"/>
          </p:nvPr>
        </p:nvSpPr>
        <p:spPr>
          <a:xfrm>
            <a:off x="2466450" y="2129012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3"/>
          </p:nvPr>
        </p:nvSpPr>
        <p:spPr>
          <a:xfrm>
            <a:off x="2466450" y="2466100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/>
          <p:nvPr/>
        </p:nvSpPr>
        <p:spPr>
          <a:xfrm rot="-9262493">
            <a:off x="-1831354" y="3012344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2"/>
          <p:cNvSpPr/>
          <p:nvPr/>
        </p:nvSpPr>
        <p:spPr>
          <a:xfrm rot="1537507">
            <a:off x="6645896" y="-124708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4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5">
    <p:bg>
      <p:bgPr>
        <a:solidFill>
          <a:schemeClr val="accent4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 rot="9619064" flipH="1">
            <a:off x="3712075" y="619104"/>
            <a:ext cx="5266615" cy="415902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4541235" y="3037826"/>
            <a:ext cx="23577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41235" y="2374952"/>
            <a:ext cx="23577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2" hasCustomPrompt="1"/>
          </p:nvPr>
        </p:nvSpPr>
        <p:spPr>
          <a:xfrm>
            <a:off x="6789860" y="993726"/>
            <a:ext cx="1211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 rot="-9262493">
            <a:off x="-2155204" y="-4193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4"/>
          <p:cNvSpPr/>
          <p:nvPr/>
        </p:nvSpPr>
        <p:spPr>
          <a:xfrm>
            <a:off x="-685627" y="4184089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4"/>
          <p:cNvSpPr/>
          <p:nvPr/>
        </p:nvSpPr>
        <p:spPr>
          <a:xfrm rot="-9913928">
            <a:off x="7398816" y="1616268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9" name="Google Shape;19;p3"/>
          <p:cNvSpPr/>
          <p:nvPr/>
        </p:nvSpPr>
        <p:spPr>
          <a:xfrm rot="9167319">
            <a:off x="1435325" y="481139"/>
            <a:ext cx="6273352" cy="4954844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661550" y="3423075"/>
            <a:ext cx="2377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61550" y="2408875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661550" y="1924525"/>
            <a:ext cx="12213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 rot="-5831054">
            <a:off x="4913294" y="348248"/>
            <a:ext cx="6263918" cy="494860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5954702" y="2590200"/>
            <a:ext cx="245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6">
    <p:bg>
      <p:bgPr>
        <a:solidFill>
          <a:schemeClr val="accent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 rot="9317387">
            <a:off x="647384" y="-1327179"/>
            <a:ext cx="10401693" cy="821677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4417813" y="141230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4417813" y="3206300"/>
            <a:ext cx="40041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3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 rot="4990237" flipH="1">
            <a:off x="-2625327" y="-1192315"/>
            <a:ext cx="9529075" cy="752786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8"/>
          <p:cNvSpPr/>
          <p:nvPr/>
        </p:nvSpPr>
        <p:spPr>
          <a:xfrm rot="-2700000" flipH="1">
            <a:off x="7974369" y="-96299"/>
            <a:ext cx="1889730" cy="1895167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 hasCustomPrompt="1"/>
          </p:nvPr>
        </p:nvSpPr>
        <p:spPr>
          <a:xfrm>
            <a:off x="734775" y="1584100"/>
            <a:ext cx="5403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34775" y="3630200"/>
            <a:ext cx="54033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 hasCustomPrompt="1"/>
          </p:nvPr>
        </p:nvSpPr>
        <p:spPr>
          <a:xfrm>
            <a:off x="734776" y="220112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>
            <a:spLocks noGrp="1"/>
          </p:cNvSpPr>
          <p:nvPr>
            <p:ph type="ctrTitle" idx="3"/>
          </p:nvPr>
        </p:nvSpPr>
        <p:spPr>
          <a:xfrm>
            <a:off x="734775" y="2668225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734775" y="300532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4" hasCustomPrompt="1"/>
          </p:nvPr>
        </p:nvSpPr>
        <p:spPr>
          <a:xfrm>
            <a:off x="3444001" y="224647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 idx="5"/>
          </p:nvPr>
        </p:nvSpPr>
        <p:spPr>
          <a:xfrm>
            <a:off x="3444001" y="2713578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6"/>
          </p:nvPr>
        </p:nvSpPr>
        <p:spPr>
          <a:xfrm>
            <a:off x="3444001" y="305067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7" hasCustomPrompt="1"/>
          </p:nvPr>
        </p:nvSpPr>
        <p:spPr>
          <a:xfrm>
            <a:off x="6153225" y="220112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29"/>
          <p:cNvSpPr txBox="1">
            <a:spLocks noGrp="1"/>
          </p:cNvSpPr>
          <p:nvPr>
            <p:ph type="ctrTitle" idx="8"/>
          </p:nvPr>
        </p:nvSpPr>
        <p:spPr>
          <a:xfrm>
            <a:off x="6153230" y="2668228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9"/>
          </p:nvPr>
        </p:nvSpPr>
        <p:spPr>
          <a:xfrm>
            <a:off x="6153230" y="300532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/>
          <p:nvPr/>
        </p:nvSpPr>
        <p:spPr>
          <a:xfrm rot="-4578298">
            <a:off x="-1439950" y="-697248"/>
            <a:ext cx="3097727" cy="2447350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29"/>
          <p:cNvSpPr/>
          <p:nvPr/>
        </p:nvSpPr>
        <p:spPr>
          <a:xfrm>
            <a:off x="-133177" y="4184089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29"/>
          <p:cNvSpPr/>
          <p:nvPr/>
        </p:nvSpPr>
        <p:spPr>
          <a:xfrm rot="-7011754">
            <a:off x="6408479" y="2717544"/>
            <a:ext cx="6263851" cy="494886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title" idx="2" hasCustomPrompt="1"/>
          </p:nvPr>
        </p:nvSpPr>
        <p:spPr>
          <a:xfrm>
            <a:off x="734771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30"/>
          <p:cNvSpPr txBox="1">
            <a:spLocks noGrp="1"/>
          </p:cNvSpPr>
          <p:nvPr>
            <p:ph type="ctrTitle" idx="3"/>
          </p:nvPr>
        </p:nvSpPr>
        <p:spPr>
          <a:xfrm>
            <a:off x="734775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734775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4" hasCustomPrompt="1"/>
          </p:nvPr>
        </p:nvSpPr>
        <p:spPr>
          <a:xfrm>
            <a:off x="2739146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 idx="5"/>
          </p:nvPr>
        </p:nvSpPr>
        <p:spPr>
          <a:xfrm>
            <a:off x="2739150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6"/>
          </p:nvPr>
        </p:nvSpPr>
        <p:spPr>
          <a:xfrm>
            <a:off x="2739150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7" hasCustomPrompt="1"/>
          </p:nvPr>
        </p:nvSpPr>
        <p:spPr>
          <a:xfrm>
            <a:off x="4743521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30"/>
          <p:cNvSpPr txBox="1">
            <a:spLocks noGrp="1"/>
          </p:cNvSpPr>
          <p:nvPr>
            <p:ph type="ctrTitle" idx="8"/>
          </p:nvPr>
        </p:nvSpPr>
        <p:spPr>
          <a:xfrm>
            <a:off x="4743525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9"/>
          </p:nvPr>
        </p:nvSpPr>
        <p:spPr>
          <a:xfrm>
            <a:off x="4743525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title" idx="13" hasCustomPrompt="1"/>
          </p:nvPr>
        </p:nvSpPr>
        <p:spPr>
          <a:xfrm>
            <a:off x="6747896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30"/>
          <p:cNvSpPr txBox="1">
            <a:spLocks noGrp="1"/>
          </p:cNvSpPr>
          <p:nvPr>
            <p:ph type="ctrTitle" idx="14"/>
          </p:nvPr>
        </p:nvSpPr>
        <p:spPr>
          <a:xfrm>
            <a:off x="6747900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5"/>
          </p:nvPr>
        </p:nvSpPr>
        <p:spPr>
          <a:xfrm>
            <a:off x="6747900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/>
          <p:nvPr/>
        </p:nvSpPr>
        <p:spPr>
          <a:xfrm rot="-9262493">
            <a:off x="-1983754" y="3558519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30"/>
          <p:cNvSpPr/>
          <p:nvPr/>
        </p:nvSpPr>
        <p:spPr>
          <a:xfrm rot="-9262493">
            <a:off x="7064996" y="-4193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1490300" y="2294425"/>
            <a:ext cx="26154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1490300" y="2692875"/>
            <a:ext cx="26154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 idx="2"/>
          </p:nvPr>
        </p:nvSpPr>
        <p:spPr>
          <a:xfrm>
            <a:off x="5038300" y="2294425"/>
            <a:ext cx="26154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3"/>
          </p:nvPr>
        </p:nvSpPr>
        <p:spPr>
          <a:xfrm>
            <a:off x="5038300" y="2692875"/>
            <a:ext cx="26154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6" name="Google Shape;236;p33"/>
          <p:cNvSpPr/>
          <p:nvPr/>
        </p:nvSpPr>
        <p:spPr>
          <a:xfrm rot="-1537507" flipH="1">
            <a:off x="-1623329" y="3977294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33"/>
          <p:cNvSpPr/>
          <p:nvPr/>
        </p:nvSpPr>
        <p:spPr>
          <a:xfrm rot="10800000" flipH="1">
            <a:off x="-153752" y="2725421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33"/>
          <p:cNvSpPr txBox="1">
            <a:spLocks noGrp="1"/>
          </p:cNvSpPr>
          <p:nvPr>
            <p:ph type="title" idx="4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bg>
      <p:bgPr>
        <a:solidFill>
          <a:schemeClr val="accent4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 rot="-6376311">
            <a:off x="1292737" y="-1147081"/>
            <a:ext cx="6558512" cy="706581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2943600" y="3256599"/>
            <a:ext cx="2723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2943600" y="2200400"/>
            <a:ext cx="27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2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ctrTitle"/>
          </p:nvPr>
        </p:nvSpPr>
        <p:spPr>
          <a:xfrm>
            <a:off x="2638500" y="3521424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1"/>
          </p:nvPr>
        </p:nvSpPr>
        <p:spPr>
          <a:xfrm>
            <a:off x="2470350" y="3775501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ctrTitle" idx="2"/>
          </p:nvPr>
        </p:nvSpPr>
        <p:spPr>
          <a:xfrm>
            <a:off x="4957200" y="3521412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subTitle" idx="3"/>
          </p:nvPr>
        </p:nvSpPr>
        <p:spPr>
          <a:xfrm>
            <a:off x="4789050" y="3775488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ctrTitle" idx="4"/>
          </p:nvPr>
        </p:nvSpPr>
        <p:spPr>
          <a:xfrm>
            <a:off x="1479150" y="1852299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5"/>
          </p:nvPr>
        </p:nvSpPr>
        <p:spPr>
          <a:xfrm>
            <a:off x="1311000" y="210637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ctrTitle" idx="6"/>
          </p:nvPr>
        </p:nvSpPr>
        <p:spPr>
          <a:xfrm>
            <a:off x="3797850" y="185228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subTitle" idx="7"/>
          </p:nvPr>
        </p:nvSpPr>
        <p:spPr>
          <a:xfrm>
            <a:off x="3629700" y="2106363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 idx="8"/>
          </p:nvPr>
        </p:nvSpPr>
        <p:spPr>
          <a:xfrm>
            <a:off x="6116550" y="1852299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9"/>
          </p:nvPr>
        </p:nvSpPr>
        <p:spPr>
          <a:xfrm>
            <a:off x="5948400" y="210637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/>
          <p:nvPr/>
        </p:nvSpPr>
        <p:spPr>
          <a:xfrm rot="-4499768">
            <a:off x="-1594216" y="-710302"/>
            <a:ext cx="3619966" cy="28599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p37"/>
          <p:cNvSpPr/>
          <p:nvPr/>
        </p:nvSpPr>
        <p:spPr>
          <a:xfrm rot="-4499768">
            <a:off x="6774709" y="2540698"/>
            <a:ext cx="3619966" cy="28599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13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26">
    <p:bg>
      <p:bgPr>
        <a:solidFill>
          <a:schemeClr val="accent4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/>
          <p:nvPr/>
        </p:nvSpPr>
        <p:spPr>
          <a:xfrm rot="9913928" flipH="1">
            <a:off x="4452066" y="716643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body" idx="1"/>
          </p:nvPr>
        </p:nvSpPr>
        <p:spPr>
          <a:xfrm>
            <a:off x="689513" y="3259658"/>
            <a:ext cx="31854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ctrTitle" idx="2"/>
          </p:nvPr>
        </p:nvSpPr>
        <p:spPr>
          <a:xfrm>
            <a:off x="689513" y="3028947"/>
            <a:ext cx="3185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3"/>
          </p:nvPr>
        </p:nvSpPr>
        <p:spPr>
          <a:xfrm>
            <a:off x="689513" y="1510658"/>
            <a:ext cx="31854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ctrTitle" idx="4"/>
          </p:nvPr>
        </p:nvSpPr>
        <p:spPr>
          <a:xfrm>
            <a:off x="689513" y="1279947"/>
            <a:ext cx="3185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rhee columns 2">
  <p:cSld name="CUSTOM_27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ctrTitle" idx="2"/>
          </p:nvPr>
        </p:nvSpPr>
        <p:spPr>
          <a:xfrm>
            <a:off x="6558000" y="3703350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6558000" y="394662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ctrTitle" idx="3"/>
          </p:nvPr>
        </p:nvSpPr>
        <p:spPr>
          <a:xfrm>
            <a:off x="6558000" y="2503200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subTitle" idx="4"/>
          </p:nvPr>
        </p:nvSpPr>
        <p:spPr>
          <a:xfrm>
            <a:off x="6558000" y="27464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ctrTitle" idx="5"/>
          </p:nvPr>
        </p:nvSpPr>
        <p:spPr>
          <a:xfrm>
            <a:off x="6558000" y="1303050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subTitle" idx="6"/>
          </p:nvPr>
        </p:nvSpPr>
        <p:spPr>
          <a:xfrm>
            <a:off x="6558000" y="1555607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7" name="Google Shape;297;p41"/>
          <p:cNvSpPr/>
          <p:nvPr/>
        </p:nvSpPr>
        <p:spPr>
          <a:xfrm rot="4480716">
            <a:off x="183891" y="1589922"/>
            <a:ext cx="3620226" cy="286000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41"/>
          <p:cNvSpPr txBox="1">
            <a:spLocks noGrp="1"/>
          </p:cNvSpPr>
          <p:nvPr>
            <p:ph type="title" idx="7" hasCustomPrompt="1"/>
          </p:nvPr>
        </p:nvSpPr>
        <p:spPr>
          <a:xfrm>
            <a:off x="4953000" y="1555607"/>
            <a:ext cx="13653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 idx="8" hasCustomPrompt="1"/>
          </p:nvPr>
        </p:nvSpPr>
        <p:spPr>
          <a:xfrm>
            <a:off x="4953000" y="2746475"/>
            <a:ext cx="13653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41"/>
          <p:cNvSpPr txBox="1">
            <a:spLocks noGrp="1"/>
          </p:cNvSpPr>
          <p:nvPr>
            <p:ph type="title" idx="9" hasCustomPrompt="1"/>
          </p:nvPr>
        </p:nvSpPr>
        <p:spPr>
          <a:xfrm>
            <a:off x="4953000" y="3946625"/>
            <a:ext cx="13653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8" name="Google Shape;38;p6"/>
          <p:cNvSpPr/>
          <p:nvPr/>
        </p:nvSpPr>
        <p:spPr>
          <a:xfrm rot="-1982717" flipH="1">
            <a:off x="-1668985" y="-211797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8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subTitle" idx="1"/>
          </p:nvPr>
        </p:nvSpPr>
        <p:spPr>
          <a:xfrm>
            <a:off x="2768850" y="2437450"/>
            <a:ext cx="36063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xfrm>
            <a:off x="2768850" y="1762250"/>
            <a:ext cx="360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3"/>
          <p:cNvSpPr/>
          <p:nvPr/>
        </p:nvSpPr>
        <p:spPr>
          <a:xfrm rot="9913928" flipH="1">
            <a:off x="5277228" y="2202543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43"/>
          <p:cNvSpPr/>
          <p:nvPr/>
        </p:nvSpPr>
        <p:spPr>
          <a:xfrm rot="9913928" flipH="1">
            <a:off x="-2397222" y="-1359807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9">
    <p:bg>
      <p:bgPr>
        <a:solidFill>
          <a:schemeClr val="accent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822900" y="430131"/>
            <a:ext cx="36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822900" y="1804288"/>
            <a:ext cx="3624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/>
          <p:nvPr/>
        </p:nvSpPr>
        <p:spPr>
          <a:xfrm rot="-7870612">
            <a:off x="3845377" y="177406"/>
            <a:ext cx="5611000" cy="44333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rhee columns 3">
  <p:cSld name="CUSTOM_30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ctrTitle"/>
          </p:nvPr>
        </p:nvSpPr>
        <p:spPr>
          <a:xfrm>
            <a:off x="1311150" y="3166750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ubTitle" idx="1"/>
          </p:nvPr>
        </p:nvSpPr>
        <p:spPr>
          <a:xfrm>
            <a:off x="1311000" y="342082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ctrTitle" idx="2"/>
          </p:nvPr>
        </p:nvSpPr>
        <p:spPr>
          <a:xfrm>
            <a:off x="3629850" y="3166725"/>
            <a:ext cx="1884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subTitle" idx="3"/>
          </p:nvPr>
        </p:nvSpPr>
        <p:spPr>
          <a:xfrm>
            <a:off x="3629700" y="3420813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ctrTitle" idx="4"/>
          </p:nvPr>
        </p:nvSpPr>
        <p:spPr>
          <a:xfrm>
            <a:off x="5894725" y="3166750"/>
            <a:ext cx="1990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subTitle" idx="5"/>
          </p:nvPr>
        </p:nvSpPr>
        <p:spPr>
          <a:xfrm>
            <a:off x="5948400" y="342082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7">
    <p:bg>
      <p:bgPr>
        <a:solidFill>
          <a:schemeClr val="accent4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title"/>
          </p:nvPr>
        </p:nvSpPr>
        <p:spPr>
          <a:xfrm>
            <a:off x="1203900" y="435186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1085438" y="1354450"/>
            <a:ext cx="3381600" cy="2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4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 rot="-9913928">
            <a:off x="-1548684" y="-61007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42"/>
          <p:cNvSpPr txBox="1">
            <a:spLocks noGrp="1"/>
          </p:cNvSpPr>
          <p:nvPr>
            <p:ph type="subTitle" idx="1"/>
          </p:nvPr>
        </p:nvSpPr>
        <p:spPr>
          <a:xfrm>
            <a:off x="1104375" y="2668825"/>
            <a:ext cx="2390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1104375" y="1993625"/>
            <a:ext cx="360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0649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4785300" y="439176"/>
            <a:ext cx="36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4785300" y="1998925"/>
            <a:ext cx="3624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/>
          <p:nvPr/>
        </p:nvSpPr>
        <p:spPr>
          <a:xfrm rot="7908038">
            <a:off x="-330773" y="1567994"/>
            <a:ext cx="4980118" cy="3933138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87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9913928">
            <a:off x="-1745184" y="-194332"/>
            <a:ext cx="6263990" cy="494861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5523975" y="3126024"/>
            <a:ext cx="2723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523975" y="1993625"/>
            <a:ext cx="27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-1799859">
            <a:off x="627260" y="-345675"/>
            <a:ext cx="6883673" cy="543820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489000" y="120285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489000" y="2996850"/>
            <a:ext cx="40041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 flipH="1">
            <a:off x="7767048" y="3841521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2544450" y="544200"/>
            <a:ext cx="4055100" cy="405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210300" y="2456349"/>
            <a:ext cx="27234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070750" y="1823150"/>
            <a:ext cx="50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-4870190">
            <a:off x="5337299" y="1932666"/>
            <a:ext cx="4980187" cy="39334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3"/>
          <p:cNvSpPr/>
          <p:nvPr/>
        </p:nvSpPr>
        <p:spPr>
          <a:xfrm rot="-4870190">
            <a:off x="-2430801" y="-1151684"/>
            <a:ext cx="4980187" cy="39334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hasCustomPrompt="1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238400" y="1908075"/>
            <a:ext cx="2016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4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3648338" y="19080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7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5946172" y="1908077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812750" y="3046713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3"/>
          </p:nvPr>
        </p:nvSpPr>
        <p:spPr>
          <a:xfrm>
            <a:off x="1238400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1304400" y="3680039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4156688" y="3046725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ctrTitle" idx="16"/>
          </p:nvPr>
        </p:nvSpPr>
        <p:spPr>
          <a:xfrm>
            <a:off x="3569622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3648338" y="3680052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6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 hasCustomPrompt="1"/>
          </p:nvPr>
        </p:nvSpPr>
        <p:spPr>
          <a:xfrm>
            <a:off x="15841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 idx="2"/>
          </p:nvPr>
        </p:nvSpPr>
        <p:spPr>
          <a:xfrm>
            <a:off x="10183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1009800" y="1908075"/>
            <a:ext cx="2016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3" hasCustomPrompt="1"/>
          </p:nvPr>
        </p:nvSpPr>
        <p:spPr>
          <a:xfrm>
            <a:off x="39090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 idx="4"/>
          </p:nvPr>
        </p:nvSpPr>
        <p:spPr>
          <a:xfrm>
            <a:off x="33537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5"/>
          </p:nvPr>
        </p:nvSpPr>
        <p:spPr>
          <a:xfrm>
            <a:off x="3419738" y="19080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6" hasCustomPrompt="1"/>
          </p:nvPr>
        </p:nvSpPr>
        <p:spPr>
          <a:xfrm>
            <a:off x="1584150" y="3046713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7"/>
          </p:nvPr>
        </p:nvSpPr>
        <p:spPr>
          <a:xfrm>
            <a:off x="1009800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8"/>
          </p:nvPr>
        </p:nvSpPr>
        <p:spPr>
          <a:xfrm>
            <a:off x="1075800" y="3680039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9" hasCustomPrompt="1"/>
          </p:nvPr>
        </p:nvSpPr>
        <p:spPr>
          <a:xfrm>
            <a:off x="3928088" y="3046725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ctrTitle" idx="13"/>
          </p:nvPr>
        </p:nvSpPr>
        <p:spPr>
          <a:xfrm>
            <a:off x="3341022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4"/>
          </p:nvPr>
        </p:nvSpPr>
        <p:spPr>
          <a:xfrm>
            <a:off x="3419738" y="3680052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5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 rot="-6376467">
            <a:off x="4903927" y="607532"/>
            <a:ext cx="5630331" cy="444659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 Light"/>
              <a:buChar char="●"/>
              <a:defRPr sz="1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4" r:id="rId22"/>
    <p:sldLayoutId id="2147483675" r:id="rId23"/>
    <p:sldLayoutId id="2147483676" r:id="rId24"/>
    <p:sldLayoutId id="2147483679" r:id="rId25"/>
    <p:sldLayoutId id="2147483680" r:id="rId26"/>
    <p:sldLayoutId id="2147483683" r:id="rId27"/>
    <p:sldLayoutId id="2147483686" r:id="rId28"/>
    <p:sldLayoutId id="2147483687" r:id="rId29"/>
    <p:sldLayoutId id="2147483689" r:id="rId30"/>
    <p:sldLayoutId id="2147483691" r:id="rId31"/>
    <p:sldLayoutId id="2147483693" r:id="rId32"/>
    <p:sldLayoutId id="2147483696" r:id="rId33"/>
    <p:sldLayoutId id="2147483702" r:id="rId34"/>
    <p:sldLayoutId id="214748370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7102621000887#:~:text=Machine%20learning%20(ML)%20is%20one,by%20analysing%20the%20tumour%20size" TargetMode="External"/><Relationship Id="rId7" Type="http://schemas.openxmlformats.org/officeDocument/2006/relationships/hyperlink" Target="https://archive.ics.uci.edu/ml/datasets/breast+cancer+wisconsin+%28original%2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://www.nature.com/articles/srep27327%206" TargetMode="External"/><Relationship Id="rId5" Type="http://schemas.openxmlformats.org/officeDocument/2006/relationships/hyperlink" Target="http://www.nature.com/articles/srep27327" TargetMode="External"/><Relationship Id="rId4" Type="http://schemas.openxmlformats.org/officeDocument/2006/relationships/hyperlink" Target="https://www.kaggle.com/nasrulhakim86/breast-cancer-histopathology-images-classificat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ctrTitle"/>
          </p:nvPr>
        </p:nvSpPr>
        <p:spPr>
          <a:xfrm>
            <a:off x="4726105" y="1524620"/>
            <a:ext cx="3112800" cy="16554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990"/>
            </a:pPr>
            <a:r>
              <a:rPr lang="en" sz="3200" dirty="0"/>
              <a:t>Breast Cancer  </a:t>
            </a:r>
            <a:br>
              <a:rPr lang="en" sz="3200" dirty="0"/>
            </a:br>
            <a:br>
              <a:rPr lang="en" sz="3200" dirty="0"/>
            </a:br>
            <a:r>
              <a:rPr lang="en-US" sz="3200" dirty="0"/>
              <a:t>Classification </a:t>
            </a:r>
            <a:endParaRPr sz="3200" dirty="0"/>
          </a:p>
        </p:txBody>
      </p:sp>
      <p:grpSp>
        <p:nvGrpSpPr>
          <p:cNvPr id="356" name="Google Shape;356;p55"/>
          <p:cNvGrpSpPr/>
          <p:nvPr/>
        </p:nvGrpSpPr>
        <p:grpSpPr>
          <a:xfrm>
            <a:off x="1392875" y="-202129"/>
            <a:ext cx="3179118" cy="5547757"/>
            <a:chOff x="1392875" y="-202129"/>
            <a:chExt cx="3179118" cy="5547757"/>
          </a:xfrm>
        </p:grpSpPr>
        <p:sp>
          <p:nvSpPr>
            <p:cNvPr id="357" name="Google Shape;357;p55"/>
            <p:cNvSpPr/>
            <p:nvPr/>
          </p:nvSpPr>
          <p:spPr>
            <a:xfrm>
              <a:off x="3715175" y="2835550"/>
              <a:ext cx="95700" cy="11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55"/>
            <p:cNvSpPr/>
            <p:nvPr/>
          </p:nvSpPr>
          <p:spPr>
            <a:xfrm>
              <a:off x="1392875" y="-85877"/>
              <a:ext cx="2843362" cy="4071061"/>
            </a:xfrm>
            <a:custGeom>
              <a:avLst/>
              <a:gdLst/>
              <a:ahLst/>
              <a:cxnLst/>
              <a:rect l="l" t="t" r="r" b="b"/>
              <a:pathLst>
                <a:path w="107398" h="153770" extrusionOk="0">
                  <a:moveTo>
                    <a:pt x="54846" y="1"/>
                  </a:moveTo>
                  <a:cubicBezTo>
                    <a:pt x="45770" y="1"/>
                    <a:pt x="37616" y="2951"/>
                    <a:pt x="34593" y="7177"/>
                  </a:cubicBezTo>
                  <a:cubicBezTo>
                    <a:pt x="34240" y="7671"/>
                    <a:pt x="33960" y="8178"/>
                    <a:pt x="33754" y="8702"/>
                  </a:cubicBezTo>
                  <a:cubicBezTo>
                    <a:pt x="33591" y="8751"/>
                    <a:pt x="33431" y="8802"/>
                    <a:pt x="33268" y="8852"/>
                  </a:cubicBezTo>
                  <a:cubicBezTo>
                    <a:pt x="11119" y="15885"/>
                    <a:pt x="14434" y="36743"/>
                    <a:pt x="11291" y="54877"/>
                  </a:cubicBezTo>
                  <a:cubicBezTo>
                    <a:pt x="8864" y="68867"/>
                    <a:pt x="12108" y="83204"/>
                    <a:pt x="11522" y="91255"/>
                  </a:cubicBezTo>
                  <a:cubicBezTo>
                    <a:pt x="11345" y="93719"/>
                    <a:pt x="10804" y="95596"/>
                    <a:pt x="9639" y="96695"/>
                  </a:cubicBezTo>
                  <a:cubicBezTo>
                    <a:pt x="9564" y="96766"/>
                    <a:pt x="9493" y="96837"/>
                    <a:pt x="9417" y="96913"/>
                  </a:cubicBezTo>
                  <a:cubicBezTo>
                    <a:pt x="7954" y="98362"/>
                    <a:pt x="6383" y="100646"/>
                    <a:pt x="4954" y="103400"/>
                  </a:cubicBezTo>
                  <a:cubicBezTo>
                    <a:pt x="3265" y="106673"/>
                    <a:pt x="1781" y="110608"/>
                    <a:pt x="951" y="114607"/>
                  </a:cubicBezTo>
                  <a:lnTo>
                    <a:pt x="951" y="114615"/>
                  </a:lnTo>
                  <a:cubicBezTo>
                    <a:pt x="893" y="114884"/>
                    <a:pt x="838" y="115156"/>
                    <a:pt x="792" y="115423"/>
                  </a:cubicBezTo>
                  <a:cubicBezTo>
                    <a:pt x="93" y="119200"/>
                    <a:pt x="1" y="122988"/>
                    <a:pt x="884" y="126283"/>
                  </a:cubicBezTo>
                  <a:cubicBezTo>
                    <a:pt x="1455" y="128399"/>
                    <a:pt x="2368" y="130071"/>
                    <a:pt x="3483" y="131442"/>
                  </a:cubicBezTo>
                  <a:lnTo>
                    <a:pt x="3705" y="131714"/>
                  </a:lnTo>
                  <a:cubicBezTo>
                    <a:pt x="7908" y="136664"/>
                    <a:pt x="14615" y="137666"/>
                    <a:pt x="15830" y="142434"/>
                  </a:cubicBezTo>
                  <a:cubicBezTo>
                    <a:pt x="16416" y="144736"/>
                    <a:pt x="17972" y="146617"/>
                    <a:pt x="20138" y="148130"/>
                  </a:cubicBezTo>
                  <a:lnTo>
                    <a:pt x="20398" y="148311"/>
                  </a:lnTo>
                  <a:cubicBezTo>
                    <a:pt x="22623" y="149806"/>
                    <a:pt x="25461" y="150942"/>
                    <a:pt x="28550" y="151776"/>
                  </a:cubicBezTo>
                  <a:lnTo>
                    <a:pt x="28768" y="151839"/>
                  </a:lnTo>
                  <a:cubicBezTo>
                    <a:pt x="32715" y="152882"/>
                    <a:pt x="37057" y="153448"/>
                    <a:pt x="41059" y="153663"/>
                  </a:cubicBezTo>
                  <a:lnTo>
                    <a:pt x="41264" y="153675"/>
                  </a:lnTo>
                  <a:cubicBezTo>
                    <a:pt x="42530" y="153739"/>
                    <a:pt x="43761" y="153769"/>
                    <a:pt x="44933" y="153769"/>
                  </a:cubicBezTo>
                  <a:cubicBezTo>
                    <a:pt x="46428" y="153769"/>
                    <a:pt x="47828" y="153720"/>
                    <a:pt x="49085" y="153629"/>
                  </a:cubicBezTo>
                  <a:cubicBezTo>
                    <a:pt x="59496" y="152874"/>
                    <a:pt x="82402" y="153154"/>
                    <a:pt x="90856" y="151496"/>
                  </a:cubicBezTo>
                  <a:cubicBezTo>
                    <a:pt x="99309" y="149831"/>
                    <a:pt x="99992" y="143642"/>
                    <a:pt x="104632" y="141076"/>
                  </a:cubicBezTo>
                  <a:cubicBezTo>
                    <a:pt x="105570" y="140556"/>
                    <a:pt x="106245" y="139484"/>
                    <a:pt x="106664" y="138029"/>
                  </a:cubicBezTo>
                  <a:cubicBezTo>
                    <a:pt x="106836" y="137448"/>
                    <a:pt x="106962" y="136802"/>
                    <a:pt x="107050" y="136106"/>
                  </a:cubicBezTo>
                  <a:cubicBezTo>
                    <a:pt x="107397" y="133399"/>
                    <a:pt x="107138" y="129929"/>
                    <a:pt x="106312" y="126346"/>
                  </a:cubicBezTo>
                  <a:cubicBezTo>
                    <a:pt x="105266" y="121777"/>
                    <a:pt x="103303" y="117030"/>
                    <a:pt x="100512" y="113450"/>
                  </a:cubicBezTo>
                  <a:cubicBezTo>
                    <a:pt x="93572" y="104544"/>
                    <a:pt x="92817" y="70879"/>
                    <a:pt x="90701" y="60312"/>
                  </a:cubicBezTo>
                  <a:cubicBezTo>
                    <a:pt x="88593" y="49748"/>
                    <a:pt x="89075" y="31056"/>
                    <a:pt x="85885" y="22712"/>
                  </a:cubicBezTo>
                  <a:cubicBezTo>
                    <a:pt x="82567" y="14020"/>
                    <a:pt x="79528" y="5135"/>
                    <a:pt x="65191" y="1326"/>
                  </a:cubicBezTo>
                  <a:cubicBezTo>
                    <a:pt x="61761" y="413"/>
                    <a:pt x="58239" y="1"/>
                    <a:pt x="54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55"/>
            <p:cNvSpPr/>
            <p:nvPr/>
          </p:nvSpPr>
          <p:spPr>
            <a:xfrm>
              <a:off x="3102446" y="2036544"/>
              <a:ext cx="1458190" cy="1790134"/>
            </a:xfrm>
            <a:custGeom>
              <a:avLst/>
              <a:gdLst/>
              <a:ahLst/>
              <a:cxnLst/>
              <a:rect l="l" t="t" r="r" b="b"/>
              <a:pathLst>
                <a:path w="55078" h="67616" extrusionOk="0">
                  <a:moveTo>
                    <a:pt x="7459" y="0"/>
                  </a:moveTo>
                  <a:cubicBezTo>
                    <a:pt x="4544" y="0"/>
                    <a:pt x="1" y="4230"/>
                    <a:pt x="5352" y="13895"/>
                  </a:cubicBezTo>
                  <a:cubicBezTo>
                    <a:pt x="10875" y="23883"/>
                    <a:pt x="29077" y="59591"/>
                    <a:pt x="40396" y="66147"/>
                  </a:cubicBezTo>
                  <a:cubicBezTo>
                    <a:pt x="42095" y="67132"/>
                    <a:pt x="44299" y="67616"/>
                    <a:pt x="46473" y="67616"/>
                  </a:cubicBezTo>
                  <a:cubicBezTo>
                    <a:pt x="49811" y="67616"/>
                    <a:pt x="53078" y="66476"/>
                    <a:pt x="54340" y="64260"/>
                  </a:cubicBezTo>
                  <a:cubicBezTo>
                    <a:pt x="54918" y="63243"/>
                    <a:pt x="55078" y="62003"/>
                    <a:pt x="54628" y="60539"/>
                  </a:cubicBezTo>
                  <a:cubicBezTo>
                    <a:pt x="50777" y="48003"/>
                    <a:pt x="38429" y="29538"/>
                    <a:pt x="30294" y="17592"/>
                  </a:cubicBezTo>
                  <a:cubicBezTo>
                    <a:pt x="26440" y="11930"/>
                    <a:pt x="22858" y="8500"/>
                    <a:pt x="21587" y="7064"/>
                  </a:cubicBezTo>
                  <a:cubicBezTo>
                    <a:pt x="17329" y="2249"/>
                    <a:pt x="12615" y="767"/>
                    <a:pt x="9456" y="238"/>
                  </a:cubicBezTo>
                  <a:cubicBezTo>
                    <a:pt x="8816" y="131"/>
                    <a:pt x="8238" y="63"/>
                    <a:pt x="7740" y="14"/>
                  </a:cubicBezTo>
                  <a:cubicBezTo>
                    <a:pt x="7648" y="5"/>
                    <a:pt x="7555" y="0"/>
                    <a:pt x="7459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55"/>
            <p:cNvSpPr/>
            <p:nvPr/>
          </p:nvSpPr>
          <p:spPr>
            <a:xfrm>
              <a:off x="3102446" y="2036544"/>
              <a:ext cx="1438652" cy="1790134"/>
            </a:xfrm>
            <a:custGeom>
              <a:avLst/>
              <a:gdLst/>
              <a:ahLst/>
              <a:cxnLst/>
              <a:rect l="l" t="t" r="r" b="b"/>
              <a:pathLst>
                <a:path w="54340" h="67616" extrusionOk="0">
                  <a:moveTo>
                    <a:pt x="7459" y="0"/>
                  </a:moveTo>
                  <a:cubicBezTo>
                    <a:pt x="4544" y="0"/>
                    <a:pt x="1" y="4230"/>
                    <a:pt x="5352" y="13895"/>
                  </a:cubicBezTo>
                  <a:cubicBezTo>
                    <a:pt x="10875" y="23883"/>
                    <a:pt x="29077" y="59591"/>
                    <a:pt x="40396" y="66147"/>
                  </a:cubicBezTo>
                  <a:cubicBezTo>
                    <a:pt x="42095" y="67132"/>
                    <a:pt x="44299" y="67616"/>
                    <a:pt x="46473" y="67616"/>
                  </a:cubicBezTo>
                  <a:cubicBezTo>
                    <a:pt x="49811" y="67616"/>
                    <a:pt x="53078" y="66476"/>
                    <a:pt x="54340" y="64260"/>
                  </a:cubicBezTo>
                  <a:cubicBezTo>
                    <a:pt x="53093" y="64206"/>
                    <a:pt x="51908" y="63988"/>
                    <a:pt x="50834" y="63554"/>
                  </a:cubicBezTo>
                  <a:cubicBezTo>
                    <a:pt x="43123" y="60447"/>
                    <a:pt x="16779" y="18780"/>
                    <a:pt x="9456" y="238"/>
                  </a:cubicBezTo>
                  <a:cubicBezTo>
                    <a:pt x="8816" y="131"/>
                    <a:pt x="8238" y="63"/>
                    <a:pt x="7740" y="14"/>
                  </a:cubicBezTo>
                  <a:cubicBezTo>
                    <a:pt x="7648" y="5"/>
                    <a:pt x="7555" y="0"/>
                    <a:pt x="7459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55"/>
            <p:cNvSpPr/>
            <p:nvPr/>
          </p:nvSpPr>
          <p:spPr>
            <a:xfrm>
              <a:off x="1946547" y="1965353"/>
              <a:ext cx="1970852" cy="2737674"/>
            </a:xfrm>
            <a:custGeom>
              <a:avLst/>
              <a:gdLst/>
              <a:ahLst/>
              <a:cxnLst/>
              <a:rect l="l" t="t" r="r" b="b"/>
              <a:pathLst>
                <a:path w="74442" h="103406" extrusionOk="0">
                  <a:moveTo>
                    <a:pt x="30282" y="1"/>
                  </a:moveTo>
                  <a:cubicBezTo>
                    <a:pt x="14926" y="1"/>
                    <a:pt x="0" y="4329"/>
                    <a:pt x="399" y="18106"/>
                  </a:cubicBezTo>
                  <a:cubicBezTo>
                    <a:pt x="1091" y="41979"/>
                    <a:pt x="27386" y="62740"/>
                    <a:pt x="20467" y="101144"/>
                  </a:cubicBezTo>
                  <a:cubicBezTo>
                    <a:pt x="27211" y="102700"/>
                    <a:pt x="33589" y="103405"/>
                    <a:pt x="39665" y="103405"/>
                  </a:cubicBezTo>
                  <a:cubicBezTo>
                    <a:pt x="51302" y="103405"/>
                    <a:pt x="61827" y="100816"/>
                    <a:pt x="71673" y="96646"/>
                  </a:cubicBezTo>
                  <a:cubicBezTo>
                    <a:pt x="72365" y="89727"/>
                    <a:pt x="61293" y="64123"/>
                    <a:pt x="67867" y="53051"/>
                  </a:cubicBezTo>
                  <a:cubicBezTo>
                    <a:pt x="74441" y="41979"/>
                    <a:pt x="72711" y="11186"/>
                    <a:pt x="58872" y="4959"/>
                  </a:cubicBezTo>
                  <a:cubicBezTo>
                    <a:pt x="53019" y="2325"/>
                    <a:pt x="41535" y="1"/>
                    <a:pt x="30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55"/>
            <p:cNvSpPr/>
            <p:nvPr/>
          </p:nvSpPr>
          <p:spPr>
            <a:xfrm>
              <a:off x="2451849" y="2545447"/>
              <a:ext cx="1658553" cy="862688"/>
            </a:xfrm>
            <a:custGeom>
              <a:avLst/>
              <a:gdLst/>
              <a:ahLst/>
              <a:cxnLst/>
              <a:rect l="l" t="t" r="r" b="b"/>
              <a:pathLst>
                <a:path w="62646" h="32585" extrusionOk="0">
                  <a:moveTo>
                    <a:pt x="49689" y="0"/>
                  </a:moveTo>
                  <a:lnTo>
                    <a:pt x="5878" y="952"/>
                  </a:lnTo>
                  <a:cubicBezTo>
                    <a:pt x="3529" y="5222"/>
                    <a:pt x="2121" y="9034"/>
                    <a:pt x="1467" y="12411"/>
                  </a:cubicBezTo>
                  <a:cubicBezTo>
                    <a:pt x="0" y="19988"/>
                    <a:pt x="2328" y="25369"/>
                    <a:pt x="6397" y="28718"/>
                  </a:cubicBezTo>
                  <a:cubicBezTo>
                    <a:pt x="9797" y="31518"/>
                    <a:pt x="19265" y="32584"/>
                    <a:pt x="28922" y="32584"/>
                  </a:cubicBezTo>
                  <a:cubicBezTo>
                    <a:pt x="35973" y="32584"/>
                    <a:pt x="43125" y="32016"/>
                    <a:pt x="48089" y="31140"/>
                  </a:cubicBezTo>
                  <a:cubicBezTo>
                    <a:pt x="55240" y="29877"/>
                    <a:pt x="62645" y="25293"/>
                    <a:pt x="62535" y="17926"/>
                  </a:cubicBezTo>
                  <a:cubicBezTo>
                    <a:pt x="62469" y="13177"/>
                    <a:pt x="58104" y="6921"/>
                    <a:pt x="49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55"/>
            <p:cNvSpPr/>
            <p:nvPr/>
          </p:nvSpPr>
          <p:spPr>
            <a:xfrm>
              <a:off x="2451849" y="2874028"/>
              <a:ext cx="1658553" cy="534107"/>
            </a:xfrm>
            <a:custGeom>
              <a:avLst/>
              <a:gdLst/>
              <a:ahLst/>
              <a:cxnLst/>
              <a:rect l="l" t="t" r="r" b="b"/>
              <a:pathLst>
                <a:path w="62646" h="20174" extrusionOk="0">
                  <a:moveTo>
                    <a:pt x="1467" y="0"/>
                  </a:moveTo>
                  <a:lnTo>
                    <a:pt x="1467" y="0"/>
                  </a:lnTo>
                  <a:cubicBezTo>
                    <a:pt x="0" y="7577"/>
                    <a:pt x="2328" y="12958"/>
                    <a:pt x="6397" y="16307"/>
                  </a:cubicBezTo>
                  <a:cubicBezTo>
                    <a:pt x="9797" y="19107"/>
                    <a:pt x="19265" y="20173"/>
                    <a:pt x="28922" y="20173"/>
                  </a:cubicBezTo>
                  <a:cubicBezTo>
                    <a:pt x="35973" y="20173"/>
                    <a:pt x="43125" y="19605"/>
                    <a:pt x="48089" y="18729"/>
                  </a:cubicBezTo>
                  <a:cubicBezTo>
                    <a:pt x="55240" y="17466"/>
                    <a:pt x="62645" y="12882"/>
                    <a:pt x="62535" y="5515"/>
                  </a:cubicBezTo>
                  <a:lnTo>
                    <a:pt x="62535" y="5515"/>
                  </a:lnTo>
                  <a:cubicBezTo>
                    <a:pt x="59434" y="10003"/>
                    <a:pt x="52663" y="14144"/>
                    <a:pt x="35098" y="14421"/>
                  </a:cubicBezTo>
                  <a:cubicBezTo>
                    <a:pt x="34216" y="14435"/>
                    <a:pt x="33358" y="14443"/>
                    <a:pt x="32523" y="14443"/>
                  </a:cubicBezTo>
                  <a:cubicBezTo>
                    <a:pt x="14291" y="14443"/>
                    <a:pt x="7028" y="11021"/>
                    <a:pt x="1467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55"/>
            <p:cNvSpPr/>
            <p:nvPr/>
          </p:nvSpPr>
          <p:spPr>
            <a:xfrm>
              <a:off x="3052011" y="2630299"/>
              <a:ext cx="291199" cy="206214"/>
            </a:xfrm>
            <a:custGeom>
              <a:avLst/>
              <a:gdLst/>
              <a:ahLst/>
              <a:cxnLst/>
              <a:rect l="l" t="t" r="r" b="b"/>
              <a:pathLst>
                <a:path w="10999" h="7789" extrusionOk="0">
                  <a:moveTo>
                    <a:pt x="2336" y="0"/>
                  </a:moveTo>
                  <a:cubicBezTo>
                    <a:pt x="1615" y="0"/>
                    <a:pt x="837" y="64"/>
                    <a:pt x="1" y="206"/>
                  </a:cubicBezTo>
                  <a:cubicBezTo>
                    <a:pt x="1" y="206"/>
                    <a:pt x="6806" y="303"/>
                    <a:pt x="10911" y="7788"/>
                  </a:cubicBezTo>
                  <a:cubicBezTo>
                    <a:pt x="10998" y="5763"/>
                    <a:pt x="9697" y="3042"/>
                    <a:pt x="7875" y="1757"/>
                  </a:cubicBezTo>
                  <a:cubicBezTo>
                    <a:pt x="6695" y="786"/>
                    <a:pt x="4865" y="0"/>
                    <a:pt x="2336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55"/>
            <p:cNvSpPr/>
            <p:nvPr/>
          </p:nvSpPr>
          <p:spPr>
            <a:xfrm>
              <a:off x="2465510" y="1684692"/>
              <a:ext cx="720173" cy="454893"/>
            </a:xfrm>
            <a:custGeom>
              <a:avLst/>
              <a:gdLst/>
              <a:ahLst/>
              <a:cxnLst/>
              <a:rect l="l" t="t" r="r" b="b"/>
              <a:pathLst>
                <a:path w="27202" h="17182" extrusionOk="0">
                  <a:moveTo>
                    <a:pt x="13449" y="0"/>
                  </a:moveTo>
                  <a:cubicBezTo>
                    <a:pt x="10591" y="0"/>
                    <a:pt x="7744" y="372"/>
                    <a:pt x="5535" y="1201"/>
                  </a:cubicBezTo>
                  <a:cubicBezTo>
                    <a:pt x="0" y="3277"/>
                    <a:pt x="2075" y="5135"/>
                    <a:pt x="1729" y="8249"/>
                  </a:cubicBezTo>
                  <a:cubicBezTo>
                    <a:pt x="1671" y="8774"/>
                    <a:pt x="1594" y="9245"/>
                    <a:pt x="1519" y="9678"/>
                  </a:cubicBezTo>
                  <a:cubicBezTo>
                    <a:pt x="1144" y="11809"/>
                    <a:pt x="803" y="12954"/>
                    <a:pt x="2940" y="14522"/>
                  </a:cubicBezTo>
                  <a:cubicBezTo>
                    <a:pt x="5327" y="16273"/>
                    <a:pt x="9994" y="17182"/>
                    <a:pt x="14516" y="17182"/>
                  </a:cubicBezTo>
                  <a:cubicBezTo>
                    <a:pt x="18930" y="17182"/>
                    <a:pt x="23204" y="16316"/>
                    <a:pt x="25084" y="14522"/>
                  </a:cubicBezTo>
                  <a:cubicBezTo>
                    <a:pt x="27201" y="12501"/>
                    <a:pt x="27043" y="10615"/>
                    <a:pt x="26565" y="8619"/>
                  </a:cubicBezTo>
                  <a:cubicBezTo>
                    <a:pt x="26243" y="7262"/>
                    <a:pt x="25776" y="5854"/>
                    <a:pt x="25776" y="4315"/>
                  </a:cubicBezTo>
                  <a:cubicBezTo>
                    <a:pt x="25776" y="1718"/>
                    <a:pt x="19589" y="0"/>
                    <a:pt x="134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55"/>
            <p:cNvSpPr/>
            <p:nvPr/>
          </p:nvSpPr>
          <p:spPr>
            <a:xfrm>
              <a:off x="2486743" y="1912853"/>
              <a:ext cx="698940" cy="226732"/>
            </a:xfrm>
            <a:custGeom>
              <a:avLst/>
              <a:gdLst/>
              <a:ahLst/>
              <a:cxnLst/>
              <a:rect l="l" t="t" r="r" b="b"/>
              <a:pathLst>
                <a:path w="26400" h="8564" extrusionOk="0">
                  <a:moveTo>
                    <a:pt x="25763" y="1"/>
                  </a:moveTo>
                  <a:lnTo>
                    <a:pt x="25763" y="1"/>
                  </a:lnTo>
                  <a:cubicBezTo>
                    <a:pt x="25679" y="175"/>
                    <a:pt x="25609" y="356"/>
                    <a:pt x="25552" y="541"/>
                  </a:cubicBezTo>
                  <a:cubicBezTo>
                    <a:pt x="24371" y="4222"/>
                    <a:pt x="20573" y="5883"/>
                    <a:pt x="14826" y="6052"/>
                  </a:cubicBezTo>
                  <a:cubicBezTo>
                    <a:pt x="14506" y="6062"/>
                    <a:pt x="14184" y="6067"/>
                    <a:pt x="13863" y="6067"/>
                  </a:cubicBezTo>
                  <a:cubicBezTo>
                    <a:pt x="8546" y="6067"/>
                    <a:pt x="3114" y="4739"/>
                    <a:pt x="717" y="1060"/>
                  </a:cubicBezTo>
                  <a:lnTo>
                    <a:pt x="717" y="1060"/>
                  </a:lnTo>
                  <a:cubicBezTo>
                    <a:pt x="342" y="3191"/>
                    <a:pt x="1" y="4336"/>
                    <a:pt x="2138" y="5904"/>
                  </a:cubicBezTo>
                  <a:cubicBezTo>
                    <a:pt x="4525" y="7655"/>
                    <a:pt x="9192" y="8564"/>
                    <a:pt x="13714" y="8564"/>
                  </a:cubicBezTo>
                  <a:cubicBezTo>
                    <a:pt x="18128" y="8564"/>
                    <a:pt x="22402" y="7698"/>
                    <a:pt x="24282" y="5904"/>
                  </a:cubicBezTo>
                  <a:cubicBezTo>
                    <a:pt x="26399" y="3883"/>
                    <a:pt x="26241" y="1997"/>
                    <a:pt x="2576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55"/>
            <p:cNvSpPr/>
            <p:nvPr/>
          </p:nvSpPr>
          <p:spPr>
            <a:xfrm>
              <a:off x="2559364" y="1706613"/>
              <a:ext cx="532598" cy="116331"/>
            </a:xfrm>
            <a:custGeom>
              <a:avLst/>
              <a:gdLst/>
              <a:ahLst/>
              <a:cxnLst/>
              <a:rect l="l" t="t" r="r" b="b"/>
              <a:pathLst>
                <a:path w="20117" h="4394" extrusionOk="0">
                  <a:moveTo>
                    <a:pt x="10058" y="0"/>
                  </a:moveTo>
                  <a:cubicBezTo>
                    <a:pt x="6651" y="0"/>
                    <a:pt x="3638" y="374"/>
                    <a:pt x="1819" y="940"/>
                  </a:cubicBezTo>
                  <a:cubicBezTo>
                    <a:pt x="671" y="1296"/>
                    <a:pt x="0" y="1727"/>
                    <a:pt x="0" y="2197"/>
                  </a:cubicBezTo>
                  <a:cubicBezTo>
                    <a:pt x="0" y="2646"/>
                    <a:pt x="613" y="3061"/>
                    <a:pt x="1660" y="3403"/>
                  </a:cubicBezTo>
                  <a:cubicBezTo>
                    <a:pt x="3458" y="4003"/>
                    <a:pt x="6550" y="4393"/>
                    <a:pt x="10058" y="4393"/>
                  </a:cubicBezTo>
                  <a:cubicBezTo>
                    <a:pt x="13599" y="4393"/>
                    <a:pt x="16709" y="3995"/>
                    <a:pt x="18504" y="3391"/>
                  </a:cubicBezTo>
                  <a:cubicBezTo>
                    <a:pt x="19526" y="3048"/>
                    <a:pt x="20116" y="2637"/>
                    <a:pt x="20116" y="2197"/>
                  </a:cubicBezTo>
                  <a:cubicBezTo>
                    <a:pt x="20116" y="1702"/>
                    <a:pt x="19366" y="1245"/>
                    <a:pt x="18101" y="881"/>
                  </a:cubicBezTo>
                  <a:cubicBezTo>
                    <a:pt x="16266" y="344"/>
                    <a:pt x="13349" y="0"/>
                    <a:pt x="10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55"/>
            <p:cNvSpPr/>
            <p:nvPr/>
          </p:nvSpPr>
          <p:spPr>
            <a:xfrm>
              <a:off x="2602650" y="1513425"/>
              <a:ext cx="446607" cy="309519"/>
            </a:xfrm>
            <a:custGeom>
              <a:avLst/>
              <a:gdLst/>
              <a:ahLst/>
              <a:cxnLst/>
              <a:rect l="l" t="t" r="r" b="b"/>
              <a:pathLst>
                <a:path w="16869" h="11691" extrusionOk="0">
                  <a:moveTo>
                    <a:pt x="0" y="1"/>
                  </a:moveTo>
                  <a:cubicBezTo>
                    <a:pt x="159" y="1053"/>
                    <a:pt x="264" y="2516"/>
                    <a:pt x="294" y="4163"/>
                  </a:cubicBezTo>
                  <a:cubicBezTo>
                    <a:pt x="314" y="5178"/>
                    <a:pt x="260" y="6740"/>
                    <a:pt x="184" y="8237"/>
                  </a:cubicBezTo>
                  <a:cubicBezTo>
                    <a:pt x="138" y="9125"/>
                    <a:pt x="80" y="9993"/>
                    <a:pt x="25" y="10700"/>
                  </a:cubicBezTo>
                  <a:cubicBezTo>
                    <a:pt x="1823" y="11300"/>
                    <a:pt x="4915" y="11690"/>
                    <a:pt x="8423" y="11690"/>
                  </a:cubicBezTo>
                  <a:cubicBezTo>
                    <a:pt x="11964" y="11690"/>
                    <a:pt x="15074" y="11292"/>
                    <a:pt x="16869" y="10688"/>
                  </a:cubicBezTo>
                  <a:cubicBezTo>
                    <a:pt x="16738" y="10076"/>
                    <a:pt x="16571" y="8983"/>
                    <a:pt x="16467" y="8178"/>
                  </a:cubicBezTo>
                  <a:cubicBezTo>
                    <a:pt x="16437" y="7909"/>
                    <a:pt x="16408" y="7675"/>
                    <a:pt x="16396" y="7499"/>
                  </a:cubicBezTo>
                  <a:cubicBezTo>
                    <a:pt x="16215" y="5362"/>
                    <a:pt x="16353" y="2775"/>
                    <a:pt x="16743" y="1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55"/>
            <p:cNvSpPr/>
            <p:nvPr/>
          </p:nvSpPr>
          <p:spPr>
            <a:xfrm>
              <a:off x="2602598" y="1513504"/>
              <a:ext cx="443297" cy="199304"/>
            </a:xfrm>
            <a:custGeom>
              <a:avLst/>
              <a:gdLst/>
              <a:ahLst/>
              <a:cxnLst/>
              <a:rect l="l" t="t" r="r" b="b"/>
              <a:pathLst>
                <a:path w="16744" h="7528" extrusionOk="0">
                  <a:moveTo>
                    <a:pt x="0" y="0"/>
                  </a:moveTo>
                  <a:cubicBezTo>
                    <a:pt x="160" y="1050"/>
                    <a:pt x="264" y="2512"/>
                    <a:pt x="296" y="4161"/>
                  </a:cubicBezTo>
                  <a:cubicBezTo>
                    <a:pt x="4458" y="6962"/>
                    <a:pt x="10509" y="7528"/>
                    <a:pt x="14701" y="7528"/>
                  </a:cubicBezTo>
                  <a:cubicBezTo>
                    <a:pt x="15309" y="7528"/>
                    <a:pt x="15879" y="7516"/>
                    <a:pt x="16398" y="7497"/>
                  </a:cubicBezTo>
                  <a:cubicBezTo>
                    <a:pt x="16215" y="5359"/>
                    <a:pt x="16355" y="2772"/>
                    <a:pt x="16744" y="12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55"/>
            <p:cNvSpPr/>
            <p:nvPr/>
          </p:nvSpPr>
          <p:spPr>
            <a:xfrm>
              <a:off x="2596349" y="590533"/>
              <a:ext cx="240102" cy="510464"/>
            </a:xfrm>
            <a:custGeom>
              <a:avLst/>
              <a:gdLst/>
              <a:ahLst/>
              <a:cxnLst/>
              <a:rect l="l" t="t" r="r" b="b"/>
              <a:pathLst>
                <a:path w="9069" h="19281" extrusionOk="0">
                  <a:moveTo>
                    <a:pt x="3505" y="1"/>
                  </a:moveTo>
                  <a:lnTo>
                    <a:pt x="1" y="11837"/>
                  </a:lnTo>
                  <a:cubicBezTo>
                    <a:pt x="878" y="16090"/>
                    <a:pt x="74" y="19001"/>
                    <a:pt x="1717" y="19260"/>
                  </a:cubicBezTo>
                  <a:cubicBezTo>
                    <a:pt x="1801" y="19274"/>
                    <a:pt x="1896" y="19281"/>
                    <a:pt x="2000" y="19281"/>
                  </a:cubicBezTo>
                  <a:cubicBezTo>
                    <a:pt x="3932" y="19281"/>
                    <a:pt x="9068" y="16744"/>
                    <a:pt x="8036" y="2551"/>
                  </a:cubicBezTo>
                  <a:lnTo>
                    <a:pt x="3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2905339" y="2966187"/>
              <a:ext cx="555048" cy="306369"/>
            </a:xfrm>
            <a:custGeom>
              <a:avLst/>
              <a:gdLst/>
              <a:ahLst/>
              <a:cxnLst/>
              <a:rect l="l" t="t" r="r" b="b"/>
              <a:pathLst>
                <a:path w="20965" h="11572" extrusionOk="0">
                  <a:moveTo>
                    <a:pt x="1129" y="1"/>
                  </a:moveTo>
                  <a:cubicBezTo>
                    <a:pt x="64" y="1"/>
                    <a:pt x="0" y="949"/>
                    <a:pt x="431" y="2054"/>
                  </a:cubicBezTo>
                  <a:cubicBezTo>
                    <a:pt x="854" y="3142"/>
                    <a:pt x="1761" y="4381"/>
                    <a:pt x="2660" y="4984"/>
                  </a:cubicBezTo>
                  <a:cubicBezTo>
                    <a:pt x="4533" y="6244"/>
                    <a:pt x="8345" y="7449"/>
                    <a:pt x="9025" y="9427"/>
                  </a:cubicBezTo>
                  <a:cubicBezTo>
                    <a:pt x="9152" y="9795"/>
                    <a:pt x="9680" y="10136"/>
                    <a:pt x="10445" y="10436"/>
                  </a:cubicBezTo>
                  <a:cubicBezTo>
                    <a:pt x="12207" y="11121"/>
                    <a:pt x="15226" y="11571"/>
                    <a:pt x="17500" y="11571"/>
                  </a:cubicBezTo>
                  <a:cubicBezTo>
                    <a:pt x="19528" y="11571"/>
                    <a:pt x="20964" y="11213"/>
                    <a:pt x="20390" y="10345"/>
                  </a:cubicBezTo>
                  <a:cubicBezTo>
                    <a:pt x="16240" y="4079"/>
                    <a:pt x="14602" y="3549"/>
                    <a:pt x="9303" y="2645"/>
                  </a:cubicBezTo>
                  <a:cubicBezTo>
                    <a:pt x="4009" y="1744"/>
                    <a:pt x="3918" y="332"/>
                    <a:pt x="1391" y="18"/>
                  </a:cubicBezTo>
                  <a:cubicBezTo>
                    <a:pt x="1298" y="6"/>
                    <a:pt x="1211" y="1"/>
                    <a:pt x="1129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2916723" y="3020567"/>
              <a:ext cx="265147" cy="221913"/>
            </a:xfrm>
            <a:custGeom>
              <a:avLst/>
              <a:gdLst/>
              <a:ahLst/>
              <a:cxnLst/>
              <a:rect l="l" t="t" r="r" b="b"/>
              <a:pathLst>
                <a:path w="10015" h="8382" extrusionOk="0">
                  <a:moveTo>
                    <a:pt x="1" y="0"/>
                  </a:moveTo>
                  <a:lnTo>
                    <a:pt x="1" y="0"/>
                  </a:lnTo>
                  <a:cubicBezTo>
                    <a:pt x="424" y="1088"/>
                    <a:pt x="1331" y="2327"/>
                    <a:pt x="2230" y="2930"/>
                  </a:cubicBezTo>
                  <a:cubicBezTo>
                    <a:pt x="4103" y="4190"/>
                    <a:pt x="7915" y="5395"/>
                    <a:pt x="8595" y="7373"/>
                  </a:cubicBezTo>
                  <a:cubicBezTo>
                    <a:pt x="8722" y="7741"/>
                    <a:pt x="9250" y="8082"/>
                    <a:pt x="10015" y="8382"/>
                  </a:cubicBezTo>
                  <a:cubicBezTo>
                    <a:pt x="9958" y="7809"/>
                    <a:pt x="9713" y="7071"/>
                    <a:pt x="9115" y="6146"/>
                  </a:cubicBezTo>
                  <a:cubicBezTo>
                    <a:pt x="7576" y="3780"/>
                    <a:pt x="3425" y="3091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2599076" y="3130783"/>
              <a:ext cx="1972917" cy="719246"/>
            </a:xfrm>
            <a:custGeom>
              <a:avLst/>
              <a:gdLst/>
              <a:ahLst/>
              <a:cxnLst/>
              <a:rect l="l" t="t" r="r" b="b"/>
              <a:pathLst>
                <a:path w="74520" h="27167" extrusionOk="0">
                  <a:moveTo>
                    <a:pt x="1712" y="0"/>
                  </a:moveTo>
                  <a:cubicBezTo>
                    <a:pt x="994" y="0"/>
                    <a:pt x="446" y="313"/>
                    <a:pt x="72" y="1118"/>
                  </a:cubicBezTo>
                  <a:cubicBezTo>
                    <a:pt x="25" y="1445"/>
                    <a:pt x="3" y="1776"/>
                    <a:pt x="5" y="2108"/>
                  </a:cubicBezTo>
                  <a:cubicBezTo>
                    <a:pt x="1" y="2476"/>
                    <a:pt x="24" y="2845"/>
                    <a:pt x="76" y="3209"/>
                  </a:cubicBezTo>
                  <a:cubicBezTo>
                    <a:pt x="207" y="4213"/>
                    <a:pt x="520" y="5216"/>
                    <a:pt x="994" y="6201"/>
                  </a:cubicBezTo>
                  <a:lnTo>
                    <a:pt x="996" y="6208"/>
                  </a:lnTo>
                  <a:cubicBezTo>
                    <a:pt x="1058" y="6339"/>
                    <a:pt x="1123" y="6469"/>
                    <a:pt x="1192" y="6597"/>
                  </a:cubicBezTo>
                  <a:cubicBezTo>
                    <a:pt x="1498" y="7173"/>
                    <a:pt x="1844" y="7727"/>
                    <a:pt x="2229" y="8255"/>
                  </a:cubicBezTo>
                  <a:cubicBezTo>
                    <a:pt x="3663" y="10250"/>
                    <a:pt x="5707" y="12103"/>
                    <a:pt x="8127" y="13648"/>
                  </a:cubicBezTo>
                  <a:cubicBezTo>
                    <a:pt x="13085" y="16815"/>
                    <a:pt x="14383" y="17253"/>
                    <a:pt x="28095" y="17424"/>
                  </a:cubicBezTo>
                  <a:cubicBezTo>
                    <a:pt x="41802" y="17593"/>
                    <a:pt x="46230" y="23735"/>
                    <a:pt x="58291" y="26633"/>
                  </a:cubicBezTo>
                  <a:cubicBezTo>
                    <a:pt x="59802" y="26997"/>
                    <a:pt x="61316" y="27167"/>
                    <a:pt x="62773" y="27167"/>
                  </a:cubicBezTo>
                  <a:cubicBezTo>
                    <a:pt x="66110" y="27167"/>
                    <a:pt x="69146" y="26275"/>
                    <a:pt x="71144" y="24777"/>
                  </a:cubicBezTo>
                  <a:cubicBezTo>
                    <a:pt x="72127" y="24048"/>
                    <a:pt x="72857" y="23171"/>
                    <a:pt x="73254" y="22183"/>
                  </a:cubicBezTo>
                  <a:cubicBezTo>
                    <a:pt x="74520" y="19039"/>
                    <a:pt x="71656" y="13534"/>
                    <a:pt x="66596" y="9650"/>
                  </a:cubicBezTo>
                  <a:cubicBezTo>
                    <a:pt x="59176" y="3954"/>
                    <a:pt x="41329" y="7557"/>
                    <a:pt x="29860" y="2930"/>
                  </a:cubicBezTo>
                  <a:cubicBezTo>
                    <a:pt x="28193" y="2257"/>
                    <a:pt x="26435" y="2014"/>
                    <a:pt x="24713" y="2014"/>
                  </a:cubicBezTo>
                  <a:cubicBezTo>
                    <a:pt x="20198" y="2014"/>
                    <a:pt x="15938" y="3689"/>
                    <a:pt x="14257" y="3689"/>
                  </a:cubicBezTo>
                  <a:cubicBezTo>
                    <a:pt x="14210" y="3689"/>
                    <a:pt x="14165" y="3688"/>
                    <a:pt x="14123" y="3686"/>
                  </a:cubicBezTo>
                  <a:cubicBezTo>
                    <a:pt x="8215" y="3320"/>
                    <a:pt x="4055" y="0"/>
                    <a:pt x="1712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55"/>
            <p:cNvSpPr/>
            <p:nvPr/>
          </p:nvSpPr>
          <p:spPr>
            <a:xfrm>
              <a:off x="2686762" y="3048313"/>
              <a:ext cx="453781" cy="215401"/>
            </a:xfrm>
            <a:custGeom>
              <a:avLst/>
              <a:gdLst/>
              <a:ahLst/>
              <a:cxnLst/>
              <a:rect l="l" t="t" r="r" b="b"/>
              <a:pathLst>
                <a:path w="17140" h="8136" extrusionOk="0">
                  <a:moveTo>
                    <a:pt x="2507" y="1"/>
                  </a:moveTo>
                  <a:cubicBezTo>
                    <a:pt x="856" y="1"/>
                    <a:pt x="1" y="1422"/>
                    <a:pt x="1393" y="2435"/>
                  </a:cubicBezTo>
                  <a:cubicBezTo>
                    <a:pt x="3313" y="3831"/>
                    <a:pt x="10071" y="7485"/>
                    <a:pt x="12812" y="8135"/>
                  </a:cubicBezTo>
                  <a:cubicBezTo>
                    <a:pt x="14606" y="8128"/>
                    <a:pt x="16764" y="7190"/>
                    <a:pt x="17139" y="5669"/>
                  </a:cubicBezTo>
                  <a:cubicBezTo>
                    <a:pt x="10800" y="4077"/>
                    <a:pt x="6949" y="1949"/>
                    <a:pt x="4292" y="498"/>
                  </a:cubicBezTo>
                  <a:cubicBezTo>
                    <a:pt x="3647" y="147"/>
                    <a:pt x="3036" y="1"/>
                    <a:pt x="2507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55"/>
            <p:cNvSpPr/>
            <p:nvPr/>
          </p:nvSpPr>
          <p:spPr>
            <a:xfrm>
              <a:off x="2625419" y="3295139"/>
              <a:ext cx="1857221" cy="554890"/>
            </a:xfrm>
            <a:custGeom>
              <a:avLst/>
              <a:gdLst/>
              <a:ahLst/>
              <a:cxnLst/>
              <a:rect l="l" t="t" r="r" b="b"/>
              <a:pathLst>
                <a:path w="70150" h="20959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131"/>
                    <a:pt x="128" y="261"/>
                    <a:pt x="197" y="389"/>
                  </a:cubicBezTo>
                  <a:cubicBezTo>
                    <a:pt x="502" y="965"/>
                    <a:pt x="849" y="1519"/>
                    <a:pt x="1233" y="2047"/>
                  </a:cubicBezTo>
                  <a:cubicBezTo>
                    <a:pt x="2668" y="4042"/>
                    <a:pt x="4712" y="5895"/>
                    <a:pt x="7131" y="7440"/>
                  </a:cubicBezTo>
                  <a:cubicBezTo>
                    <a:pt x="12090" y="10607"/>
                    <a:pt x="13388" y="11045"/>
                    <a:pt x="27100" y="11216"/>
                  </a:cubicBezTo>
                  <a:cubicBezTo>
                    <a:pt x="40806" y="11385"/>
                    <a:pt x="45235" y="17527"/>
                    <a:pt x="57295" y="20425"/>
                  </a:cubicBezTo>
                  <a:cubicBezTo>
                    <a:pt x="58806" y="20789"/>
                    <a:pt x="60320" y="20959"/>
                    <a:pt x="61777" y="20959"/>
                  </a:cubicBezTo>
                  <a:cubicBezTo>
                    <a:pt x="65115" y="20959"/>
                    <a:pt x="68151" y="20067"/>
                    <a:pt x="70149" y="18569"/>
                  </a:cubicBezTo>
                  <a:lnTo>
                    <a:pt x="70149" y="18569"/>
                  </a:lnTo>
                  <a:cubicBezTo>
                    <a:pt x="68998" y="18702"/>
                    <a:pt x="67878" y="18764"/>
                    <a:pt x="66787" y="18764"/>
                  </a:cubicBezTo>
                  <a:cubicBezTo>
                    <a:pt x="53083" y="18764"/>
                    <a:pt x="43730" y="9040"/>
                    <a:pt x="30559" y="9040"/>
                  </a:cubicBezTo>
                  <a:cubicBezTo>
                    <a:pt x="30428" y="9040"/>
                    <a:pt x="30296" y="9041"/>
                    <a:pt x="30164" y="9043"/>
                  </a:cubicBezTo>
                  <a:cubicBezTo>
                    <a:pt x="29336" y="9055"/>
                    <a:pt x="28532" y="9062"/>
                    <a:pt x="27749" y="9062"/>
                  </a:cubicBezTo>
                  <a:cubicBezTo>
                    <a:pt x="14780" y="9062"/>
                    <a:pt x="7866" y="7280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55"/>
            <p:cNvSpPr/>
            <p:nvPr/>
          </p:nvSpPr>
          <p:spPr>
            <a:xfrm>
              <a:off x="1956316" y="4111787"/>
              <a:ext cx="2308991" cy="1233841"/>
            </a:xfrm>
            <a:custGeom>
              <a:avLst/>
              <a:gdLst/>
              <a:ahLst/>
              <a:cxnLst/>
              <a:rect l="l" t="t" r="r" b="b"/>
              <a:pathLst>
                <a:path w="87214" h="46604" extrusionOk="0">
                  <a:moveTo>
                    <a:pt x="68191" y="0"/>
                  </a:moveTo>
                  <a:cubicBezTo>
                    <a:pt x="59880" y="2732"/>
                    <a:pt x="51506" y="4527"/>
                    <a:pt x="43008" y="4527"/>
                  </a:cubicBezTo>
                  <a:cubicBezTo>
                    <a:pt x="35727" y="4527"/>
                    <a:pt x="28356" y="3210"/>
                    <a:pt x="20855" y="34"/>
                  </a:cubicBezTo>
                  <a:cubicBezTo>
                    <a:pt x="18227" y="2298"/>
                    <a:pt x="15901" y="4799"/>
                    <a:pt x="13852" y="7435"/>
                  </a:cubicBezTo>
                  <a:cubicBezTo>
                    <a:pt x="3689" y="20482"/>
                    <a:pt x="201" y="36931"/>
                    <a:pt x="13" y="45141"/>
                  </a:cubicBezTo>
                  <a:cubicBezTo>
                    <a:pt x="1" y="45645"/>
                    <a:pt x="5" y="46135"/>
                    <a:pt x="22" y="46604"/>
                  </a:cubicBezTo>
                  <a:lnTo>
                    <a:pt x="87214" y="46604"/>
                  </a:lnTo>
                  <a:cubicBezTo>
                    <a:pt x="87214" y="46604"/>
                    <a:pt x="87214" y="22330"/>
                    <a:pt x="68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55"/>
            <p:cNvSpPr/>
            <p:nvPr/>
          </p:nvSpPr>
          <p:spPr>
            <a:xfrm>
              <a:off x="3620455" y="2684891"/>
              <a:ext cx="37489" cy="5507"/>
            </a:xfrm>
            <a:custGeom>
              <a:avLst/>
              <a:gdLst/>
              <a:ahLst/>
              <a:cxnLst/>
              <a:rect l="l" t="t" r="r" b="b"/>
              <a:pathLst>
                <a:path w="1416" h="208" extrusionOk="0">
                  <a:moveTo>
                    <a:pt x="1416" y="20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2043472" y="105828"/>
              <a:ext cx="1471480" cy="1530334"/>
            </a:xfrm>
            <a:custGeom>
              <a:avLst/>
              <a:gdLst/>
              <a:ahLst/>
              <a:cxnLst/>
              <a:rect l="l" t="t" r="r" b="b"/>
              <a:pathLst>
                <a:path w="55580" h="57803" extrusionOk="0">
                  <a:moveTo>
                    <a:pt x="30755" y="1"/>
                  </a:moveTo>
                  <a:cubicBezTo>
                    <a:pt x="25952" y="1"/>
                    <a:pt x="20628" y="1566"/>
                    <a:pt x="14945" y="5241"/>
                  </a:cubicBezTo>
                  <a:cubicBezTo>
                    <a:pt x="0" y="14900"/>
                    <a:pt x="3180" y="36167"/>
                    <a:pt x="12844" y="47185"/>
                  </a:cubicBezTo>
                  <a:cubicBezTo>
                    <a:pt x="19291" y="54543"/>
                    <a:pt x="32846" y="57803"/>
                    <a:pt x="40975" y="57803"/>
                  </a:cubicBezTo>
                  <a:cubicBezTo>
                    <a:pt x="43033" y="57803"/>
                    <a:pt x="44743" y="57594"/>
                    <a:pt x="45903" y="57190"/>
                  </a:cubicBezTo>
                  <a:cubicBezTo>
                    <a:pt x="51029" y="55400"/>
                    <a:pt x="54702" y="44346"/>
                    <a:pt x="55427" y="33065"/>
                  </a:cubicBezTo>
                  <a:cubicBezTo>
                    <a:pt x="55477" y="32363"/>
                    <a:pt x="55508" y="31661"/>
                    <a:pt x="55527" y="30959"/>
                  </a:cubicBezTo>
                  <a:cubicBezTo>
                    <a:pt x="55549" y="30330"/>
                    <a:pt x="55563" y="29700"/>
                    <a:pt x="55563" y="29071"/>
                  </a:cubicBezTo>
                  <a:cubicBezTo>
                    <a:pt x="55580" y="15135"/>
                    <a:pt x="45688" y="1"/>
                    <a:pt x="30755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1986500" y="-33750"/>
              <a:ext cx="1632607" cy="1790126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1587837" y="-202129"/>
              <a:ext cx="776803" cy="2952413"/>
            </a:xfrm>
            <a:custGeom>
              <a:avLst/>
              <a:gdLst/>
              <a:ahLst/>
              <a:cxnLst/>
              <a:rect l="l" t="t" r="r" b="b"/>
              <a:pathLst>
                <a:path w="29341" h="111517" extrusionOk="0">
                  <a:moveTo>
                    <a:pt x="4153" y="0"/>
                  </a:moveTo>
                  <a:cubicBezTo>
                    <a:pt x="2226" y="15460"/>
                    <a:pt x="0" y="40300"/>
                    <a:pt x="3165" y="65886"/>
                  </a:cubicBezTo>
                  <a:cubicBezTo>
                    <a:pt x="3940" y="72189"/>
                    <a:pt x="5047" y="78533"/>
                    <a:pt x="6568" y="84800"/>
                  </a:cubicBezTo>
                  <a:cubicBezTo>
                    <a:pt x="6823" y="85877"/>
                    <a:pt x="7095" y="86949"/>
                    <a:pt x="7384" y="88018"/>
                  </a:cubicBezTo>
                  <a:cubicBezTo>
                    <a:pt x="7761" y="89444"/>
                    <a:pt x="8164" y="90863"/>
                    <a:pt x="8591" y="92276"/>
                  </a:cubicBezTo>
                  <a:cubicBezTo>
                    <a:pt x="8812" y="93014"/>
                    <a:pt x="9040" y="93746"/>
                    <a:pt x="9274" y="94476"/>
                  </a:cubicBezTo>
                  <a:cubicBezTo>
                    <a:pt x="10080" y="96998"/>
                    <a:pt x="10967" y="99489"/>
                    <a:pt x="11936" y="101948"/>
                  </a:cubicBezTo>
                  <a:cubicBezTo>
                    <a:pt x="12195" y="102614"/>
                    <a:pt x="12464" y="103278"/>
                    <a:pt x="12741" y="103939"/>
                  </a:cubicBezTo>
                  <a:cubicBezTo>
                    <a:pt x="12929" y="104397"/>
                    <a:pt x="13122" y="104853"/>
                    <a:pt x="13316" y="105310"/>
                  </a:cubicBezTo>
                  <a:cubicBezTo>
                    <a:pt x="14109" y="107158"/>
                    <a:pt x="14954" y="108982"/>
                    <a:pt x="15850" y="110780"/>
                  </a:cubicBezTo>
                  <a:cubicBezTo>
                    <a:pt x="15850" y="110783"/>
                    <a:pt x="15855" y="110783"/>
                    <a:pt x="15855" y="110788"/>
                  </a:cubicBezTo>
                  <a:cubicBezTo>
                    <a:pt x="16267" y="111030"/>
                    <a:pt x="16710" y="111219"/>
                    <a:pt x="17171" y="111349"/>
                  </a:cubicBezTo>
                  <a:cubicBezTo>
                    <a:pt x="17577" y="111460"/>
                    <a:pt x="17995" y="111516"/>
                    <a:pt x="18416" y="111517"/>
                  </a:cubicBezTo>
                  <a:cubicBezTo>
                    <a:pt x="20989" y="111513"/>
                    <a:pt x="23428" y="109337"/>
                    <a:pt x="25314" y="105897"/>
                  </a:cubicBezTo>
                  <a:cubicBezTo>
                    <a:pt x="25557" y="105452"/>
                    <a:pt x="25791" y="104984"/>
                    <a:pt x="26018" y="104497"/>
                  </a:cubicBezTo>
                  <a:cubicBezTo>
                    <a:pt x="28125" y="99933"/>
                    <a:pt x="29341" y="93672"/>
                    <a:pt x="28909" y="87339"/>
                  </a:cubicBezTo>
                  <a:cubicBezTo>
                    <a:pt x="28909" y="87290"/>
                    <a:pt x="28905" y="87241"/>
                    <a:pt x="28896" y="87192"/>
                  </a:cubicBezTo>
                  <a:cubicBezTo>
                    <a:pt x="28859" y="86593"/>
                    <a:pt x="28800" y="85994"/>
                    <a:pt x="28724" y="85394"/>
                  </a:cubicBezTo>
                  <a:cubicBezTo>
                    <a:pt x="28658" y="84833"/>
                    <a:pt x="28573" y="84272"/>
                    <a:pt x="28478" y="83714"/>
                  </a:cubicBezTo>
                  <a:lnTo>
                    <a:pt x="28465" y="83689"/>
                  </a:lnTo>
                  <a:cubicBezTo>
                    <a:pt x="27321" y="81250"/>
                    <a:pt x="26282" y="79402"/>
                    <a:pt x="25339" y="77822"/>
                  </a:cubicBezTo>
                  <a:lnTo>
                    <a:pt x="25339" y="77817"/>
                  </a:lnTo>
                  <a:cubicBezTo>
                    <a:pt x="25243" y="77650"/>
                    <a:pt x="25141" y="77490"/>
                    <a:pt x="25045" y="77331"/>
                  </a:cubicBezTo>
                  <a:cubicBezTo>
                    <a:pt x="23151" y="74180"/>
                    <a:pt x="21675" y="72025"/>
                    <a:pt x="20581" y="68061"/>
                  </a:cubicBezTo>
                  <a:cubicBezTo>
                    <a:pt x="20553" y="67952"/>
                    <a:pt x="20523" y="67843"/>
                    <a:pt x="20494" y="67730"/>
                  </a:cubicBezTo>
                  <a:cubicBezTo>
                    <a:pt x="20364" y="67244"/>
                    <a:pt x="20239" y="66737"/>
                    <a:pt x="20117" y="66212"/>
                  </a:cubicBezTo>
                  <a:cubicBezTo>
                    <a:pt x="19015" y="61414"/>
                    <a:pt x="18277" y="55056"/>
                    <a:pt x="17820" y="48146"/>
                  </a:cubicBezTo>
                  <a:cubicBezTo>
                    <a:pt x="17556" y="44097"/>
                    <a:pt x="17384" y="39864"/>
                    <a:pt x="17292" y="35644"/>
                  </a:cubicBezTo>
                  <a:cubicBezTo>
                    <a:pt x="17269" y="34765"/>
                    <a:pt x="17254" y="33888"/>
                    <a:pt x="17246" y="33012"/>
                  </a:cubicBezTo>
                  <a:cubicBezTo>
                    <a:pt x="17238" y="32576"/>
                    <a:pt x="17233" y="32145"/>
                    <a:pt x="17229" y="31713"/>
                  </a:cubicBezTo>
                  <a:cubicBezTo>
                    <a:pt x="17200" y="29265"/>
                    <a:pt x="17200" y="26843"/>
                    <a:pt x="17217" y="24492"/>
                  </a:cubicBezTo>
                  <a:cubicBezTo>
                    <a:pt x="17221" y="23926"/>
                    <a:pt x="17225" y="23360"/>
                    <a:pt x="17233" y="22803"/>
                  </a:cubicBezTo>
                  <a:cubicBezTo>
                    <a:pt x="17254" y="20959"/>
                    <a:pt x="17292" y="19161"/>
                    <a:pt x="17338" y="17434"/>
                  </a:cubicBezTo>
                  <a:cubicBezTo>
                    <a:pt x="17552" y="9496"/>
                    <a:pt x="18001" y="3026"/>
                    <a:pt x="18508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2077837" y="1965327"/>
              <a:ext cx="108256" cy="580173"/>
            </a:xfrm>
            <a:custGeom>
              <a:avLst/>
              <a:gdLst/>
              <a:ahLst/>
              <a:cxnLst/>
              <a:rect l="l" t="t" r="r" b="b"/>
              <a:pathLst>
                <a:path w="4089" h="21914" extrusionOk="0">
                  <a:moveTo>
                    <a:pt x="1" y="1"/>
                  </a:moveTo>
                  <a:lnTo>
                    <a:pt x="1" y="1"/>
                  </a:lnTo>
                  <a:cubicBezTo>
                    <a:pt x="1429" y="7745"/>
                    <a:pt x="2016" y="15109"/>
                    <a:pt x="1362" y="21913"/>
                  </a:cubicBezTo>
                  <a:cubicBezTo>
                    <a:pt x="4088" y="12060"/>
                    <a:pt x="3310" y="8324"/>
                    <a:pt x="1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55"/>
            <p:cNvSpPr/>
            <p:nvPr/>
          </p:nvSpPr>
          <p:spPr>
            <a:xfrm>
              <a:off x="3197835" y="1042487"/>
              <a:ext cx="214527" cy="241293"/>
            </a:xfrm>
            <a:custGeom>
              <a:avLst/>
              <a:gdLst/>
              <a:ahLst/>
              <a:cxnLst/>
              <a:rect l="l" t="t" r="r" b="b"/>
              <a:pathLst>
                <a:path w="8103" h="9114" extrusionOk="0">
                  <a:moveTo>
                    <a:pt x="2633" y="1"/>
                  </a:moveTo>
                  <a:lnTo>
                    <a:pt x="2633" y="1"/>
                  </a:lnTo>
                  <a:cubicBezTo>
                    <a:pt x="1" y="5169"/>
                    <a:pt x="2705" y="9113"/>
                    <a:pt x="4861" y="9113"/>
                  </a:cubicBezTo>
                  <a:cubicBezTo>
                    <a:pt x="5312" y="9113"/>
                    <a:pt x="5739" y="8940"/>
                    <a:pt x="6088" y="8570"/>
                  </a:cubicBezTo>
                  <a:cubicBezTo>
                    <a:pt x="8103" y="6429"/>
                    <a:pt x="6513" y="5588"/>
                    <a:pt x="4800" y="4853"/>
                  </a:cubicBezTo>
                  <a:cubicBezTo>
                    <a:pt x="3088" y="4119"/>
                    <a:pt x="2633" y="1"/>
                    <a:pt x="2633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82"/>
          <p:cNvSpPr txBox="1">
            <a:spLocks noGrp="1"/>
          </p:cNvSpPr>
          <p:nvPr>
            <p:ph type="title"/>
          </p:nvPr>
        </p:nvSpPr>
        <p:spPr>
          <a:xfrm>
            <a:off x="4785300" y="439176"/>
            <a:ext cx="36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 dirty="0"/>
          </a:p>
        </p:txBody>
      </p:sp>
      <p:grpSp>
        <p:nvGrpSpPr>
          <p:cNvPr id="1922" name="Google Shape;1922;p82"/>
          <p:cNvGrpSpPr/>
          <p:nvPr/>
        </p:nvGrpSpPr>
        <p:grpSpPr>
          <a:xfrm flipH="1">
            <a:off x="1650357" y="3109114"/>
            <a:ext cx="2293320" cy="1317630"/>
            <a:chOff x="1520075" y="3403875"/>
            <a:chExt cx="3569925" cy="2051425"/>
          </a:xfrm>
        </p:grpSpPr>
        <p:sp>
          <p:nvSpPr>
            <p:cNvPr id="1923" name="Google Shape;1923;p82"/>
            <p:cNvSpPr/>
            <p:nvPr/>
          </p:nvSpPr>
          <p:spPr>
            <a:xfrm>
              <a:off x="1520075" y="3403875"/>
              <a:ext cx="2516500" cy="1443375"/>
            </a:xfrm>
            <a:custGeom>
              <a:avLst/>
              <a:gdLst/>
              <a:ahLst/>
              <a:cxnLst/>
              <a:rect l="l" t="t" r="r" b="b"/>
              <a:pathLst>
                <a:path w="100660" h="57735" extrusionOk="0">
                  <a:moveTo>
                    <a:pt x="59467" y="1"/>
                  </a:moveTo>
                  <a:cubicBezTo>
                    <a:pt x="58686" y="1"/>
                    <a:pt x="57863" y="191"/>
                    <a:pt x="57220" y="562"/>
                  </a:cubicBezTo>
                  <a:lnTo>
                    <a:pt x="1305" y="32845"/>
                  </a:lnTo>
                  <a:cubicBezTo>
                    <a:pt x="129" y="33524"/>
                    <a:pt x="1" y="34551"/>
                    <a:pt x="1019" y="35138"/>
                  </a:cubicBezTo>
                  <a:lnTo>
                    <a:pt x="39468" y="57337"/>
                  </a:lnTo>
                  <a:cubicBezTo>
                    <a:pt x="39929" y="57604"/>
                    <a:pt x="40546" y="57734"/>
                    <a:pt x="41193" y="57734"/>
                  </a:cubicBezTo>
                  <a:cubicBezTo>
                    <a:pt x="41974" y="57734"/>
                    <a:pt x="42797" y="57544"/>
                    <a:pt x="43440" y="57172"/>
                  </a:cubicBezTo>
                  <a:lnTo>
                    <a:pt x="99357" y="24890"/>
                  </a:lnTo>
                  <a:cubicBezTo>
                    <a:pt x="100532" y="24210"/>
                    <a:pt x="100659" y="23183"/>
                    <a:pt x="99642" y="22596"/>
                  </a:cubicBezTo>
                  <a:lnTo>
                    <a:pt x="61193" y="397"/>
                  </a:lnTo>
                  <a:cubicBezTo>
                    <a:pt x="60731" y="131"/>
                    <a:pt x="60114" y="1"/>
                    <a:pt x="59467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82"/>
            <p:cNvSpPr/>
            <p:nvPr/>
          </p:nvSpPr>
          <p:spPr>
            <a:xfrm>
              <a:off x="2573500" y="4011925"/>
              <a:ext cx="2516500" cy="1443375"/>
            </a:xfrm>
            <a:custGeom>
              <a:avLst/>
              <a:gdLst/>
              <a:ahLst/>
              <a:cxnLst/>
              <a:rect l="l" t="t" r="r" b="b"/>
              <a:pathLst>
                <a:path w="100660" h="57735" extrusionOk="0">
                  <a:moveTo>
                    <a:pt x="59467" y="1"/>
                  </a:moveTo>
                  <a:cubicBezTo>
                    <a:pt x="58687" y="1"/>
                    <a:pt x="57863" y="191"/>
                    <a:pt x="57220" y="562"/>
                  </a:cubicBezTo>
                  <a:lnTo>
                    <a:pt x="1303" y="32845"/>
                  </a:lnTo>
                  <a:cubicBezTo>
                    <a:pt x="129" y="33525"/>
                    <a:pt x="1" y="34551"/>
                    <a:pt x="1019" y="35139"/>
                  </a:cubicBezTo>
                  <a:lnTo>
                    <a:pt x="39468" y="57338"/>
                  </a:lnTo>
                  <a:cubicBezTo>
                    <a:pt x="39929" y="57604"/>
                    <a:pt x="40546" y="57734"/>
                    <a:pt x="41193" y="57734"/>
                  </a:cubicBezTo>
                  <a:cubicBezTo>
                    <a:pt x="41974" y="57734"/>
                    <a:pt x="42797" y="57544"/>
                    <a:pt x="43440" y="57173"/>
                  </a:cubicBezTo>
                  <a:lnTo>
                    <a:pt x="99356" y="24889"/>
                  </a:lnTo>
                  <a:cubicBezTo>
                    <a:pt x="100531" y="24211"/>
                    <a:pt x="100659" y="23184"/>
                    <a:pt x="99641" y="22596"/>
                  </a:cubicBezTo>
                  <a:lnTo>
                    <a:pt x="61192" y="398"/>
                  </a:lnTo>
                  <a:cubicBezTo>
                    <a:pt x="60731" y="131"/>
                    <a:pt x="60114" y="1"/>
                    <a:pt x="59467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25" name="Google Shape;1925;p82"/>
          <p:cNvSpPr/>
          <p:nvPr/>
        </p:nvSpPr>
        <p:spPr>
          <a:xfrm>
            <a:off x="2866346" y="2536400"/>
            <a:ext cx="1157161" cy="572720"/>
          </a:xfrm>
          <a:custGeom>
            <a:avLst/>
            <a:gdLst/>
            <a:ahLst/>
            <a:cxnLst/>
            <a:rect l="l" t="t" r="r" b="b"/>
            <a:pathLst>
              <a:path w="138375" h="27185" extrusionOk="0">
                <a:moveTo>
                  <a:pt x="138374" y="13592"/>
                </a:moveTo>
                <a:cubicBezTo>
                  <a:pt x="138374" y="21099"/>
                  <a:pt x="107398" y="27184"/>
                  <a:pt x="69187" y="27184"/>
                </a:cubicBezTo>
                <a:cubicBezTo>
                  <a:pt x="30977" y="27184"/>
                  <a:pt x="1" y="21099"/>
                  <a:pt x="1" y="13592"/>
                </a:cubicBezTo>
                <a:cubicBezTo>
                  <a:pt x="1" y="6086"/>
                  <a:pt x="30977" y="1"/>
                  <a:pt x="69187" y="1"/>
                </a:cubicBezTo>
                <a:cubicBezTo>
                  <a:pt x="107399" y="1"/>
                  <a:pt x="138374" y="6086"/>
                  <a:pt x="138374" y="13592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6" name="Google Shape;1926;p82"/>
          <p:cNvSpPr/>
          <p:nvPr/>
        </p:nvSpPr>
        <p:spPr>
          <a:xfrm rot="122322" flipH="1">
            <a:off x="1774796" y="2646353"/>
            <a:ext cx="997417" cy="572083"/>
          </a:xfrm>
          <a:custGeom>
            <a:avLst/>
            <a:gdLst/>
            <a:ahLst/>
            <a:cxnLst/>
            <a:rect l="l" t="t" r="r" b="b"/>
            <a:pathLst>
              <a:path w="100660" h="57735" extrusionOk="0">
                <a:moveTo>
                  <a:pt x="59467" y="1"/>
                </a:moveTo>
                <a:cubicBezTo>
                  <a:pt x="58687" y="1"/>
                  <a:pt x="57863" y="191"/>
                  <a:pt x="57220" y="562"/>
                </a:cubicBezTo>
                <a:lnTo>
                  <a:pt x="1303" y="32845"/>
                </a:lnTo>
                <a:cubicBezTo>
                  <a:pt x="129" y="33525"/>
                  <a:pt x="1" y="34551"/>
                  <a:pt x="1019" y="35139"/>
                </a:cubicBezTo>
                <a:lnTo>
                  <a:pt x="39468" y="57338"/>
                </a:lnTo>
                <a:cubicBezTo>
                  <a:pt x="39929" y="57604"/>
                  <a:pt x="40546" y="57734"/>
                  <a:pt x="41193" y="57734"/>
                </a:cubicBezTo>
                <a:cubicBezTo>
                  <a:pt x="41974" y="57734"/>
                  <a:pt x="42797" y="57544"/>
                  <a:pt x="43440" y="57173"/>
                </a:cubicBezTo>
                <a:lnTo>
                  <a:pt x="99356" y="24889"/>
                </a:lnTo>
                <a:cubicBezTo>
                  <a:pt x="100531" y="24211"/>
                  <a:pt x="100659" y="23184"/>
                  <a:pt x="99641" y="22596"/>
                </a:cubicBezTo>
                <a:lnTo>
                  <a:pt x="61192" y="398"/>
                </a:lnTo>
                <a:cubicBezTo>
                  <a:pt x="60731" y="131"/>
                  <a:pt x="60114" y="1"/>
                  <a:pt x="59467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27" name="Google Shape;1927;p82"/>
          <p:cNvGrpSpPr/>
          <p:nvPr/>
        </p:nvGrpSpPr>
        <p:grpSpPr>
          <a:xfrm flipH="1">
            <a:off x="803339" y="1042953"/>
            <a:ext cx="2940313" cy="3364576"/>
            <a:chOff x="1520075" y="238125"/>
            <a:chExt cx="4577075" cy="5238325"/>
          </a:xfrm>
        </p:grpSpPr>
        <p:sp>
          <p:nvSpPr>
            <p:cNvPr id="1928" name="Google Shape;1928;p82"/>
            <p:cNvSpPr/>
            <p:nvPr/>
          </p:nvSpPr>
          <p:spPr>
            <a:xfrm>
              <a:off x="1552425" y="922375"/>
              <a:ext cx="968875" cy="2060375"/>
            </a:xfrm>
            <a:custGeom>
              <a:avLst/>
              <a:gdLst/>
              <a:ahLst/>
              <a:cxnLst/>
              <a:rect l="l" t="t" r="r" b="b"/>
              <a:pathLst>
                <a:path w="38755" h="82415" extrusionOk="0">
                  <a:moveTo>
                    <a:pt x="38754" y="1"/>
                  </a:moveTo>
                  <a:lnTo>
                    <a:pt x="1" y="22376"/>
                  </a:lnTo>
                  <a:lnTo>
                    <a:pt x="1" y="82415"/>
                  </a:lnTo>
                  <a:lnTo>
                    <a:pt x="38754" y="60039"/>
                  </a:lnTo>
                  <a:lnTo>
                    <a:pt x="387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82"/>
            <p:cNvSpPr/>
            <p:nvPr/>
          </p:nvSpPr>
          <p:spPr>
            <a:xfrm>
              <a:off x="1521650" y="904200"/>
              <a:ext cx="999650" cy="577600"/>
            </a:xfrm>
            <a:custGeom>
              <a:avLst/>
              <a:gdLst/>
              <a:ahLst/>
              <a:cxnLst/>
              <a:rect l="l" t="t" r="r" b="b"/>
              <a:pathLst>
                <a:path w="39986" h="23104" extrusionOk="0">
                  <a:moveTo>
                    <a:pt x="38755" y="0"/>
                  </a:moveTo>
                  <a:lnTo>
                    <a:pt x="0" y="22375"/>
                  </a:lnTo>
                  <a:lnTo>
                    <a:pt x="1232" y="23103"/>
                  </a:lnTo>
                  <a:lnTo>
                    <a:pt x="39985" y="728"/>
                  </a:lnTo>
                  <a:lnTo>
                    <a:pt x="38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82"/>
            <p:cNvSpPr/>
            <p:nvPr/>
          </p:nvSpPr>
          <p:spPr>
            <a:xfrm>
              <a:off x="1539850" y="978375"/>
              <a:ext cx="1154975" cy="652575"/>
            </a:xfrm>
            <a:custGeom>
              <a:avLst/>
              <a:gdLst/>
              <a:ahLst/>
              <a:cxnLst/>
              <a:rect l="l" t="t" r="r" b="b"/>
              <a:pathLst>
                <a:path w="46199" h="26103" extrusionOk="0">
                  <a:moveTo>
                    <a:pt x="38237" y="0"/>
                  </a:moveTo>
                  <a:lnTo>
                    <a:pt x="1948" y="20626"/>
                  </a:lnTo>
                  <a:cubicBezTo>
                    <a:pt x="1" y="25858"/>
                    <a:pt x="6925" y="26102"/>
                    <a:pt x="8234" y="26102"/>
                  </a:cubicBezTo>
                  <a:cubicBezTo>
                    <a:pt x="8369" y="26102"/>
                    <a:pt x="8445" y="26099"/>
                    <a:pt x="8445" y="26099"/>
                  </a:cubicBezTo>
                  <a:lnTo>
                    <a:pt x="46198" y="4514"/>
                  </a:lnTo>
                  <a:cubicBezTo>
                    <a:pt x="37992" y="3529"/>
                    <a:pt x="38237" y="0"/>
                    <a:pt x="38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82"/>
            <p:cNvSpPr/>
            <p:nvPr/>
          </p:nvSpPr>
          <p:spPr>
            <a:xfrm>
              <a:off x="1521650" y="1463575"/>
              <a:ext cx="255200" cy="1649475"/>
            </a:xfrm>
            <a:custGeom>
              <a:avLst/>
              <a:gdLst/>
              <a:ahLst/>
              <a:cxnLst/>
              <a:rect l="l" t="t" r="r" b="b"/>
              <a:pathLst>
                <a:path w="10208" h="65979" extrusionOk="0">
                  <a:moveTo>
                    <a:pt x="0" y="1"/>
                  </a:moveTo>
                  <a:lnTo>
                    <a:pt x="0" y="60038"/>
                  </a:lnTo>
                  <a:cubicBezTo>
                    <a:pt x="1691" y="65532"/>
                    <a:pt x="7706" y="65979"/>
                    <a:pt x="9619" y="65979"/>
                  </a:cubicBezTo>
                  <a:cubicBezTo>
                    <a:pt x="9990" y="65979"/>
                    <a:pt x="10207" y="65962"/>
                    <a:pt x="10207" y="65962"/>
                  </a:cubicBezTo>
                  <a:lnTo>
                    <a:pt x="10207" y="5925"/>
                  </a:lnTo>
                  <a:cubicBezTo>
                    <a:pt x="10207" y="5925"/>
                    <a:pt x="2157" y="501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82"/>
            <p:cNvSpPr/>
            <p:nvPr/>
          </p:nvSpPr>
          <p:spPr>
            <a:xfrm>
              <a:off x="1776825" y="1052300"/>
              <a:ext cx="968900" cy="2060325"/>
            </a:xfrm>
            <a:custGeom>
              <a:avLst/>
              <a:gdLst/>
              <a:ahLst/>
              <a:cxnLst/>
              <a:rect l="l" t="t" r="r" b="b"/>
              <a:pathLst>
                <a:path w="38756" h="82413" extrusionOk="0">
                  <a:moveTo>
                    <a:pt x="38755" y="0"/>
                  </a:moveTo>
                  <a:lnTo>
                    <a:pt x="0" y="22376"/>
                  </a:lnTo>
                  <a:lnTo>
                    <a:pt x="0" y="82413"/>
                  </a:lnTo>
                  <a:lnTo>
                    <a:pt x="38755" y="60038"/>
                  </a:lnTo>
                  <a:lnTo>
                    <a:pt x="38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82"/>
            <p:cNvSpPr/>
            <p:nvPr/>
          </p:nvSpPr>
          <p:spPr>
            <a:xfrm>
              <a:off x="1883175" y="2315225"/>
              <a:ext cx="756150" cy="543225"/>
            </a:xfrm>
            <a:custGeom>
              <a:avLst/>
              <a:gdLst/>
              <a:ahLst/>
              <a:cxnLst/>
              <a:rect l="l" t="t" r="r" b="b"/>
              <a:pathLst>
                <a:path w="30246" h="21729" extrusionOk="0">
                  <a:moveTo>
                    <a:pt x="28710" y="0"/>
                  </a:moveTo>
                  <a:cubicBezTo>
                    <a:pt x="28455" y="0"/>
                    <a:pt x="28193" y="65"/>
                    <a:pt x="27946" y="208"/>
                  </a:cubicBezTo>
                  <a:lnTo>
                    <a:pt x="768" y="15899"/>
                  </a:lnTo>
                  <a:cubicBezTo>
                    <a:pt x="293" y="16173"/>
                    <a:pt x="0" y="16679"/>
                    <a:pt x="0" y="17228"/>
                  </a:cubicBezTo>
                  <a:lnTo>
                    <a:pt x="0" y="20192"/>
                  </a:lnTo>
                  <a:cubicBezTo>
                    <a:pt x="0" y="21088"/>
                    <a:pt x="736" y="21728"/>
                    <a:pt x="1537" y="21728"/>
                  </a:cubicBezTo>
                  <a:cubicBezTo>
                    <a:pt x="1792" y="21728"/>
                    <a:pt x="2054" y="21663"/>
                    <a:pt x="2301" y="21521"/>
                  </a:cubicBezTo>
                  <a:lnTo>
                    <a:pt x="29479" y="5829"/>
                  </a:lnTo>
                  <a:cubicBezTo>
                    <a:pt x="29954" y="5555"/>
                    <a:pt x="30246" y="5049"/>
                    <a:pt x="30246" y="4501"/>
                  </a:cubicBezTo>
                  <a:lnTo>
                    <a:pt x="30246" y="1536"/>
                  </a:lnTo>
                  <a:cubicBezTo>
                    <a:pt x="30246" y="641"/>
                    <a:pt x="29511" y="0"/>
                    <a:pt x="28710" y="0"/>
                  </a:cubicBezTo>
                  <a:close/>
                </a:path>
              </a:pathLst>
            </a:custGeom>
            <a:solidFill>
              <a:srgbClr val="E0C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82"/>
            <p:cNvSpPr/>
            <p:nvPr/>
          </p:nvSpPr>
          <p:spPr>
            <a:xfrm>
              <a:off x="1746025" y="1034075"/>
              <a:ext cx="999700" cy="577625"/>
            </a:xfrm>
            <a:custGeom>
              <a:avLst/>
              <a:gdLst/>
              <a:ahLst/>
              <a:cxnLst/>
              <a:rect l="l" t="t" r="r" b="b"/>
              <a:pathLst>
                <a:path w="39988" h="23105" extrusionOk="0">
                  <a:moveTo>
                    <a:pt x="38756" y="1"/>
                  </a:moveTo>
                  <a:lnTo>
                    <a:pt x="1" y="22376"/>
                  </a:lnTo>
                  <a:lnTo>
                    <a:pt x="1232" y="23105"/>
                  </a:lnTo>
                  <a:lnTo>
                    <a:pt x="39987" y="729"/>
                  </a:lnTo>
                  <a:lnTo>
                    <a:pt x="38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82"/>
            <p:cNvSpPr/>
            <p:nvPr/>
          </p:nvSpPr>
          <p:spPr>
            <a:xfrm>
              <a:off x="2034775" y="1704300"/>
              <a:ext cx="514900" cy="664750"/>
            </a:xfrm>
            <a:custGeom>
              <a:avLst/>
              <a:gdLst/>
              <a:ahLst/>
              <a:cxnLst/>
              <a:rect l="l" t="t" r="r" b="b"/>
              <a:pathLst>
                <a:path w="20596" h="26590" extrusionOk="0">
                  <a:moveTo>
                    <a:pt x="14904" y="1"/>
                  </a:moveTo>
                  <a:cubicBezTo>
                    <a:pt x="13487" y="1"/>
                    <a:pt x="11912" y="473"/>
                    <a:pt x="10298" y="1404"/>
                  </a:cubicBezTo>
                  <a:cubicBezTo>
                    <a:pt x="7567" y="2981"/>
                    <a:pt x="4948" y="5747"/>
                    <a:pt x="3017" y="9091"/>
                  </a:cubicBezTo>
                  <a:cubicBezTo>
                    <a:pt x="1085" y="12436"/>
                    <a:pt x="1" y="16087"/>
                    <a:pt x="1" y="19240"/>
                  </a:cubicBezTo>
                  <a:cubicBezTo>
                    <a:pt x="1" y="22394"/>
                    <a:pt x="1085" y="24791"/>
                    <a:pt x="3017" y="25907"/>
                  </a:cubicBezTo>
                  <a:cubicBezTo>
                    <a:pt x="3807" y="26363"/>
                    <a:pt x="4712" y="26589"/>
                    <a:pt x="5692" y="26589"/>
                  </a:cubicBezTo>
                  <a:cubicBezTo>
                    <a:pt x="7109" y="26589"/>
                    <a:pt x="8684" y="26117"/>
                    <a:pt x="10298" y="25185"/>
                  </a:cubicBezTo>
                  <a:cubicBezTo>
                    <a:pt x="13029" y="23609"/>
                    <a:pt x="15649" y="20844"/>
                    <a:pt x="17579" y="17499"/>
                  </a:cubicBezTo>
                  <a:cubicBezTo>
                    <a:pt x="19510" y="14154"/>
                    <a:pt x="20595" y="10504"/>
                    <a:pt x="20595" y="7350"/>
                  </a:cubicBezTo>
                  <a:cubicBezTo>
                    <a:pt x="20595" y="4196"/>
                    <a:pt x="19510" y="1798"/>
                    <a:pt x="17579" y="684"/>
                  </a:cubicBezTo>
                  <a:cubicBezTo>
                    <a:pt x="16790" y="227"/>
                    <a:pt x="15885" y="1"/>
                    <a:pt x="14904" y="1"/>
                  </a:cubicBezTo>
                  <a:close/>
                </a:path>
              </a:pathLst>
            </a:custGeom>
            <a:solidFill>
              <a:srgbClr val="FFE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82"/>
            <p:cNvSpPr/>
            <p:nvPr/>
          </p:nvSpPr>
          <p:spPr>
            <a:xfrm>
              <a:off x="1521650" y="1463550"/>
              <a:ext cx="255200" cy="148225"/>
            </a:xfrm>
            <a:custGeom>
              <a:avLst/>
              <a:gdLst/>
              <a:ahLst/>
              <a:cxnLst/>
              <a:rect l="l" t="t" r="r" b="b"/>
              <a:pathLst>
                <a:path w="10208" h="5929" extrusionOk="0">
                  <a:moveTo>
                    <a:pt x="0" y="1"/>
                  </a:moveTo>
                  <a:cubicBezTo>
                    <a:pt x="1568" y="5644"/>
                    <a:pt x="8570" y="5928"/>
                    <a:pt x="9965" y="5928"/>
                  </a:cubicBezTo>
                  <a:cubicBezTo>
                    <a:pt x="10121" y="5928"/>
                    <a:pt x="10207" y="5925"/>
                    <a:pt x="10207" y="5925"/>
                  </a:cubicBezTo>
                  <a:lnTo>
                    <a:pt x="9883" y="4673"/>
                  </a:lnTo>
                  <a:cubicBezTo>
                    <a:pt x="4110" y="3475"/>
                    <a:pt x="1873" y="359"/>
                    <a:pt x="1873" y="3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82"/>
            <p:cNvSpPr/>
            <p:nvPr/>
          </p:nvSpPr>
          <p:spPr>
            <a:xfrm>
              <a:off x="1884925" y="255950"/>
              <a:ext cx="1224250" cy="2940150"/>
            </a:xfrm>
            <a:custGeom>
              <a:avLst/>
              <a:gdLst/>
              <a:ahLst/>
              <a:cxnLst/>
              <a:rect l="l" t="t" r="r" b="b"/>
              <a:pathLst>
                <a:path w="48970" h="117606" extrusionOk="0">
                  <a:moveTo>
                    <a:pt x="48969" y="0"/>
                  </a:moveTo>
                  <a:lnTo>
                    <a:pt x="0" y="27952"/>
                  </a:lnTo>
                  <a:lnTo>
                    <a:pt x="0" y="117606"/>
                  </a:lnTo>
                  <a:lnTo>
                    <a:pt x="48969" y="89654"/>
                  </a:lnTo>
                  <a:lnTo>
                    <a:pt x="48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82"/>
            <p:cNvSpPr/>
            <p:nvPr/>
          </p:nvSpPr>
          <p:spPr>
            <a:xfrm>
              <a:off x="1858050" y="240025"/>
              <a:ext cx="1251125" cy="714725"/>
            </a:xfrm>
            <a:custGeom>
              <a:avLst/>
              <a:gdLst/>
              <a:ahLst/>
              <a:cxnLst/>
              <a:rect l="l" t="t" r="r" b="b"/>
              <a:pathLst>
                <a:path w="50045" h="28589" extrusionOk="0">
                  <a:moveTo>
                    <a:pt x="48970" y="1"/>
                  </a:moveTo>
                  <a:lnTo>
                    <a:pt x="1" y="27953"/>
                  </a:lnTo>
                  <a:lnTo>
                    <a:pt x="1075" y="28589"/>
                  </a:lnTo>
                  <a:lnTo>
                    <a:pt x="50044" y="637"/>
                  </a:lnTo>
                  <a:lnTo>
                    <a:pt x="48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82"/>
            <p:cNvSpPr/>
            <p:nvPr/>
          </p:nvSpPr>
          <p:spPr>
            <a:xfrm>
              <a:off x="1873975" y="304775"/>
              <a:ext cx="1386650" cy="780175"/>
            </a:xfrm>
            <a:custGeom>
              <a:avLst/>
              <a:gdLst/>
              <a:ahLst/>
              <a:cxnLst/>
              <a:rect l="l" t="t" r="r" b="b"/>
              <a:pathLst>
                <a:path w="55466" h="31207" extrusionOk="0">
                  <a:moveTo>
                    <a:pt x="48516" y="1"/>
                  </a:moveTo>
                  <a:lnTo>
                    <a:pt x="1700" y="26426"/>
                  </a:lnTo>
                  <a:cubicBezTo>
                    <a:pt x="0" y="30993"/>
                    <a:pt x="6045" y="31206"/>
                    <a:pt x="7188" y="31206"/>
                  </a:cubicBezTo>
                  <a:cubicBezTo>
                    <a:pt x="7306" y="31206"/>
                    <a:pt x="7372" y="31204"/>
                    <a:pt x="7372" y="31204"/>
                  </a:cubicBezTo>
                  <a:lnTo>
                    <a:pt x="55466" y="3941"/>
                  </a:lnTo>
                  <a:cubicBezTo>
                    <a:pt x="48302" y="3082"/>
                    <a:pt x="48516" y="1"/>
                    <a:pt x="48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82"/>
            <p:cNvSpPr/>
            <p:nvPr/>
          </p:nvSpPr>
          <p:spPr>
            <a:xfrm>
              <a:off x="1858050" y="938850"/>
              <a:ext cx="222775" cy="2371000"/>
            </a:xfrm>
            <a:custGeom>
              <a:avLst/>
              <a:gdLst/>
              <a:ahLst/>
              <a:cxnLst/>
              <a:rect l="l" t="t" r="r" b="b"/>
              <a:pathLst>
                <a:path w="8911" h="94840" extrusionOk="0">
                  <a:moveTo>
                    <a:pt x="1" y="0"/>
                  </a:moveTo>
                  <a:lnTo>
                    <a:pt x="1" y="89654"/>
                  </a:lnTo>
                  <a:cubicBezTo>
                    <a:pt x="1477" y="94450"/>
                    <a:pt x="6728" y="94840"/>
                    <a:pt x="8397" y="94840"/>
                  </a:cubicBezTo>
                  <a:cubicBezTo>
                    <a:pt x="8722" y="94840"/>
                    <a:pt x="8911" y="94825"/>
                    <a:pt x="8911" y="94825"/>
                  </a:cubicBezTo>
                  <a:lnTo>
                    <a:pt x="8911" y="5172"/>
                  </a:lnTo>
                  <a:cubicBezTo>
                    <a:pt x="8911" y="5172"/>
                    <a:pt x="1884" y="437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82"/>
            <p:cNvSpPr/>
            <p:nvPr/>
          </p:nvSpPr>
          <p:spPr>
            <a:xfrm>
              <a:off x="2080800" y="369325"/>
              <a:ext cx="1224250" cy="2940175"/>
            </a:xfrm>
            <a:custGeom>
              <a:avLst/>
              <a:gdLst/>
              <a:ahLst/>
              <a:cxnLst/>
              <a:rect l="l" t="t" r="r" b="b"/>
              <a:pathLst>
                <a:path w="48970" h="117607" extrusionOk="0">
                  <a:moveTo>
                    <a:pt x="48970" y="1"/>
                  </a:moveTo>
                  <a:lnTo>
                    <a:pt x="1" y="27952"/>
                  </a:lnTo>
                  <a:lnTo>
                    <a:pt x="1" y="117606"/>
                  </a:lnTo>
                  <a:lnTo>
                    <a:pt x="48970" y="89655"/>
                  </a:lnTo>
                  <a:lnTo>
                    <a:pt x="48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82"/>
            <p:cNvSpPr/>
            <p:nvPr/>
          </p:nvSpPr>
          <p:spPr>
            <a:xfrm>
              <a:off x="2173675" y="2402900"/>
              <a:ext cx="1038500" cy="684700"/>
            </a:xfrm>
            <a:custGeom>
              <a:avLst/>
              <a:gdLst/>
              <a:ahLst/>
              <a:cxnLst/>
              <a:rect l="l" t="t" r="r" b="b"/>
              <a:pathLst>
                <a:path w="41540" h="27388" extrusionOk="0">
                  <a:moveTo>
                    <a:pt x="40200" y="1"/>
                  </a:moveTo>
                  <a:cubicBezTo>
                    <a:pt x="39977" y="1"/>
                    <a:pt x="39748" y="57"/>
                    <a:pt x="39533" y="182"/>
                  </a:cubicBezTo>
                  <a:lnTo>
                    <a:pt x="669" y="22299"/>
                  </a:lnTo>
                  <a:cubicBezTo>
                    <a:pt x="255" y="22538"/>
                    <a:pt x="0" y="22981"/>
                    <a:pt x="0" y="23459"/>
                  </a:cubicBezTo>
                  <a:lnTo>
                    <a:pt x="0" y="26047"/>
                  </a:lnTo>
                  <a:cubicBezTo>
                    <a:pt x="0" y="26828"/>
                    <a:pt x="641" y="27388"/>
                    <a:pt x="1341" y="27388"/>
                  </a:cubicBezTo>
                  <a:cubicBezTo>
                    <a:pt x="1564" y="27388"/>
                    <a:pt x="1793" y="27331"/>
                    <a:pt x="2008" y="27206"/>
                  </a:cubicBezTo>
                  <a:lnTo>
                    <a:pt x="40871" y="5089"/>
                  </a:lnTo>
                  <a:cubicBezTo>
                    <a:pt x="41285" y="4850"/>
                    <a:pt x="41540" y="4408"/>
                    <a:pt x="41540" y="3930"/>
                  </a:cubicBezTo>
                  <a:lnTo>
                    <a:pt x="41540" y="1341"/>
                  </a:lnTo>
                  <a:cubicBezTo>
                    <a:pt x="41540" y="559"/>
                    <a:pt x="40899" y="1"/>
                    <a:pt x="40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82"/>
            <p:cNvSpPr/>
            <p:nvPr/>
          </p:nvSpPr>
          <p:spPr>
            <a:xfrm>
              <a:off x="2053950" y="353425"/>
              <a:ext cx="1251100" cy="714725"/>
            </a:xfrm>
            <a:custGeom>
              <a:avLst/>
              <a:gdLst/>
              <a:ahLst/>
              <a:cxnLst/>
              <a:rect l="l" t="t" r="r" b="b"/>
              <a:pathLst>
                <a:path w="50044" h="28589" extrusionOk="0">
                  <a:moveTo>
                    <a:pt x="48969" y="0"/>
                  </a:moveTo>
                  <a:lnTo>
                    <a:pt x="0" y="27953"/>
                  </a:lnTo>
                  <a:lnTo>
                    <a:pt x="1075" y="28588"/>
                  </a:lnTo>
                  <a:lnTo>
                    <a:pt x="50044" y="637"/>
                  </a:lnTo>
                  <a:lnTo>
                    <a:pt x="489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82"/>
            <p:cNvSpPr/>
            <p:nvPr/>
          </p:nvSpPr>
          <p:spPr>
            <a:xfrm>
              <a:off x="1858050" y="938825"/>
              <a:ext cx="222775" cy="129400"/>
            </a:xfrm>
            <a:custGeom>
              <a:avLst/>
              <a:gdLst/>
              <a:ahLst/>
              <a:cxnLst/>
              <a:rect l="l" t="t" r="r" b="b"/>
              <a:pathLst>
                <a:path w="8911" h="5176" extrusionOk="0">
                  <a:moveTo>
                    <a:pt x="1" y="0"/>
                  </a:moveTo>
                  <a:lnTo>
                    <a:pt x="1" y="0"/>
                  </a:lnTo>
                  <a:cubicBezTo>
                    <a:pt x="1369" y="4927"/>
                    <a:pt x="7481" y="5175"/>
                    <a:pt x="8699" y="5175"/>
                  </a:cubicBezTo>
                  <a:cubicBezTo>
                    <a:pt x="8836" y="5175"/>
                    <a:pt x="8911" y="5172"/>
                    <a:pt x="8911" y="5172"/>
                  </a:cubicBezTo>
                  <a:lnTo>
                    <a:pt x="8628" y="4080"/>
                  </a:lnTo>
                  <a:cubicBezTo>
                    <a:pt x="3589" y="3033"/>
                    <a:pt x="1636" y="313"/>
                    <a:pt x="1636" y="3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82"/>
            <p:cNvSpPr/>
            <p:nvPr/>
          </p:nvSpPr>
          <p:spPr>
            <a:xfrm>
              <a:off x="2282150" y="838675"/>
              <a:ext cx="1159925" cy="2466625"/>
            </a:xfrm>
            <a:custGeom>
              <a:avLst/>
              <a:gdLst/>
              <a:ahLst/>
              <a:cxnLst/>
              <a:rect l="l" t="t" r="r" b="b"/>
              <a:pathLst>
                <a:path w="46397" h="98665" extrusionOk="0">
                  <a:moveTo>
                    <a:pt x="46397" y="0"/>
                  </a:moveTo>
                  <a:lnTo>
                    <a:pt x="0" y="26787"/>
                  </a:lnTo>
                  <a:lnTo>
                    <a:pt x="0" y="98664"/>
                  </a:lnTo>
                  <a:lnTo>
                    <a:pt x="46397" y="71876"/>
                  </a:lnTo>
                  <a:lnTo>
                    <a:pt x="46397" y="0"/>
                  </a:lnTo>
                  <a:close/>
                </a:path>
              </a:pathLst>
            </a:custGeom>
            <a:solidFill>
              <a:srgbClr val="F08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82"/>
            <p:cNvSpPr/>
            <p:nvPr/>
          </p:nvSpPr>
          <p:spPr>
            <a:xfrm>
              <a:off x="2245300" y="816850"/>
              <a:ext cx="1196775" cy="691500"/>
            </a:xfrm>
            <a:custGeom>
              <a:avLst/>
              <a:gdLst/>
              <a:ahLst/>
              <a:cxnLst/>
              <a:rect l="l" t="t" r="r" b="b"/>
              <a:pathLst>
                <a:path w="47871" h="27660" extrusionOk="0">
                  <a:moveTo>
                    <a:pt x="46397" y="1"/>
                  </a:moveTo>
                  <a:lnTo>
                    <a:pt x="0" y="26788"/>
                  </a:lnTo>
                  <a:lnTo>
                    <a:pt x="1474" y="27660"/>
                  </a:lnTo>
                  <a:lnTo>
                    <a:pt x="47871" y="873"/>
                  </a:lnTo>
                  <a:lnTo>
                    <a:pt x="463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82"/>
            <p:cNvSpPr/>
            <p:nvPr/>
          </p:nvSpPr>
          <p:spPr>
            <a:xfrm>
              <a:off x="2267125" y="905675"/>
              <a:ext cx="1382725" cy="781225"/>
            </a:xfrm>
            <a:custGeom>
              <a:avLst/>
              <a:gdLst/>
              <a:ahLst/>
              <a:cxnLst/>
              <a:rect l="l" t="t" r="r" b="b"/>
              <a:pathLst>
                <a:path w="55309" h="31249" extrusionOk="0">
                  <a:moveTo>
                    <a:pt x="45776" y="0"/>
                  </a:moveTo>
                  <a:lnTo>
                    <a:pt x="2331" y="24693"/>
                  </a:lnTo>
                  <a:cubicBezTo>
                    <a:pt x="1" y="30956"/>
                    <a:pt x="8284" y="31249"/>
                    <a:pt x="9856" y="31249"/>
                  </a:cubicBezTo>
                  <a:cubicBezTo>
                    <a:pt x="10019" y="31249"/>
                    <a:pt x="10110" y="31246"/>
                    <a:pt x="10110" y="31246"/>
                  </a:cubicBezTo>
                  <a:lnTo>
                    <a:pt x="55308" y="5405"/>
                  </a:lnTo>
                  <a:cubicBezTo>
                    <a:pt x="45482" y="4225"/>
                    <a:pt x="45776" y="0"/>
                    <a:pt x="45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82"/>
            <p:cNvSpPr/>
            <p:nvPr/>
          </p:nvSpPr>
          <p:spPr>
            <a:xfrm>
              <a:off x="2245300" y="1486525"/>
              <a:ext cx="305500" cy="1974775"/>
            </a:xfrm>
            <a:custGeom>
              <a:avLst/>
              <a:gdLst/>
              <a:ahLst/>
              <a:cxnLst/>
              <a:rect l="l" t="t" r="r" b="b"/>
              <a:pathLst>
                <a:path w="12220" h="78991" extrusionOk="0">
                  <a:moveTo>
                    <a:pt x="0" y="1"/>
                  </a:moveTo>
                  <a:lnTo>
                    <a:pt x="0" y="71878"/>
                  </a:lnTo>
                  <a:cubicBezTo>
                    <a:pt x="2025" y="78455"/>
                    <a:pt x="9226" y="78990"/>
                    <a:pt x="11515" y="78990"/>
                  </a:cubicBezTo>
                  <a:cubicBezTo>
                    <a:pt x="11960" y="78990"/>
                    <a:pt x="12220" y="78970"/>
                    <a:pt x="12220" y="78970"/>
                  </a:cubicBezTo>
                  <a:lnTo>
                    <a:pt x="12220" y="7094"/>
                  </a:lnTo>
                  <a:cubicBezTo>
                    <a:pt x="12220" y="7094"/>
                    <a:pt x="2583" y="600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82"/>
            <p:cNvSpPr/>
            <p:nvPr/>
          </p:nvSpPr>
          <p:spPr>
            <a:xfrm>
              <a:off x="2550775" y="994200"/>
              <a:ext cx="1159975" cy="2466600"/>
            </a:xfrm>
            <a:custGeom>
              <a:avLst/>
              <a:gdLst/>
              <a:ahLst/>
              <a:cxnLst/>
              <a:rect l="l" t="t" r="r" b="b"/>
              <a:pathLst>
                <a:path w="46399" h="98664" extrusionOk="0">
                  <a:moveTo>
                    <a:pt x="46399" y="0"/>
                  </a:moveTo>
                  <a:lnTo>
                    <a:pt x="1" y="26787"/>
                  </a:lnTo>
                  <a:lnTo>
                    <a:pt x="1" y="98663"/>
                  </a:lnTo>
                  <a:lnTo>
                    <a:pt x="46399" y="71876"/>
                  </a:lnTo>
                  <a:lnTo>
                    <a:pt x="46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82"/>
            <p:cNvSpPr/>
            <p:nvPr/>
          </p:nvSpPr>
          <p:spPr>
            <a:xfrm>
              <a:off x="2678125" y="2506150"/>
              <a:ext cx="905275" cy="650325"/>
            </a:xfrm>
            <a:custGeom>
              <a:avLst/>
              <a:gdLst/>
              <a:ahLst/>
              <a:cxnLst/>
              <a:rect l="l" t="t" r="r" b="b"/>
              <a:pathLst>
                <a:path w="36211" h="26013" extrusionOk="0">
                  <a:moveTo>
                    <a:pt x="34372" y="0"/>
                  </a:moveTo>
                  <a:cubicBezTo>
                    <a:pt x="34066" y="0"/>
                    <a:pt x="33753" y="78"/>
                    <a:pt x="33457" y="249"/>
                  </a:cubicBezTo>
                  <a:lnTo>
                    <a:pt x="919" y="19035"/>
                  </a:lnTo>
                  <a:cubicBezTo>
                    <a:pt x="351" y="19363"/>
                    <a:pt x="1" y="19968"/>
                    <a:pt x="1" y="20624"/>
                  </a:cubicBezTo>
                  <a:lnTo>
                    <a:pt x="1" y="24174"/>
                  </a:lnTo>
                  <a:cubicBezTo>
                    <a:pt x="1" y="25246"/>
                    <a:pt x="881" y="26013"/>
                    <a:pt x="1839" y="26013"/>
                  </a:cubicBezTo>
                  <a:cubicBezTo>
                    <a:pt x="2145" y="26013"/>
                    <a:pt x="2459" y="25935"/>
                    <a:pt x="2754" y="25764"/>
                  </a:cubicBezTo>
                  <a:lnTo>
                    <a:pt x="35293" y="6979"/>
                  </a:lnTo>
                  <a:cubicBezTo>
                    <a:pt x="35860" y="6650"/>
                    <a:pt x="36210" y="6044"/>
                    <a:pt x="36210" y="5389"/>
                  </a:cubicBezTo>
                  <a:lnTo>
                    <a:pt x="36210" y="1839"/>
                  </a:lnTo>
                  <a:cubicBezTo>
                    <a:pt x="36210" y="767"/>
                    <a:pt x="35331" y="0"/>
                    <a:pt x="34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82"/>
            <p:cNvSpPr/>
            <p:nvPr/>
          </p:nvSpPr>
          <p:spPr>
            <a:xfrm>
              <a:off x="2513950" y="972400"/>
              <a:ext cx="1196800" cy="691475"/>
            </a:xfrm>
            <a:custGeom>
              <a:avLst/>
              <a:gdLst/>
              <a:ahLst/>
              <a:cxnLst/>
              <a:rect l="l" t="t" r="r" b="b"/>
              <a:pathLst>
                <a:path w="47872" h="27659" extrusionOk="0">
                  <a:moveTo>
                    <a:pt x="46398" y="0"/>
                  </a:moveTo>
                  <a:lnTo>
                    <a:pt x="1" y="26787"/>
                  </a:lnTo>
                  <a:lnTo>
                    <a:pt x="1474" y="27659"/>
                  </a:lnTo>
                  <a:lnTo>
                    <a:pt x="47872" y="872"/>
                  </a:lnTo>
                  <a:lnTo>
                    <a:pt x="463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82"/>
            <p:cNvSpPr/>
            <p:nvPr/>
          </p:nvSpPr>
          <p:spPr>
            <a:xfrm>
              <a:off x="2859650" y="1774775"/>
              <a:ext cx="616400" cy="795775"/>
            </a:xfrm>
            <a:custGeom>
              <a:avLst/>
              <a:gdLst/>
              <a:ahLst/>
              <a:cxnLst/>
              <a:rect l="l" t="t" r="r" b="b"/>
              <a:pathLst>
                <a:path w="24656" h="31831" extrusionOk="0">
                  <a:moveTo>
                    <a:pt x="17841" y="0"/>
                  </a:moveTo>
                  <a:cubicBezTo>
                    <a:pt x="16145" y="0"/>
                    <a:pt x="14260" y="565"/>
                    <a:pt x="12328" y="1680"/>
                  </a:cubicBezTo>
                  <a:cubicBezTo>
                    <a:pt x="9058" y="3568"/>
                    <a:pt x="5922" y="6878"/>
                    <a:pt x="3610" y="10883"/>
                  </a:cubicBezTo>
                  <a:cubicBezTo>
                    <a:pt x="1298" y="14887"/>
                    <a:pt x="0" y="19258"/>
                    <a:pt x="0" y="23034"/>
                  </a:cubicBezTo>
                  <a:cubicBezTo>
                    <a:pt x="0" y="26808"/>
                    <a:pt x="1298" y="29680"/>
                    <a:pt x="3610" y="31015"/>
                  </a:cubicBezTo>
                  <a:cubicBezTo>
                    <a:pt x="4556" y="31560"/>
                    <a:pt x="5639" y="31831"/>
                    <a:pt x="6813" y="31831"/>
                  </a:cubicBezTo>
                  <a:cubicBezTo>
                    <a:pt x="8510" y="31831"/>
                    <a:pt x="10395" y="31266"/>
                    <a:pt x="12328" y="30150"/>
                  </a:cubicBezTo>
                  <a:cubicBezTo>
                    <a:pt x="15597" y="28264"/>
                    <a:pt x="18733" y="24953"/>
                    <a:pt x="21045" y="20949"/>
                  </a:cubicBezTo>
                  <a:cubicBezTo>
                    <a:pt x="23357" y="16944"/>
                    <a:pt x="24655" y="12573"/>
                    <a:pt x="24655" y="8798"/>
                  </a:cubicBezTo>
                  <a:cubicBezTo>
                    <a:pt x="24655" y="5022"/>
                    <a:pt x="23357" y="2152"/>
                    <a:pt x="21045" y="817"/>
                  </a:cubicBezTo>
                  <a:cubicBezTo>
                    <a:pt x="20099" y="271"/>
                    <a:pt x="19016" y="0"/>
                    <a:pt x="17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82"/>
            <p:cNvSpPr/>
            <p:nvPr/>
          </p:nvSpPr>
          <p:spPr>
            <a:xfrm>
              <a:off x="2245300" y="1486525"/>
              <a:ext cx="305500" cy="177475"/>
            </a:xfrm>
            <a:custGeom>
              <a:avLst/>
              <a:gdLst/>
              <a:ahLst/>
              <a:cxnLst/>
              <a:rect l="l" t="t" r="r" b="b"/>
              <a:pathLst>
                <a:path w="12220" h="7099" extrusionOk="0">
                  <a:moveTo>
                    <a:pt x="0" y="1"/>
                  </a:moveTo>
                  <a:lnTo>
                    <a:pt x="0" y="1"/>
                  </a:lnTo>
                  <a:cubicBezTo>
                    <a:pt x="1877" y="6758"/>
                    <a:pt x="10261" y="7098"/>
                    <a:pt x="11930" y="7098"/>
                  </a:cubicBezTo>
                  <a:cubicBezTo>
                    <a:pt x="12117" y="7098"/>
                    <a:pt x="12220" y="7094"/>
                    <a:pt x="12220" y="7094"/>
                  </a:cubicBezTo>
                  <a:lnTo>
                    <a:pt x="11833" y="5595"/>
                  </a:lnTo>
                  <a:cubicBezTo>
                    <a:pt x="4921" y="4160"/>
                    <a:pt x="2243" y="430"/>
                    <a:pt x="2243" y="43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82"/>
            <p:cNvSpPr/>
            <p:nvPr/>
          </p:nvSpPr>
          <p:spPr>
            <a:xfrm>
              <a:off x="2616475" y="1352500"/>
              <a:ext cx="385775" cy="714975"/>
            </a:xfrm>
            <a:custGeom>
              <a:avLst/>
              <a:gdLst/>
              <a:ahLst/>
              <a:cxnLst/>
              <a:rect l="l" t="t" r="r" b="b"/>
              <a:pathLst>
                <a:path w="15431" h="28599" extrusionOk="0">
                  <a:moveTo>
                    <a:pt x="9740" y="1"/>
                  </a:moveTo>
                  <a:cubicBezTo>
                    <a:pt x="8564" y="1"/>
                    <a:pt x="7716" y="167"/>
                    <a:pt x="7716" y="167"/>
                  </a:cubicBezTo>
                  <a:lnTo>
                    <a:pt x="0" y="5171"/>
                  </a:lnTo>
                  <a:cubicBezTo>
                    <a:pt x="5386" y="5237"/>
                    <a:pt x="6405" y="7406"/>
                    <a:pt x="6405" y="7406"/>
                  </a:cubicBezTo>
                  <a:lnTo>
                    <a:pt x="6405" y="28598"/>
                  </a:lnTo>
                  <a:lnTo>
                    <a:pt x="11208" y="18781"/>
                  </a:lnTo>
                  <a:lnTo>
                    <a:pt x="15431" y="22866"/>
                  </a:lnTo>
                  <a:lnTo>
                    <a:pt x="15431" y="2194"/>
                  </a:lnTo>
                  <a:cubicBezTo>
                    <a:pt x="13952" y="368"/>
                    <a:pt x="11486" y="1"/>
                    <a:pt x="9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82"/>
            <p:cNvSpPr/>
            <p:nvPr/>
          </p:nvSpPr>
          <p:spPr>
            <a:xfrm>
              <a:off x="2616475" y="1352500"/>
              <a:ext cx="385775" cy="185175"/>
            </a:xfrm>
            <a:custGeom>
              <a:avLst/>
              <a:gdLst/>
              <a:ahLst/>
              <a:cxnLst/>
              <a:rect l="l" t="t" r="r" b="b"/>
              <a:pathLst>
                <a:path w="15431" h="7407" extrusionOk="0">
                  <a:moveTo>
                    <a:pt x="9740" y="1"/>
                  </a:moveTo>
                  <a:cubicBezTo>
                    <a:pt x="8564" y="1"/>
                    <a:pt x="7716" y="167"/>
                    <a:pt x="7716" y="167"/>
                  </a:cubicBezTo>
                  <a:lnTo>
                    <a:pt x="0" y="5171"/>
                  </a:lnTo>
                  <a:cubicBezTo>
                    <a:pt x="5386" y="5237"/>
                    <a:pt x="6405" y="7406"/>
                    <a:pt x="6405" y="7406"/>
                  </a:cubicBezTo>
                  <a:lnTo>
                    <a:pt x="15431" y="2194"/>
                  </a:lnTo>
                  <a:cubicBezTo>
                    <a:pt x="13952" y="368"/>
                    <a:pt x="11485" y="1"/>
                    <a:pt x="9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82"/>
            <p:cNvSpPr/>
            <p:nvPr/>
          </p:nvSpPr>
          <p:spPr>
            <a:xfrm>
              <a:off x="2476775" y="4676025"/>
              <a:ext cx="405050" cy="270125"/>
            </a:xfrm>
            <a:custGeom>
              <a:avLst/>
              <a:gdLst/>
              <a:ahLst/>
              <a:cxnLst/>
              <a:rect l="l" t="t" r="r" b="b"/>
              <a:pathLst>
                <a:path w="16202" h="10805" extrusionOk="0">
                  <a:moveTo>
                    <a:pt x="12067" y="1"/>
                  </a:moveTo>
                  <a:lnTo>
                    <a:pt x="0" y="6606"/>
                  </a:lnTo>
                  <a:cubicBezTo>
                    <a:pt x="0" y="6606"/>
                    <a:pt x="1075" y="10416"/>
                    <a:pt x="7283" y="10804"/>
                  </a:cubicBezTo>
                  <a:lnTo>
                    <a:pt x="16202" y="5402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82"/>
            <p:cNvSpPr/>
            <p:nvPr/>
          </p:nvSpPr>
          <p:spPr>
            <a:xfrm>
              <a:off x="2476775" y="4654525"/>
              <a:ext cx="405025" cy="270150"/>
            </a:xfrm>
            <a:custGeom>
              <a:avLst/>
              <a:gdLst/>
              <a:ahLst/>
              <a:cxnLst/>
              <a:rect l="l" t="t" r="r" b="b"/>
              <a:pathLst>
                <a:path w="16201" h="10806" extrusionOk="0">
                  <a:moveTo>
                    <a:pt x="12065" y="1"/>
                  </a:moveTo>
                  <a:lnTo>
                    <a:pt x="0" y="6607"/>
                  </a:lnTo>
                  <a:cubicBezTo>
                    <a:pt x="0" y="6607"/>
                    <a:pt x="1075" y="10417"/>
                    <a:pt x="7283" y="10805"/>
                  </a:cubicBezTo>
                  <a:lnTo>
                    <a:pt x="16201" y="5402"/>
                  </a:lnTo>
                  <a:lnTo>
                    <a:pt x="12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82"/>
            <p:cNvSpPr/>
            <p:nvPr/>
          </p:nvSpPr>
          <p:spPr>
            <a:xfrm>
              <a:off x="1527225" y="3403875"/>
              <a:ext cx="2501050" cy="1464525"/>
            </a:xfrm>
            <a:custGeom>
              <a:avLst/>
              <a:gdLst/>
              <a:ahLst/>
              <a:cxnLst/>
              <a:rect l="l" t="t" r="r" b="b"/>
              <a:pathLst>
                <a:path w="100042" h="58581" extrusionOk="0">
                  <a:moveTo>
                    <a:pt x="59181" y="1"/>
                  </a:moveTo>
                  <a:cubicBezTo>
                    <a:pt x="58400" y="1"/>
                    <a:pt x="57577" y="191"/>
                    <a:pt x="56934" y="562"/>
                  </a:cubicBezTo>
                  <a:lnTo>
                    <a:pt x="1019" y="32845"/>
                  </a:lnTo>
                  <a:cubicBezTo>
                    <a:pt x="320" y="33248"/>
                    <a:pt x="1" y="33772"/>
                    <a:pt x="62" y="34256"/>
                  </a:cubicBezTo>
                  <a:lnTo>
                    <a:pt x="53" y="34253"/>
                  </a:lnTo>
                  <a:lnTo>
                    <a:pt x="53" y="34870"/>
                  </a:lnTo>
                  <a:lnTo>
                    <a:pt x="53" y="34885"/>
                  </a:lnTo>
                  <a:lnTo>
                    <a:pt x="62" y="35087"/>
                  </a:lnTo>
                  <a:cubicBezTo>
                    <a:pt x="99" y="35424"/>
                    <a:pt x="313" y="35742"/>
                    <a:pt x="733" y="35985"/>
                  </a:cubicBezTo>
                  <a:lnTo>
                    <a:pt x="39182" y="58184"/>
                  </a:lnTo>
                  <a:cubicBezTo>
                    <a:pt x="39644" y="58450"/>
                    <a:pt x="40262" y="58581"/>
                    <a:pt x="40909" y="58581"/>
                  </a:cubicBezTo>
                  <a:cubicBezTo>
                    <a:pt x="41689" y="58581"/>
                    <a:pt x="42512" y="58391"/>
                    <a:pt x="43154" y="58019"/>
                  </a:cubicBezTo>
                  <a:lnTo>
                    <a:pt x="99071" y="25735"/>
                  </a:lnTo>
                  <a:cubicBezTo>
                    <a:pt x="99696" y="25374"/>
                    <a:pt x="100014" y="24917"/>
                    <a:pt x="100033" y="24477"/>
                  </a:cubicBezTo>
                  <a:lnTo>
                    <a:pt x="100042" y="24476"/>
                  </a:lnTo>
                  <a:lnTo>
                    <a:pt x="100042" y="23446"/>
                  </a:lnTo>
                  <a:lnTo>
                    <a:pt x="100025" y="23448"/>
                  </a:lnTo>
                  <a:cubicBezTo>
                    <a:pt x="99973" y="23128"/>
                    <a:pt x="99757" y="22827"/>
                    <a:pt x="99356" y="22596"/>
                  </a:cubicBezTo>
                  <a:lnTo>
                    <a:pt x="60907" y="397"/>
                  </a:lnTo>
                  <a:cubicBezTo>
                    <a:pt x="60445" y="131"/>
                    <a:pt x="59828" y="1"/>
                    <a:pt x="59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82"/>
            <p:cNvSpPr/>
            <p:nvPr/>
          </p:nvSpPr>
          <p:spPr>
            <a:xfrm>
              <a:off x="1520075" y="3403875"/>
              <a:ext cx="2516500" cy="1443375"/>
            </a:xfrm>
            <a:custGeom>
              <a:avLst/>
              <a:gdLst/>
              <a:ahLst/>
              <a:cxnLst/>
              <a:rect l="l" t="t" r="r" b="b"/>
              <a:pathLst>
                <a:path w="100660" h="57735" extrusionOk="0">
                  <a:moveTo>
                    <a:pt x="59467" y="1"/>
                  </a:moveTo>
                  <a:cubicBezTo>
                    <a:pt x="58686" y="1"/>
                    <a:pt x="57863" y="191"/>
                    <a:pt x="57220" y="562"/>
                  </a:cubicBezTo>
                  <a:lnTo>
                    <a:pt x="1305" y="32845"/>
                  </a:lnTo>
                  <a:cubicBezTo>
                    <a:pt x="129" y="33524"/>
                    <a:pt x="1" y="34551"/>
                    <a:pt x="1019" y="35138"/>
                  </a:cubicBezTo>
                  <a:lnTo>
                    <a:pt x="39468" y="57337"/>
                  </a:lnTo>
                  <a:cubicBezTo>
                    <a:pt x="39929" y="57604"/>
                    <a:pt x="40546" y="57734"/>
                    <a:pt x="41193" y="57734"/>
                  </a:cubicBezTo>
                  <a:cubicBezTo>
                    <a:pt x="41974" y="57734"/>
                    <a:pt x="42797" y="57544"/>
                    <a:pt x="43440" y="57172"/>
                  </a:cubicBezTo>
                  <a:lnTo>
                    <a:pt x="99357" y="24890"/>
                  </a:lnTo>
                  <a:cubicBezTo>
                    <a:pt x="100532" y="24210"/>
                    <a:pt x="100659" y="23183"/>
                    <a:pt x="99642" y="22596"/>
                  </a:cubicBezTo>
                  <a:lnTo>
                    <a:pt x="61193" y="397"/>
                  </a:lnTo>
                  <a:cubicBezTo>
                    <a:pt x="60731" y="131"/>
                    <a:pt x="60114" y="1"/>
                    <a:pt x="59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82"/>
            <p:cNvSpPr/>
            <p:nvPr/>
          </p:nvSpPr>
          <p:spPr>
            <a:xfrm>
              <a:off x="1649275" y="4196075"/>
              <a:ext cx="975800" cy="626050"/>
            </a:xfrm>
            <a:custGeom>
              <a:avLst/>
              <a:gdLst/>
              <a:ahLst/>
              <a:cxnLst/>
              <a:rect l="l" t="t" r="r" b="b"/>
              <a:pathLst>
                <a:path w="39032" h="25042" extrusionOk="0">
                  <a:moveTo>
                    <a:pt x="0" y="0"/>
                  </a:moveTo>
                  <a:lnTo>
                    <a:pt x="0" y="2506"/>
                  </a:lnTo>
                  <a:lnTo>
                    <a:pt x="39031" y="25042"/>
                  </a:lnTo>
                  <a:lnTo>
                    <a:pt x="39031" y="22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82"/>
            <p:cNvSpPr/>
            <p:nvPr/>
          </p:nvSpPr>
          <p:spPr>
            <a:xfrm>
              <a:off x="2580650" y="4011925"/>
              <a:ext cx="2501025" cy="1464525"/>
            </a:xfrm>
            <a:custGeom>
              <a:avLst/>
              <a:gdLst/>
              <a:ahLst/>
              <a:cxnLst/>
              <a:rect l="l" t="t" r="r" b="b"/>
              <a:pathLst>
                <a:path w="100041" h="58581" extrusionOk="0">
                  <a:moveTo>
                    <a:pt x="59180" y="0"/>
                  </a:moveTo>
                  <a:cubicBezTo>
                    <a:pt x="58400" y="0"/>
                    <a:pt x="57577" y="191"/>
                    <a:pt x="56934" y="562"/>
                  </a:cubicBezTo>
                  <a:lnTo>
                    <a:pt x="1017" y="32845"/>
                  </a:lnTo>
                  <a:cubicBezTo>
                    <a:pt x="320" y="33249"/>
                    <a:pt x="1" y="33773"/>
                    <a:pt x="62" y="34257"/>
                  </a:cubicBezTo>
                  <a:lnTo>
                    <a:pt x="53" y="34253"/>
                  </a:lnTo>
                  <a:lnTo>
                    <a:pt x="53" y="34871"/>
                  </a:lnTo>
                  <a:lnTo>
                    <a:pt x="53" y="34885"/>
                  </a:lnTo>
                  <a:lnTo>
                    <a:pt x="62" y="35088"/>
                  </a:lnTo>
                  <a:cubicBezTo>
                    <a:pt x="98" y="35424"/>
                    <a:pt x="312" y="35743"/>
                    <a:pt x="733" y="35985"/>
                  </a:cubicBezTo>
                  <a:lnTo>
                    <a:pt x="39182" y="58184"/>
                  </a:lnTo>
                  <a:cubicBezTo>
                    <a:pt x="39643" y="58450"/>
                    <a:pt x="40260" y="58581"/>
                    <a:pt x="40907" y="58581"/>
                  </a:cubicBezTo>
                  <a:cubicBezTo>
                    <a:pt x="41688" y="58581"/>
                    <a:pt x="42511" y="58391"/>
                    <a:pt x="43154" y="58020"/>
                  </a:cubicBezTo>
                  <a:lnTo>
                    <a:pt x="99070" y="25736"/>
                  </a:lnTo>
                  <a:cubicBezTo>
                    <a:pt x="99695" y="25374"/>
                    <a:pt x="100014" y="24916"/>
                    <a:pt x="100032" y="24477"/>
                  </a:cubicBezTo>
                  <a:lnTo>
                    <a:pt x="100041" y="24475"/>
                  </a:lnTo>
                  <a:lnTo>
                    <a:pt x="100041" y="23446"/>
                  </a:lnTo>
                  <a:lnTo>
                    <a:pt x="100024" y="23448"/>
                  </a:lnTo>
                  <a:cubicBezTo>
                    <a:pt x="99973" y="23128"/>
                    <a:pt x="99756" y="22828"/>
                    <a:pt x="99355" y="22596"/>
                  </a:cubicBezTo>
                  <a:lnTo>
                    <a:pt x="60906" y="398"/>
                  </a:lnTo>
                  <a:cubicBezTo>
                    <a:pt x="60445" y="131"/>
                    <a:pt x="59827" y="0"/>
                    <a:pt x="59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82"/>
            <p:cNvSpPr/>
            <p:nvPr/>
          </p:nvSpPr>
          <p:spPr>
            <a:xfrm>
              <a:off x="2573500" y="4011925"/>
              <a:ext cx="2516500" cy="1443375"/>
            </a:xfrm>
            <a:custGeom>
              <a:avLst/>
              <a:gdLst/>
              <a:ahLst/>
              <a:cxnLst/>
              <a:rect l="l" t="t" r="r" b="b"/>
              <a:pathLst>
                <a:path w="100660" h="57735" extrusionOk="0">
                  <a:moveTo>
                    <a:pt x="59467" y="1"/>
                  </a:moveTo>
                  <a:cubicBezTo>
                    <a:pt x="58687" y="1"/>
                    <a:pt x="57863" y="191"/>
                    <a:pt x="57220" y="562"/>
                  </a:cubicBezTo>
                  <a:lnTo>
                    <a:pt x="1303" y="32845"/>
                  </a:lnTo>
                  <a:cubicBezTo>
                    <a:pt x="129" y="33525"/>
                    <a:pt x="1" y="34551"/>
                    <a:pt x="1019" y="35139"/>
                  </a:cubicBezTo>
                  <a:lnTo>
                    <a:pt x="39468" y="57338"/>
                  </a:lnTo>
                  <a:cubicBezTo>
                    <a:pt x="39929" y="57604"/>
                    <a:pt x="40546" y="57734"/>
                    <a:pt x="41193" y="57734"/>
                  </a:cubicBezTo>
                  <a:cubicBezTo>
                    <a:pt x="41974" y="57734"/>
                    <a:pt x="42797" y="57544"/>
                    <a:pt x="43440" y="57173"/>
                  </a:cubicBezTo>
                  <a:lnTo>
                    <a:pt x="99356" y="24889"/>
                  </a:lnTo>
                  <a:cubicBezTo>
                    <a:pt x="100531" y="24211"/>
                    <a:pt x="100659" y="23184"/>
                    <a:pt x="99641" y="22596"/>
                  </a:cubicBezTo>
                  <a:lnTo>
                    <a:pt x="61192" y="398"/>
                  </a:lnTo>
                  <a:cubicBezTo>
                    <a:pt x="60731" y="131"/>
                    <a:pt x="60114" y="1"/>
                    <a:pt x="59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82"/>
            <p:cNvSpPr/>
            <p:nvPr/>
          </p:nvSpPr>
          <p:spPr>
            <a:xfrm>
              <a:off x="2625050" y="4759450"/>
              <a:ext cx="975825" cy="626050"/>
            </a:xfrm>
            <a:custGeom>
              <a:avLst/>
              <a:gdLst/>
              <a:ahLst/>
              <a:cxnLst/>
              <a:rect l="l" t="t" r="r" b="b"/>
              <a:pathLst>
                <a:path w="39033" h="25042" extrusionOk="0">
                  <a:moveTo>
                    <a:pt x="0" y="0"/>
                  </a:moveTo>
                  <a:lnTo>
                    <a:pt x="0" y="2507"/>
                  </a:lnTo>
                  <a:lnTo>
                    <a:pt x="39032" y="25041"/>
                  </a:lnTo>
                  <a:lnTo>
                    <a:pt x="39032" y="22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82"/>
            <p:cNvSpPr/>
            <p:nvPr/>
          </p:nvSpPr>
          <p:spPr>
            <a:xfrm>
              <a:off x="3600850" y="4537625"/>
              <a:ext cx="1359950" cy="847875"/>
            </a:xfrm>
            <a:custGeom>
              <a:avLst/>
              <a:gdLst/>
              <a:ahLst/>
              <a:cxnLst/>
              <a:rect l="l" t="t" r="r" b="b"/>
              <a:pathLst>
                <a:path w="54398" h="33915" extrusionOk="0">
                  <a:moveTo>
                    <a:pt x="54398" y="1"/>
                  </a:moveTo>
                  <a:lnTo>
                    <a:pt x="0" y="31408"/>
                  </a:lnTo>
                  <a:lnTo>
                    <a:pt x="0" y="33914"/>
                  </a:lnTo>
                  <a:lnTo>
                    <a:pt x="54398" y="2507"/>
                  </a:lnTo>
                  <a:lnTo>
                    <a:pt x="54398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82"/>
            <p:cNvSpPr/>
            <p:nvPr/>
          </p:nvSpPr>
          <p:spPr>
            <a:xfrm>
              <a:off x="2625050" y="3974275"/>
              <a:ext cx="2335750" cy="1348550"/>
            </a:xfrm>
            <a:custGeom>
              <a:avLst/>
              <a:gdLst/>
              <a:ahLst/>
              <a:cxnLst/>
              <a:rect l="l" t="t" r="r" b="b"/>
              <a:pathLst>
                <a:path w="93430" h="53942" extrusionOk="0">
                  <a:moveTo>
                    <a:pt x="54399" y="0"/>
                  </a:moveTo>
                  <a:lnTo>
                    <a:pt x="0" y="31407"/>
                  </a:lnTo>
                  <a:lnTo>
                    <a:pt x="39032" y="53942"/>
                  </a:lnTo>
                  <a:lnTo>
                    <a:pt x="93430" y="22535"/>
                  </a:lnTo>
                  <a:lnTo>
                    <a:pt x="543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82"/>
            <p:cNvSpPr/>
            <p:nvPr/>
          </p:nvSpPr>
          <p:spPr>
            <a:xfrm>
              <a:off x="1649275" y="3410900"/>
              <a:ext cx="2335750" cy="1348575"/>
            </a:xfrm>
            <a:custGeom>
              <a:avLst/>
              <a:gdLst/>
              <a:ahLst/>
              <a:cxnLst/>
              <a:rect l="l" t="t" r="r" b="b"/>
              <a:pathLst>
                <a:path w="93430" h="53943" extrusionOk="0">
                  <a:moveTo>
                    <a:pt x="54398" y="0"/>
                  </a:moveTo>
                  <a:lnTo>
                    <a:pt x="0" y="31407"/>
                  </a:lnTo>
                  <a:lnTo>
                    <a:pt x="39031" y="53942"/>
                  </a:lnTo>
                  <a:lnTo>
                    <a:pt x="93430" y="22535"/>
                  </a:lnTo>
                  <a:lnTo>
                    <a:pt x="543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82"/>
            <p:cNvSpPr/>
            <p:nvPr/>
          </p:nvSpPr>
          <p:spPr>
            <a:xfrm>
              <a:off x="2625050" y="3974275"/>
              <a:ext cx="2304525" cy="1295400"/>
            </a:xfrm>
            <a:custGeom>
              <a:avLst/>
              <a:gdLst/>
              <a:ahLst/>
              <a:cxnLst/>
              <a:rect l="l" t="t" r="r" b="b"/>
              <a:pathLst>
                <a:path w="92181" h="51816" extrusionOk="0">
                  <a:moveTo>
                    <a:pt x="54399" y="0"/>
                  </a:moveTo>
                  <a:lnTo>
                    <a:pt x="0" y="31407"/>
                  </a:lnTo>
                  <a:cubicBezTo>
                    <a:pt x="0" y="31407"/>
                    <a:pt x="240" y="31393"/>
                    <a:pt x="691" y="31393"/>
                  </a:cubicBezTo>
                  <a:cubicBezTo>
                    <a:pt x="4516" y="31393"/>
                    <a:pt x="23498" y="32414"/>
                    <a:pt x="39032" y="51816"/>
                  </a:cubicBezTo>
                  <a:lnTo>
                    <a:pt x="92181" y="21814"/>
                  </a:lnTo>
                  <a:cubicBezTo>
                    <a:pt x="92181" y="21814"/>
                    <a:pt x="83649" y="6043"/>
                    <a:pt x="54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82"/>
            <p:cNvSpPr/>
            <p:nvPr/>
          </p:nvSpPr>
          <p:spPr>
            <a:xfrm>
              <a:off x="1691175" y="3440775"/>
              <a:ext cx="2293850" cy="1318700"/>
            </a:xfrm>
            <a:custGeom>
              <a:avLst/>
              <a:gdLst/>
              <a:ahLst/>
              <a:cxnLst/>
              <a:rect l="l" t="t" r="r" b="b"/>
              <a:pathLst>
                <a:path w="91754" h="52748" extrusionOk="0">
                  <a:moveTo>
                    <a:pt x="54959" y="1"/>
                  </a:moveTo>
                  <a:cubicBezTo>
                    <a:pt x="53509" y="1"/>
                    <a:pt x="52693" y="118"/>
                    <a:pt x="52693" y="118"/>
                  </a:cubicBezTo>
                  <a:lnTo>
                    <a:pt x="1" y="30212"/>
                  </a:lnTo>
                  <a:cubicBezTo>
                    <a:pt x="21215" y="33927"/>
                    <a:pt x="37355" y="52747"/>
                    <a:pt x="37355" y="52747"/>
                  </a:cubicBezTo>
                  <a:lnTo>
                    <a:pt x="91754" y="21340"/>
                  </a:lnTo>
                  <a:cubicBezTo>
                    <a:pt x="77075" y="1925"/>
                    <a:pt x="60825" y="1"/>
                    <a:pt x="54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82"/>
            <p:cNvSpPr/>
            <p:nvPr/>
          </p:nvSpPr>
          <p:spPr>
            <a:xfrm>
              <a:off x="4028250" y="4034125"/>
              <a:ext cx="752025" cy="428450"/>
            </a:xfrm>
            <a:custGeom>
              <a:avLst/>
              <a:gdLst/>
              <a:ahLst/>
              <a:cxnLst/>
              <a:rect l="l" t="t" r="r" b="b"/>
              <a:pathLst>
                <a:path w="30081" h="17138" fill="none" extrusionOk="0">
                  <a:moveTo>
                    <a:pt x="30081" y="17137"/>
                  </a:moveTo>
                  <a:cubicBezTo>
                    <a:pt x="26830" y="13042"/>
                    <a:pt x="18164" y="4484"/>
                    <a:pt x="1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82"/>
            <p:cNvSpPr/>
            <p:nvPr/>
          </p:nvSpPr>
          <p:spPr>
            <a:xfrm>
              <a:off x="3913600" y="4099850"/>
              <a:ext cx="752025" cy="428400"/>
            </a:xfrm>
            <a:custGeom>
              <a:avLst/>
              <a:gdLst/>
              <a:ahLst/>
              <a:cxnLst/>
              <a:rect l="l" t="t" r="r" b="b"/>
              <a:pathLst>
                <a:path w="30081" h="17136" fill="none" extrusionOk="0">
                  <a:moveTo>
                    <a:pt x="30081" y="17136"/>
                  </a:moveTo>
                  <a:cubicBezTo>
                    <a:pt x="26830" y="13042"/>
                    <a:pt x="18164" y="4482"/>
                    <a:pt x="0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82"/>
            <p:cNvSpPr/>
            <p:nvPr/>
          </p:nvSpPr>
          <p:spPr>
            <a:xfrm>
              <a:off x="3798950" y="4165550"/>
              <a:ext cx="752050" cy="428425"/>
            </a:xfrm>
            <a:custGeom>
              <a:avLst/>
              <a:gdLst/>
              <a:ahLst/>
              <a:cxnLst/>
              <a:rect l="l" t="t" r="r" b="b"/>
              <a:pathLst>
                <a:path w="30082" h="17137" fill="none" extrusionOk="0">
                  <a:moveTo>
                    <a:pt x="30081" y="17137"/>
                  </a:moveTo>
                  <a:cubicBezTo>
                    <a:pt x="26831" y="13043"/>
                    <a:pt x="18164" y="4483"/>
                    <a:pt x="0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82"/>
            <p:cNvSpPr/>
            <p:nvPr/>
          </p:nvSpPr>
          <p:spPr>
            <a:xfrm>
              <a:off x="3684300" y="4231275"/>
              <a:ext cx="752025" cy="428425"/>
            </a:xfrm>
            <a:custGeom>
              <a:avLst/>
              <a:gdLst/>
              <a:ahLst/>
              <a:cxnLst/>
              <a:rect l="l" t="t" r="r" b="b"/>
              <a:pathLst>
                <a:path w="30081" h="17137" fill="none" extrusionOk="0">
                  <a:moveTo>
                    <a:pt x="30080" y="17137"/>
                  </a:moveTo>
                  <a:cubicBezTo>
                    <a:pt x="26831" y="13042"/>
                    <a:pt x="18164" y="4483"/>
                    <a:pt x="1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82"/>
            <p:cNvSpPr/>
            <p:nvPr/>
          </p:nvSpPr>
          <p:spPr>
            <a:xfrm>
              <a:off x="3569650" y="4297000"/>
              <a:ext cx="752025" cy="428425"/>
            </a:xfrm>
            <a:custGeom>
              <a:avLst/>
              <a:gdLst/>
              <a:ahLst/>
              <a:cxnLst/>
              <a:rect l="l" t="t" r="r" b="b"/>
              <a:pathLst>
                <a:path w="30081" h="17137" fill="none" extrusionOk="0">
                  <a:moveTo>
                    <a:pt x="30081" y="17136"/>
                  </a:moveTo>
                  <a:cubicBezTo>
                    <a:pt x="26830" y="13041"/>
                    <a:pt x="18164" y="4483"/>
                    <a:pt x="1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82"/>
            <p:cNvSpPr/>
            <p:nvPr/>
          </p:nvSpPr>
          <p:spPr>
            <a:xfrm>
              <a:off x="3455025" y="4362725"/>
              <a:ext cx="752000" cy="428425"/>
            </a:xfrm>
            <a:custGeom>
              <a:avLst/>
              <a:gdLst/>
              <a:ahLst/>
              <a:cxnLst/>
              <a:rect l="l" t="t" r="r" b="b"/>
              <a:pathLst>
                <a:path w="30080" h="17137" fill="none" extrusionOk="0">
                  <a:moveTo>
                    <a:pt x="30080" y="17136"/>
                  </a:moveTo>
                  <a:cubicBezTo>
                    <a:pt x="26829" y="13041"/>
                    <a:pt x="18163" y="4483"/>
                    <a:pt x="0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82"/>
            <p:cNvSpPr/>
            <p:nvPr/>
          </p:nvSpPr>
          <p:spPr>
            <a:xfrm>
              <a:off x="3340375" y="4428425"/>
              <a:ext cx="752025" cy="428450"/>
            </a:xfrm>
            <a:custGeom>
              <a:avLst/>
              <a:gdLst/>
              <a:ahLst/>
              <a:cxnLst/>
              <a:rect l="l" t="t" r="r" b="b"/>
              <a:pathLst>
                <a:path w="30081" h="17138" fill="none" extrusionOk="0">
                  <a:moveTo>
                    <a:pt x="30080" y="17137"/>
                  </a:moveTo>
                  <a:cubicBezTo>
                    <a:pt x="26830" y="13042"/>
                    <a:pt x="18163" y="4484"/>
                    <a:pt x="1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82"/>
            <p:cNvSpPr/>
            <p:nvPr/>
          </p:nvSpPr>
          <p:spPr>
            <a:xfrm>
              <a:off x="3225700" y="4494150"/>
              <a:ext cx="752050" cy="428400"/>
            </a:xfrm>
            <a:custGeom>
              <a:avLst/>
              <a:gdLst/>
              <a:ahLst/>
              <a:cxnLst/>
              <a:rect l="l" t="t" r="r" b="b"/>
              <a:pathLst>
                <a:path w="30082" h="17136" fill="none" extrusionOk="0">
                  <a:moveTo>
                    <a:pt x="30082" y="17136"/>
                  </a:moveTo>
                  <a:cubicBezTo>
                    <a:pt x="26831" y="13042"/>
                    <a:pt x="18164" y="4482"/>
                    <a:pt x="1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82"/>
            <p:cNvSpPr/>
            <p:nvPr/>
          </p:nvSpPr>
          <p:spPr>
            <a:xfrm>
              <a:off x="3111075" y="4559850"/>
              <a:ext cx="752025" cy="428425"/>
            </a:xfrm>
            <a:custGeom>
              <a:avLst/>
              <a:gdLst/>
              <a:ahLst/>
              <a:cxnLst/>
              <a:rect l="l" t="t" r="r" b="b"/>
              <a:pathLst>
                <a:path w="30081" h="17137" fill="none" extrusionOk="0">
                  <a:moveTo>
                    <a:pt x="30081" y="17137"/>
                  </a:moveTo>
                  <a:cubicBezTo>
                    <a:pt x="26830" y="13043"/>
                    <a:pt x="18164" y="4483"/>
                    <a:pt x="0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82"/>
            <p:cNvSpPr/>
            <p:nvPr/>
          </p:nvSpPr>
          <p:spPr>
            <a:xfrm>
              <a:off x="2996425" y="4625575"/>
              <a:ext cx="752000" cy="428425"/>
            </a:xfrm>
            <a:custGeom>
              <a:avLst/>
              <a:gdLst/>
              <a:ahLst/>
              <a:cxnLst/>
              <a:rect l="l" t="t" r="r" b="b"/>
              <a:pathLst>
                <a:path w="30080" h="17137" fill="none" extrusionOk="0">
                  <a:moveTo>
                    <a:pt x="30080" y="17136"/>
                  </a:moveTo>
                  <a:cubicBezTo>
                    <a:pt x="26830" y="13041"/>
                    <a:pt x="18164" y="4483"/>
                    <a:pt x="0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82"/>
            <p:cNvSpPr/>
            <p:nvPr/>
          </p:nvSpPr>
          <p:spPr>
            <a:xfrm>
              <a:off x="2881775" y="4691300"/>
              <a:ext cx="752025" cy="428425"/>
            </a:xfrm>
            <a:custGeom>
              <a:avLst/>
              <a:gdLst/>
              <a:ahLst/>
              <a:cxnLst/>
              <a:rect l="l" t="t" r="r" b="b"/>
              <a:pathLst>
                <a:path w="30081" h="17137" fill="none" extrusionOk="0">
                  <a:moveTo>
                    <a:pt x="30080" y="17136"/>
                  </a:moveTo>
                  <a:cubicBezTo>
                    <a:pt x="26831" y="13041"/>
                    <a:pt x="18163" y="4483"/>
                    <a:pt x="1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82"/>
            <p:cNvSpPr/>
            <p:nvPr/>
          </p:nvSpPr>
          <p:spPr>
            <a:xfrm>
              <a:off x="3008925" y="3497750"/>
              <a:ext cx="855550" cy="443225"/>
            </a:xfrm>
            <a:custGeom>
              <a:avLst/>
              <a:gdLst/>
              <a:ahLst/>
              <a:cxnLst/>
              <a:rect l="l" t="t" r="r" b="b"/>
              <a:pathLst>
                <a:path w="34222" h="17729" fill="none" extrusionOk="0">
                  <a:moveTo>
                    <a:pt x="34221" y="17728"/>
                  </a:moveTo>
                  <a:cubicBezTo>
                    <a:pt x="30971" y="13633"/>
                    <a:pt x="17499" y="2075"/>
                    <a:pt x="1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82"/>
            <p:cNvSpPr/>
            <p:nvPr/>
          </p:nvSpPr>
          <p:spPr>
            <a:xfrm>
              <a:off x="2897250" y="3563475"/>
              <a:ext cx="846650" cy="447650"/>
            </a:xfrm>
            <a:custGeom>
              <a:avLst/>
              <a:gdLst/>
              <a:ahLst/>
              <a:cxnLst/>
              <a:rect l="l" t="t" r="r" b="b"/>
              <a:pathLst>
                <a:path w="33866" h="17906" fill="none" extrusionOk="0">
                  <a:moveTo>
                    <a:pt x="33866" y="17905"/>
                  </a:moveTo>
                  <a:cubicBezTo>
                    <a:pt x="30615" y="13811"/>
                    <a:pt x="17700" y="2240"/>
                    <a:pt x="0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82"/>
            <p:cNvSpPr/>
            <p:nvPr/>
          </p:nvSpPr>
          <p:spPr>
            <a:xfrm>
              <a:off x="2785575" y="3629200"/>
              <a:ext cx="837750" cy="452075"/>
            </a:xfrm>
            <a:custGeom>
              <a:avLst/>
              <a:gdLst/>
              <a:ahLst/>
              <a:cxnLst/>
              <a:rect l="l" t="t" r="r" b="b"/>
              <a:pathLst>
                <a:path w="33510" h="18083" fill="none" extrusionOk="0">
                  <a:moveTo>
                    <a:pt x="33510" y="18083"/>
                  </a:moveTo>
                  <a:cubicBezTo>
                    <a:pt x="30260" y="13988"/>
                    <a:pt x="17899" y="2406"/>
                    <a:pt x="0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82"/>
            <p:cNvSpPr/>
            <p:nvPr/>
          </p:nvSpPr>
          <p:spPr>
            <a:xfrm>
              <a:off x="2673875" y="3694925"/>
              <a:ext cx="828900" cy="456500"/>
            </a:xfrm>
            <a:custGeom>
              <a:avLst/>
              <a:gdLst/>
              <a:ahLst/>
              <a:cxnLst/>
              <a:rect l="l" t="t" r="r" b="b"/>
              <a:pathLst>
                <a:path w="33156" h="18260" fill="none" extrusionOk="0">
                  <a:moveTo>
                    <a:pt x="33155" y="18260"/>
                  </a:moveTo>
                  <a:cubicBezTo>
                    <a:pt x="29906" y="14165"/>
                    <a:pt x="18101" y="2572"/>
                    <a:pt x="1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82"/>
            <p:cNvSpPr/>
            <p:nvPr/>
          </p:nvSpPr>
          <p:spPr>
            <a:xfrm>
              <a:off x="2562175" y="3760625"/>
              <a:ext cx="820050" cy="460950"/>
            </a:xfrm>
            <a:custGeom>
              <a:avLst/>
              <a:gdLst/>
              <a:ahLst/>
              <a:cxnLst/>
              <a:rect l="l" t="t" r="r" b="b"/>
              <a:pathLst>
                <a:path w="32802" h="18438" fill="none" extrusionOk="0">
                  <a:moveTo>
                    <a:pt x="32802" y="18437"/>
                  </a:moveTo>
                  <a:cubicBezTo>
                    <a:pt x="29551" y="14343"/>
                    <a:pt x="18301" y="2739"/>
                    <a:pt x="1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82"/>
            <p:cNvSpPr/>
            <p:nvPr/>
          </p:nvSpPr>
          <p:spPr>
            <a:xfrm>
              <a:off x="2450500" y="3826325"/>
              <a:ext cx="811175" cy="465425"/>
            </a:xfrm>
            <a:custGeom>
              <a:avLst/>
              <a:gdLst/>
              <a:ahLst/>
              <a:cxnLst/>
              <a:rect l="l" t="t" r="r" b="b"/>
              <a:pathLst>
                <a:path w="32447" h="18617" fill="none" extrusionOk="0">
                  <a:moveTo>
                    <a:pt x="32446" y="18616"/>
                  </a:moveTo>
                  <a:cubicBezTo>
                    <a:pt x="29195" y="14521"/>
                    <a:pt x="18502" y="2906"/>
                    <a:pt x="0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82"/>
            <p:cNvSpPr/>
            <p:nvPr/>
          </p:nvSpPr>
          <p:spPr>
            <a:xfrm>
              <a:off x="2338800" y="3892050"/>
              <a:ext cx="802300" cy="469825"/>
            </a:xfrm>
            <a:custGeom>
              <a:avLst/>
              <a:gdLst/>
              <a:ahLst/>
              <a:cxnLst/>
              <a:rect l="l" t="t" r="r" b="b"/>
              <a:pathLst>
                <a:path w="32092" h="18793" fill="none" extrusionOk="0">
                  <a:moveTo>
                    <a:pt x="32091" y="18793"/>
                  </a:moveTo>
                  <a:cubicBezTo>
                    <a:pt x="28841" y="14698"/>
                    <a:pt x="18702" y="3072"/>
                    <a:pt x="0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82"/>
            <p:cNvSpPr/>
            <p:nvPr/>
          </p:nvSpPr>
          <p:spPr>
            <a:xfrm>
              <a:off x="2227100" y="3957775"/>
              <a:ext cx="793425" cy="474250"/>
            </a:xfrm>
            <a:custGeom>
              <a:avLst/>
              <a:gdLst/>
              <a:ahLst/>
              <a:cxnLst/>
              <a:rect l="l" t="t" r="r" b="b"/>
              <a:pathLst>
                <a:path w="31737" h="18970" fill="none" extrusionOk="0">
                  <a:moveTo>
                    <a:pt x="31737" y="18970"/>
                  </a:moveTo>
                  <a:cubicBezTo>
                    <a:pt x="28487" y="14876"/>
                    <a:pt x="18904" y="3238"/>
                    <a:pt x="0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82"/>
            <p:cNvSpPr/>
            <p:nvPr/>
          </p:nvSpPr>
          <p:spPr>
            <a:xfrm>
              <a:off x="2115425" y="4023500"/>
              <a:ext cx="784550" cy="478675"/>
            </a:xfrm>
            <a:custGeom>
              <a:avLst/>
              <a:gdLst/>
              <a:ahLst/>
              <a:cxnLst/>
              <a:rect l="l" t="t" r="r" b="b"/>
              <a:pathLst>
                <a:path w="31382" h="19147" fill="none" extrusionOk="0">
                  <a:moveTo>
                    <a:pt x="31381" y="19146"/>
                  </a:moveTo>
                  <a:cubicBezTo>
                    <a:pt x="28131" y="15052"/>
                    <a:pt x="19105" y="3403"/>
                    <a:pt x="1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82"/>
            <p:cNvSpPr/>
            <p:nvPr/>
          </p:nvSpPr>
          <p:spPr>
            <a:xfrm>
              <a:off x="2003750" y="4089225"/>
              <a:ext cx="775675" cy="483125"/>
            </a:xfrm>
            <a:custGeom>
              <a:avLst/>
              <a:gdLst/>
              <a:ahLst/>
              <a:cxnLst/>
              <a:rect l="l" t="t" r="r" b="b"/>
              <a:pathLst>
                <a:path w="31027" h="19325" fill="none" extrusionOk="0">
                  <a:moveTo>
                    <a:pt x="31026" y="19324"/>
                  </a:moveTo>
                  <a:cubicBezTo>
                    <a:pt x="27776" y="15229"/>
                    <a:pt x="19304" y="3570"/>
                    <a:pt x="0" y="0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82"/>
            <p:cNvSpPr/>
            <p:nvPr/>
          </p:nvSpPr>
          <p:spPr>
            <a:xfrm>
              <a:off x="1892050" y="4154900"/>
              <a:ext cx="766800" cy="487575"/>
            </a:xfrm>
            <a:custGeom>
              <a:avLst/>
              <a:gdLst/>
              <a:ahLst/>
              <a:cxnLst/>
              <a:rect l="l" t="t" r="r" b="b"/>
              <a:pathLst>
                <a:path w="30672" h="19503" fill="none" extrusionOk="0">
                  <a:moveTo>
                    <a:pt x="30672" y="19503"/>
                  </a:moveTo>
                  <a:cubicBezTo>
                    <a:pt x="27421" y="15408"/>
                    <a:pt x="19505" y="3738"/>
                    <a:pt x="0" y="1"/>
                  </a:cubicBezTo>
                </a:path>
              </a:pathLst>
            </a:custGeom>
            <a:noFill/>
            <a:ln w="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82"/>
            <p:cNvSpPr/>
            <p:nvPr/>
          </p:nvSpPr>
          <p:spPr>
            <a:xfrm>
              <a:off x="3427925" y="2705300"/>
              <a:ext cx="2197050" cy="1359825"/>
            </a:xfrm>
            <a:custGeom>
              <a:avLst/>
              <a:gdLst/>
              <a:ahLst/>
              <a:cxnLst/>
              <a:rect l="l" t="t" r="r" b="b"/>
              <a:pathLst>
                <a:path w="87882" h="54393" extrusionOk="0">
                  <a:moveTo>
                    <a:pt x="35851" y="0"/>
                  </a:moveTo>
                  <a:cubicBezTo>
                    <a:pt x="34254" y="0"/>
                    <a:pt x="32570" y="389"/>
                    <a:pt x="31255" y="1149"/>
                  </a:cubicBezTo>
                  <a:lnTo>
                    <a:pt x="2001" y="18038"/>
                  </a:lnTo>
                  <a:cubicBezTo>
                    <a:pt x="706" y="18786"/>
                    <a:pt x="39" y="19741"/>
                    <a:pt x="18" y="20649"/>
                  </a:cubicBezTo>
                  <a:lnTo>
                    <a:pt x="13" y="20649"/>
                  </a:lnTo>
                  <a:lnTo>
                    <a:pt x="13" y="24332"/>
                  </a:lnTo>
                  <a:lnTo>
                    <a:pt x="18" y="24332"/>
                  </a:lnTo>
                  <a:cubicBezTo>
                    <a:pt x="1" y="25111"/>
                    <a:pt x="457" y="25857"/>
                    <a:pt x="1418" y="26412"/>
                  </a:cubicBezTo>
                  <a:lnTo>
                    <a:pt x="48474" y="53581"/>
                  </a:lnTo>
                  <a:cubicBezTo>
                    <a:pt x="49418" y="54125"/>
                    <a:pt x="50680" y="54392"/>
                    <a:pt x="52003" y="54392"/>
                  </a:cubicBezTo>
                  <a:cubicBezTo>
                    <a:pt x="53600" y="54392"/>
                    <a:pt x="55284" y="54003"/>
                    <a:pt x="56599" y="53243"/>
                  </a:cubicBezTo>
                  <a:lnTo>
                    <a:pt x="85854" y="36353"/>
                  </a:lnTo>
                  <a:cubicBezTo>
                    <a:pt x="87207" y="35573"/>
                    <a:pt x="87881" y="34566"/>
                    <a:pt x="87842" y="33620"/>
                  </a:cubicBezTo>
                  <a:lnTo>
                    <a:pt x="87842" y="30075"/>
                  </a:lnTo>
                  <a:lnTo>
                    <a:pt x="87837" y="30075"/>
                  </a:lnTo>
                  <a:cubicBezTo>
                    <a:pt x="87860" y="29290"/>
                    <a:pt x="87405" y="28538"/>
                    <a:pt x="86438" y="27980"/>
                  </a:cubicBezTo>
                  <a:lnTo>
                    <a:pt x="39381" y="813"/>
                  </a:lnTo>
                  <a:cubicBezTo>
                    <a:pt x="38437" y="268"/>
                    <a:pt x="37174" y="0"/>
                    <a:pt x="35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82"/>
            <p:cNvSpPr/>
            <p:nvPr/>
          </p:nvSpPr>
          <p:spPr>
            <a:xfrm>
              <a:off x="3411275" y="2705275"/>
              <a:ext cx="2229675" cy="1267775"/>
            </a:xfrm>
            <a:custGeom>
              <a:avLst/>
              <a:gdLst/>
              <a:ahLst/>
              <a:cxnLst/>
              <a:rect l="l" t="t" r="r" b="b"/>
              <a:pathLst>
                <a:path w="89187" h="50711" extrusionOk="0">
                  <a:moveTo>
                    <a:pt x="36519" y="1"/>
                  </a:moveTo>
                  <a:cubicBezTo>
                    <a:pt x="34921" y="1"/>
                    <a:pt x="33237" y="390"/>
                    <a:pt x="31921" y="1150"/>
                  </a:cubicBezTo>
                  <a:lnTo>
                    <a:pt x="2667" y="18039"/>
                  </a:lnTo>
                  <a:cubicBezTo>
                    <a:pt x="262" y="19428"/>
                    <a:pt x="0" y="21528"/>
                    <a:pt x="2084" y="22731"/>
                  </a:cubicBezTo>
                  <a:lnTo>
                    <a:pt x="49140" y="49899"/>
                  </a:lnTo>
                  <a:cubicBezTo>
                    <a:pt x="50084" y="50444"/>
                    <a:pt x="51346" y="50711"/>
                    <a:pt x="52669" y="50711"/>
                  </a:cubicBezTo>
                  <a:cubicBezTo>
                    <a:pt x="54266" y="50711"/>
                    <a:pt x="55950" y="50322"/>
                    <a:pt x="57266" y="49562"/>
                  </a:cubicBezTo>
                  <a:lnTo>
                    <a:pt x="86520" y="32672"/>
                  </a:lnTo>
                  <a:cubicBezTo>
                    <a:pt x="88926" y="31284"/>
                    <a:pt x="89187" y="29183"/>
                    <a:pt x="87104" y="27981"/>
                  </a:cubicBezTo>
                  <a:lnTo>
                    <a:pt x="40047" y="812"/>
                  </a:lnTo>
                  <a:cubicBezTo>
                    <a:pt x="39104" y="268"/>
                    <a:pt x="37841" y="1"/>
                    <a:pt x="36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82"/>
            <p:cNvSpPr/>
            <p:nvPr/>
          </p:nvSpPr>
          <p:spPr>
            <a:xfrm>
              <a:off x="4038850" y="2003200"/>
              <a:ext cx="1172500" cy="1600275"/>
            </a:xfrm>
            <a:custGeom>
              <a:avLst/>
              <a:gdLst/>
              <a:ahLst/>
              <a:cxnLst/>
              <a:rect l="l" t="t" r="r" b="b"/>
              <a:pathLst>
                <a:path w="46900" h="64011" extrusionOk="0">
                  <a:moveTo>
                    <a:pt x="22572" y="1"/>
                  </a:moveTo>
                  <a:lnTo>
                    <a:pt x="20137" y="1407"/>
                  </a:lnTo>
                  <a:lnTo>
                    <a:pt x="20137" y="28806"/>
                  </a:lnTo>
                  <a:cubicBezTo>
                    <a:pt x="20137" y="32638"/>
                    <a:pt x="17447" y="37296"/>
                    <a:pt x="14130" y="39212"/>
                  </a:cubicBezTo>
                  <a:lnTo>
                    <a:pt x="1375" y="46576"/>
                  </a:lnTo>
                  <a:cubicBezTo>
                    <a:pt x="616" y="47015"/>
                    <a:pt x="1" y="48079"/>
                    <a:pt x="1" y="48955"/>
                  </a:cubicBezTo>
                  <a:cubicBezTo>
                    <a:pt x="1" y="49167"/>
                    <a:pt x="39" y="49348"/>
                    <a:pt x="104" y="49494"/>
                  </a:cubicBezTo>
                  <a:lnTo>
                    <a:pt x="103" y="49494"/>
                  </a:lnTo>
                  <a:lnTo>
                    <a:pt x="104" y="49496"/>
                  </a:lnTo>
                  <a:cubicBezTo>
                    <a:pt x="241" y="49800"/>
                    <a:pt x="597" y="50169"/>
                    <a:pt x="993" y="50353"/>
                  </a:cubicBezTo>
                  <a:lnTo>
                    <a:pt x="24611" y="63823"/>
                  </a:lnTo>
                  <a:cubicBezTo>
                    <a:pt x="24740" y="63945"/>
                    <a:pt x="24906" y="64010"/>
                    <a:pt x="25097" y="64010"/>
                  </a:cubicBezTo>
                  <a:cubicBezTo>
                    <a:pt x="25279" y="64010"/>
                    <a:pt x="25484" y="63951"/>
                    <a:pt x="25702" y="63826"/>
                  </a:cubicBezTo>
                  <a:lnTo>
                    <a:pt x="38682" y="56332"/>
                  </a:lnTo>
                  <a:cubicBezTo>
                    <a:pt x="43220" y="53712"/>
                    <a:pt x="46899" y="47340"/>
                    <a:pt x="46899" y="42099"/>
                  </a:cubicBezTo>
                  <a:lnTo>
                    <a:pt x="46899" y="14078"/>
                  </a:lnTo>
                  <a:lnTo>
                    <a:pt x="44465" y="15484"/>
                  </a:lnTo>
                  <a:lnTo>
                    <a:pt x="22572" y="2815"/>
                  </a:lnTo>
                  <a:lnTo>
                    <a:pt x="22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82"/>
            <p:cNvSpPr/>
            <p:nvPr/>
          </p:nvSpPr>
          <p:spPr>
            <a:xfrm>
              <a:off x="4042600" y="3151850"/>
              <a:ext cx="735450" cy="435600"/>
            </a:xfrm>
            <a:custGeom>
              <a:avLst/>
              <a:gdLst/>
              <a:ahLst/>
              <a:cxnLst/>
              <a:rect l="l" t="t" r="r" b="b"/>
              <a:pathLst>
                <a:path w="29418" h="17424" extrusionOk="0">
                  <a:moveTo>
                    <a:pt x="2315" y="1"/>
                  </a:moveTo>
                  <a:lnTo>
                    <a:pt x="1224" y="630"/>
                  </a:lnTo>
                  <a:cubicBezTo>
                    <a:pt x="687" y="941"/>
                    <a:pt x="227" y="1565"/>
                    <a:pt x="1" y="2215"/>
                  </a:cubicBezTo>
                  <a:lnTo>
                    <a:pt x="26344" y="17424"/>
                  </a:lnTo>
                  <a:lnTo>
                    <a:pt x="29418" y="15648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82"/>
            <p:cNvSpPr/>
            <p:nvPr/>
          </p:nvSpPr>
          <p:spPr>
            <a:xfrm>
              <a:off x="4647050" y="2355150"/>
              <a:ext cx="564300" cy="1248400"/>
            </a:xfrm>
            <a:custGeom>
              <a:avLst/>
              <a:gdLst/>
              <a:ahLst/>
              <a:cxnLst/>
              <a:rect l="l" t="t" r="r" b="b"/>
              <a:pathLst>
                <a:path w="22572" h="49936" extrusionOk="0">
                  <a:moveTo>
                    <a:pt x="22571" y="0"/>
                  </a:moveTo>
                  <a:lnTo>
                    <a:pt x="20137" y="1406"/>
                  </a:lnTo>
                  <a:lnTo>
                    <a:pt x="20137" y="28806"/>
                  </a:lnTo>
                  <a:cubicBezTo>
                    <a:pt x="20137" y="32637"/>
                    <a:pt x="17447" y="37297"/>
                    <a:pt x="14130" y="39212"/>
                  </a:cubicBezTo>
                  <a:lnTo>
                    <a:pt x="1375" y="46576"/>
                  </a:lnTo>
                  <a:cubicBezTo>
                    <a:pt x="616" y="47014"/>
                    <a:pt x="1" y="48079"/>
                    <a:pt x="1" y="48956"/>
                  </a:cubicBezTo>
                  <a:cubicBezTo>
                    <a:pt x="1" y="49576"/>
                    <a:pt x="310" y="49935"/>
                    <a:pt x="760" y="49935"/>
                  </a:cubicBezTo>
                  <a:cubicBezTo>
                    <a:pt x="945" y="49935"/>
                    <a:pt x="1153" y="49875"/>
                    <a:pt x="1374" y="49748"/>
                  </a:cubicBezTo>
                  <a:lnTo>
                    <a:pt x="14354" y="42254"/>
                  </a:lnTo>
                  <a:cubicBezTo>
                    <a:pt x="18892" y="39634"/>
                    <a:pt x="22571" y="33262"/>
                    <a:pt x="22571" y="28021"/>
                  </a:cubicBezTo>
                  <a:lnTo>
                    <a:pt x="225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82"/>
            <p:cNvSpPr/>
            <p:nvPr/>
          </p:nvSpPr>
          <p:spPr>
            <a:xfrm>
              <a:off x="3613400" y="291600"/>
              <a:ext cx="2390650" cy="3157100"/>
            </a:xfrm>
            <a:custGeom>
              <a:avLst/>
              <a:gdLst/>
              <a:ahLst/>
              <a:cxnLst/>
              <a:rect l="l" t="t" r="r" b="b"/>
              <a:pathLst>
                <a:path w="95626" h="126284" extrusionOk="0">
                  <a:moveTo>
                    <a:pt x="1" y="0"/>
                  </a:moveTo>
                  <a:lnTo>
                    <a:pt x="1" y="71073"/>
                  </a:lnTo>
                  <a:lnTo>
                    <a:pt x="95626" y="126283"/>
                  </a:lnTo>
                  <a:lnTo>
                    <a:pt x="95626" y="552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82"/>
            <p:cNvSpPr/>
            <p:nvPr/>
          </p:nvSpPr>
          <p:spPr>
            <a:xfrm>
              <a:off x="3656075" y="495525"/>
              <a:ext cx="2305325" cy="2749225"/>
            </a:xfrm>
            <a:custGeom>
              <a:avLst/>
              <a:gdLst/>
              <a:ahLst/>
              <a:cxnLst/>
              <a:rect l="l" t="t" r="r" b="b"/>
              <a:pathLst>
                <a:path w="92213" h="109969" extrusionOk="0">
                  <a:moveTo>
                    <a:pt x="2260" y="0"/>
                  </a:moveTo>
                  <a:cubicBezTo>
                    <a:pt x="1081" y="0"/>
                    <a:pt x="1" y="943"/>
                    <a:pt x="1" y="2260"/>
                  </a:cubicBezTo>
                  <a:lnTo>
                    <a:pt x="1" y="57077"/>
                  </a:lnTo>
                  <a:cubicBezTo>
                    <a:pt x="1" y="57883"/>
                    <a:pt x="431" y="58628"/>
                    <a:pt x="1129" y="59030"/>
                  </a:cubicBezTo>
                  <a:lnTo>
                    <a:pt x="88828" y="109663"/>
                  </a:lnTo>
                  <a:cubicBezTo>
                    <a:pt x="89191" y="109873"/>
                    <a:pt x="89577" y="109969"/>
                    <a:pt x="89952" y="109969"/>
                  </a:cubicBezTo>
                  <a:cubicBezTo>
                    <a:pt x="91131" y="109969"/>
                    <a:pt x="92212" y="109027"/>
                    <a:pt x="92212" y="107709"/>
                  </a:cubicBezTo>
                  <a:lnTo>
                    <a:pt x="92212" y="52893"/>
                  </a:lnTo>
                  <a:cubicBezTo>
                    <a:pt x="92212" y="52086"/>
                    <a:pt x="91782" y="51341"/>
                    <a:pt x="91084" y="50938"/>
                  </a:cubicBezTo>
                  <a:lnTo>
                    <a:pt x="3385" y="306"/>
                  </a:lnTo>
                  <a:cubicBezTo>
                    <a:pt x="3021" y="96"/>
                    <a:pt x="2636" y="0"/>
                    <a:pt x="2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82"/>
            <p:cNvSpPr/>
            <p:nvPr/>
          </p:nvSpPr>
          <p:spPr>
            <a:xfrm>
              <a:off x="4038850" y="675300"/>
              <a:ext cx="1472350" cy="2350725"/>
            </a:xfrm>
            <a:custGeom>
              <a:avLst/>
              <a:gdLst/>
              <a:ahLst/>
              <a:cxnLst/>
              <a:rect l="l" t="t" r="r" b="b"/>
              <a:pathLst>
                <a:path w="58894" h="94029" extrusionOk="0">
                  <a:moveTo>
                    <a:pt x="1" y="0"/>
                  </a:moveTo>
                  <a:lnTo>
                    <a:pt x="1" y="60027"/>
                  </a:lnTo>
                  <a:lnTo>
                    <a:pt x="58893" y="94029"/>
                  </a:lnTo>
                  <a:lnTo>
                    <a:pt x="58893" y="340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82"/>
            <p:cNvSpPr/>
            <p:nvPr/>
          </p:nvSpPr>
          <p:spPr>
            <a:xfrm>
              <a:off x="4140100" y="869700"/>
              <a:ext cx="1269850" cy="895775"/>
            </a:xfrm>
            <a:custGeom>
              <a:avLst/>
              <a:gdLst/>
              <a:ahLst/>
              <a:cxnLst/>
              <a:rect l="l" t="t" r="r" b="b"/>
              <a:pathLst>
                <a:path w="50794" h="35831" extrusionOk="0">
                  <a:moveTo>
                    <a:pt x="0" y="1"/>
                  </a:moveTo>
                  <a:lnTo>
                    <a:pt x="0" y="6505"/>
                  </a:lnTo>
                  <a:lnTo>
                    <a:pt x="50794" y="35831"/>
                  </a:lnTo>
                  <a:lnTo>
                    <a:pt x="50794" y="29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82"/>
            <p:cNvSpPr/>
            <p:nvPr/>
          </p:nvSpPr>
          <p:spPr>
            <a:xfrm>
              <a:off x="4140100" y="1142100"/>
              <a:ext cx="720425" cy="939275"/>
            </a:xfrm>
            <a:custGeom>
              <a:avLst/>
              <a:gdLst/>
              <a:ahLst/>
              <a:cxnLst/>
              <a:rect l="l" t="t" r="r" b="b"/>
              <a:pathLst>
                <a:path w="28817" h="37571" extrusionOk="0">
                  <a:moveTo>
                    <a:pt x="1106" y="0"/>
                  </a:moveTo>
                  <a:cubicBezTo>
                    <a:pt x="455" y="0"/>
                    <a:pt x="0" y="601"/>
                    <a:pt x="0" y="1607"/>
                  </a:cubicBezTo>
                  <a:lnTo>
                    <a:pt x="0" y="19328"/>
                  </a:lnTo>
                  <a:cubicBezTo>
                    <a:pt x="0" y="20678"/>
                    <a:pt x="821" y="22247"/>
                    <a:pt x="1835" y="22832"/>
                  </a:cubicBezTo>
                  <a:lnTo>
                    <a:pt x="26982" y="37350"/>
                  </a:lnTo>
                  <a:cubicBezTo>
                    <a:pt x="27240" y="37500"/>
                    <a:pt x="27487" y="37571"/>
                    <a:pt x="27710" y="37571"/>
                  </a:cubicBezTo>
                  <a:cubicBezTo>
                    <a:pt x="28361" y="37571"/>
                    <a:pt x="28816" y="36970"/>
                    <a:pt x="28816" y="35964"/>
                  </a:cubicBezTo>
                  <a:lnTo>
                    <a:pt x="28816" y="18243"/>
                  </a:lnTo>
                  <a:cubicBezTo>
                    <a:pt x="28816" y="16893"/>
                    <a:pt x="27995" y="15324"/>
                    <a:pt x="26982" y="14739"/>
                  </a:cubicBezTo>
                  <a:lnTo>
                    <a:pt x="1835" y="221"/>
                  </a:lnTo>
                  <a:cubicBezTo>
                    <a:pt x="1576" y="71"/>
                    <a:pt x="1329" y="0"/>
                    <a:pt x="1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82"/>
            <p:cNvSpPr/>
            <p:nvPr/>
          </p:nvSpPr>
          <p:spPr>
            <a:xfrm>
              <a:off x="4198150" y="1411875"/>
              <a:ext cx="604300" cy="399725"/>
            </a:xfrm>
            <a:custGeom>
              <a:avLst/>
              <a:gdLst/>
              <a:ahLst/>
              <a:cxnLst/>
              <a:rect l="l" t="t" r="r" b="b"/>
              <a:pathLst>
                <a:path w="24172" h="15989" extrusionOk="0">
                  <a:moveTo>
                    <a:pt x="704" y="1"/>
                  </a:moveTo>
                  <a:cubicBezTo>
                    <a:pt x="291" y="1"/>
                    <a:pt x="0" y="382"/>
                    <a:pt x="0" y="1016"/>
                  </a:cubicBezTo>
                  <a:cubicBezTo>
                    <a:pt x="0" y="1869"/>
                    <a:pt x="523" y="2867"/>
                    <a:pt x="1162" y="3236"/>
                  </a:cubicBezTo>
                  <a:lnTo>
                    <a:pt x="23011" y="15850"/>
                  </a:lnTo>
                  <a:cubicBezTo>
                    <a:pt x="23173" y="15944"/>
                    <a:pt x="23328" y="15988"/>
                    <a:pt x="23469" y="15988"/>
                  </a:cubicBezTo>
                  <a:cubicBezTo>
                    <a:pt x="23881" y="15988"/>
                    <a:pt x="24171" y="15607"/>
                    <a:pt x="24171" y="14973"/>
                  </a:cubicBezTo>
                  <a:cubicBezTo>
                    <a:pt x="24171" y="14121"/>
                    <a:pt x="23650" y="13123"/>
                    <a:pt x="23011" y="12753"/>
                  </a:cubicBezTo>
                  <a:lnTo>
                    <a:pt x="1162" y="139"/>
                  </a:lnTo>
                  <a:cubicBezTo>
                    <a:pt x="999" y="45"/>
                    <a:pt x="844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82"/>
            <p:cNvSpPr/>
            <p:nvPr/>
          </p:nvSpPr>
          <p:spPr>
            <a:xfrm>
              <a:off x="4198150" y="1265250"/>
              <a:ext cx="604300" cy="399700"/>
            </a:xfrm>
            <a:custGeom>
              <a:avLst/>
              <a:gdLst/>
              <a:ahLst/>
              <a:cxnLst/>
              <a:rect l="l" t="t" r="r" b="b"/>
              <a:pathLst>
                <a:path w="24172" h="15988" extrusionOk="0">
                  <a:moveTo>
                    <a:pt x="704" y="1"/>
                  </a:moveTo>
                  <a:cubicBezTo>
                    <a:pt x="291" y="1"/>
                    <a:pt x="0" y="382"/>
                    <a:pt x="0" y="1016"/>
                  </a:cubicBezTo>
                  <a:cubicBezTo>
                    <a:pt x="0" y="1867"/>
                    <a:pt x="523" y="2866"/>
                    <a:pt x="1162" y="3235"/>
                  </a:cubicBezTo>
                  <a:lnTo>
                    <a:pt x="23011" y="15849"/>
                  </a:lnTo>
                  <a:cubicBezTo>
                    <a:pt x="23174" y="15943"/>
                    <a:pt x="23329" y="15988"/>
                    <a:pt x="23469" y="15988"/>
                  </a:cubicBezTo>
                  <a:cubicBezTo>
                    <a:pt x="23881" y="15988"/>
                    <a:pt x="24171" y="15607"/>
                    <a:pt x="24171" y="14972"/>
                  </a:cubicBezTo>
                  <a:cubicBezTo>
                    <a:pt x="24171" y="14120"/>
                    <a:pt x="23650" y="13123"/>
                    <a:pt x="23011" y="12753"/>
                  </a:cubicBezTo>
                  <a:lnTo>
                    <a:pt x="1162" y="139"/>
                  </a:lnTo>
                  <a:cubicBezTo>
                    <a:pt x="999" y="45"/>
                    <a:pt x="844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82"/>
            <p:cNvSpPr/>
            <p:nvPr/>
          </p:nvSpPr>
          <p:spPr>
            <a:xfrm>
              <a:off x="4198150" y="1565850"/>
              <a:ext cx="604300" cy="399700"/>
            </a:xfrm>
            <a:custGeom>
              <a:avLst/>
              <a:gdLst/>
              <a:ahLst/>
              <a:cxnLst/>
              <a:rect l="l" t="t" r="r" b="b"/>
              <a:pathLst>
                <a:path w="24172" h="15988" extrusionOk="0">
                  <a:moveTo>
                    <a:pt x="703" y="0"/>
                  </a:moveTo>
                  <a:cubicBezTo>
                    <a:pt x="291" y="0"/>
                    <a:pt x="0" y="382"/>
                    <a:pt x="0" y="1016"/>
                  </a:cubicBezTo>
                  <a:cubicBezTo>
                    <a:pt x="0" y="1867"/>
                    <a:pt x="523" y="2866"/>
                    <a:pt x="1162" y="3235"/>
                  </a:cubicBezTo>
                  <a:lnTo>
                    <a:pt x="23011" y="15849"/>
                  </a:lnTo>
                  <a:cubicBezTo>
                    <a:pt x="23174" y="15943"/>
                    <a:pt x="23329" y="15988"/>
                    <a:pt x="23469" y="15988"/>
                  </a:cubicBezTo>
                  <a:cubicBezTo>
                    <a:pt x="23881" y="15988"/>
                    <a:pt x="24171" y="15607"/>
                    <a:pt x="24171" y="14971"/>
                  </a:cubicBezTo>
                  <a:cubicBezTo>
                    <a:pt x="24171" y="14120"/>
                    <a:pt x="23650" y="13121"/>
                    <a:pt x="23011" y="12753"/>
                  </a:cubicBezTo>
                  <a:lnTo>
                    <a:pt x="1162" y="138"/>
                  </a:lnTo>
                  <a:cubicBezTo>
                    <a:pt x="999" y="44"/>
                    <a:pt x="844" y="0"/>
                    <a:pt x="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82"/>
            <p:cNvSpPr/>
            <p:nvPr/>
          </p:nvSpPr>
          <p:spPr>
            <a:xfrm>
              <a:off x="4938200" y="1696200"/>
              <a:ext cx="471750" cy="609025"/>
            </a:xfrm>
            <a:custGeom>
              <a:avLst/>
              <a:gdLst/>
              <a:ahLst/>
              <a:cxnLst/>
              <a:rect l="l" t="t" r="r" b="b"/>
              <a:pathLst>
                <a:path w="18870" h="24361" extrusionOk="0">
                  <a:moveTo>
                    <a:pt x="5216" y="1"/>
                  </a:moveTo>
                  <a:cubicBezTo>
                    <a:pt x="4317" y="1"/>
                    <a:pt x="3488" y="208"/>
                    <a:pt x="2764" y="626"/>
                  </a:cubicBezTo>
                  <a:cubicBezTo>
                    <a:pt x="994" y="1647"/>
                    <a:pt x="1" y="3844"/>
                    <a:pt x="1" y="6734"/>
                  </a:cubicBezTo>
                  <a:cubicBezTo>
                    <a:pt x="1" y="9623"/>
                    <a:pt x="994" y="12968"/>
                    <a:pt x="2764" y="16033"/>
                  </a:cubicBezTo>
                  <a:cubicBezTo>
                    <a:pt x="4533" y="19097"/>
                    <a:pt x="6932" y="21630"/>
                    <a:pt x="9434" y="23075"/>
                  </a:cubicBezTo>
                  <a:cubicBezTo>
                    <a:pt x="10913" y="23928"/>
                    <a:pt x="12356" y="24361"/>
                    <a:pt x="13655" y="24361"/>
                  </a:cubicBezTo>
                  <a:cubicBezTo>
                    <a:pt x="14553" y="24361"/>
                    <a:pt x="15383" y="24154"/>
                    <a:pt x="16106" y="23736"/>
                  </a:cubicBezTo>
                  <a:cubicBezTo>
                    <a:pt x="17875" y="22715"/>
                    <a:pt x="18870" y="20517"/>
                    <a:pt x="18870" y="17628"/>
                  </a:cubicBezTo>
                  <a:cubicBezTo>
                    <a:pt x="18870" y="14738"/>
                    <a:pt x="17875" y="11394"/>
                    <a:pt x="16106" y="8329"/>
                  </a:cubicBezTo>
                  <a:cubicBezTo>
                    <a:pt x="14337" y="5265"/>
                    <a:pt x="11938" y="2731"/>
                    <a:pt x="9434" y="1287"/>
                  </a:cubicBezTo>
                  <a:cubicBezTo>
                    <a:pt x="7956" y="433"/>
                    <a:pt x="6514" y="1"/>
                    <a:pt x="5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82"/>
            <p:cNvSpPr/>
            <p:nvPr/>
          </p:nvSpPr>
          <p:spPr>
            <a:xfrm>
              <a:off x="5085050" y="1885800"/>
              <a:ext cx="178050" cy="229900"/>
            </a:xfrm>
            <a:custGeom>
              <a:avLst/>
              <a:gdLst/>
              <a:ahLst/>
              <a:cxnLst/>
              <a:rect l="l" t="t" r="r" b="b"/>
              <a:pathLst>
                <a:path w="7122" h="9196" extrusionOk="0">
                  <a:moveTo>
                    <a:pt x="1971" y="0"/>
                  </a:moveTo>
                  <a:cubicBezTo>
                    <a:pt x="803" y="0"/>
                    <a:pt x="1" y="932"/>
                    <a:pt x="1" y="2543"/>
                  </a:cubicBezTo>
                  <a:cubicBezTo>
                    <a:pt x="1" y="4812"/>
                    <a:pt x="1595" y="7573"/>
                    <a:pt x="3562" y="8709"/>
                  </a:cubicBezTo>
                  <a:cubicBezTo>
                    <a:pt x="4133" y="9039"/>
                    <a:pt x="4673" y="9195"/>
                    <a:pt x="5151" y="9195"/>
                  </a:cubicBezTo>
                  <a:cubicBezTo>
                    <a:pt x="6319" y="9195"/>
                    <a:pt x="7122" y="8264"/>
                    <a:pt x="7122" y="6653"/>
                  </a:cubicBezTo>
                  <a:cubicBezTo>
                    <a:pt x="7122" y="4383"/>
                    <a:pt x="5527" y="1622"/>
                    <a:pt x="3562" y="487"/>
                  </a:cubicBezTo>
                  <a:cubicBezTo>
                    <a:pt x="2990" y="157"/>
                    <a:pt x="2450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82"/>
            <p:cNvSpPr/>
            <p:nvPr/>
          </p:nvSpPr>
          <p:spPr>
            <a:xfrm>
              <a:off x="4140100" y="1785050"/>
              <a:ext cx="1269850" cy="796925"/>
            </a:xfrm>
            <a:custGeom>
              <a:avLst/>
              <a:gdLst/>
              <a:ahLst/>
              <a:cxnLst/>
              <a:rect l="l" t="t" r="r" b="b"/>
              <a:pathLst>
                <a:path w="50794" h="31877" extrusionOk="0">
                  <a:moveTo>
                    <a:pt x="883" y="0"/>
                  </a:moveTo>
                  <a:cubicBezTo>
                    <a:pt x="365" y="0"/>
                    <a:pt x="0" y="479"/>
                    <a:pt x="0" y="1276"/>
                  </a:cubicBezTo>
                  <a:cubicBezTo>
                    <a:pt x="0" y="2344"/>
                    <a:pt x="656" y="3598"/>
                    <a:pt x="1458" y="4061"/>
                  </a:cubicBezTo>
                  <a:lnTo>
                    <a:pt x="49336" y="31703"/>
                  </a:lnTo>
                  <a:cubicBezTo>
                    <a:pt x="49540" y="31821"/>
                    <a:pt x="49735" y="31876"/>
                    <a:pt x="49911" y="31876"/>
                  </a:cubicBezTo>
                  <a:cubicBezTo>
                    <a:pt x="50429" y="31876"/>
                    <a:pt x="50794" y="31399"/>
                    <a:pt x="50794" y="30602"/>
                  </a:cubicBezTo>
                  <a:cubicBezTo>
                    <a:pt x="50794" y="29532"/>
                    <a:pt x="50137" y="28280"/>
                    <a:pt x="49336" y="27817"/>
                  </a:cubicBezTo>
                  <a:lnTo>
                    <a:pt x="1458" y="174"/>
                  </a:lnTo>
                  <a:cubicBezTo>
                    <a:pt x="1254" y="56"/>
                    <a:pt x="1059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82"/>
            <p:cNvSpPr/>
            <p:nvPr/>
          </p:nvSpPr>
          <p:spPr>
            <a:xfrm>
              <a:off x="4140100" y="1982200"/>
              <a:ext cx="165075" cy="213175"/>
            </a:xfrm>
            <a:custGeom>
              <a:avLst/>
              <a:gdLst/>
              <a:ahLst/>
              <a:cxnLst/>
              <a:rect l="l" t="t" r="r" b="b"/>
              <a:pathLst>
                <a:path w="6603" h="8527" extrusionOk="0">
                  <a:moveTo>
                    <a:pt x="1826" y="1"/>
                  </a:moveTo>
                  <a:cubicBezTo>
                    <a:pt x="743" y="1"/>
                    <a:pt x="0" y="864"/>
                    <a:pt x="0" y="2358"/>
                  </a:cubicBezTo>
                  <a:cubicBezTo>
                    <a:pt x="0" y="4463"/>
                    <a:pt x="1478" y="7024"/>
                    <a:pt x="3301" y="8076"/>
                  </a:cubicBezTo>
                  <a:cubicBezTo>
                    <a:pt x="3831" y="8382"/>
                    <a:pt x="4332" y="8527"/>
                    <a:pt x="4776" y="8527"/>
                  </a:cubicBezTo>
                  <a:cubicBezTo>
                    <a:pt x="5859" y="8527"/>
                    <a:pt x="6603" y="7664"/>
                    <a:pt x="6603" y="6171"/>
                  </a:cubicBezTo>
                  <a:cubicBezTo>
                    <a:pt x="6603" y="4066"/>
                    <a:pt x="5124" y="1505"/>
                    <a:pt x="3301" y="452"/>
                  </a:cubicBezTo>
                  <a:cubicBezTo>
                    <a:pt x="2771" y="146"/>
                    <a:pt x="2270" y="1"/>
                    <a:pt x="1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82"/>
            <p:cNvSpPr/>
            <p:nvPr/>
          </p:nvSpPr>
          <p:spPr>
            <a:xfrm>
              <a:off x="4361025" y="2109775"/>
              <a:ext cx="165100" cy="213175"/>
            </a:xfrm>
            <a:custGeom>
              <a:avLst/>
              <a:gdLst/>
              <a:ahLst/>
              <a:cxnLst/>
              <a:rect l="l" t="t" r="r" b="b"/>
              <a:pathLst>
                <a:path w="6604" h="8527" extrusionOk="0">
                  <a:moveTo>
                    <a:pt x="1828" y="0"/>
                  </a:moveTo>
                  <a:cubicBezTo>
                    <a:pt x="745" y="0"/>
                    <a:pt x="1" y="864"/>
                    <a:pt x="1" y="2358"/>
                  </a:cubicBezTo>
                  <a:cubicBezTo>
                    <a:pt x="1" y="4463"/>
                    <a:pt x="1479" y="7023"/>
                    <a:pt x="3303" y="8076"/>
                  </a:cubicBezTo>
                  <a:cubicBezTo>
                    <a:pt x="3832" y="8382"/>
                    <a:pt x="4333" y="8527"/>
                    <a:pt x="4777" y="8527"/>
                  </a:cubicBezTo>
                  <a:cubicBezTo>
                    <a:pt x="5860" y="8527"/>
                    <a:pt x="6604" y="7663"/>
                    <a:pt x="6604" y="6169"/>
                  </a:cubicBezTo>
                  <a:cubicBezTo>
                    <a:pt x="6604" y="4065"/>
                    <a:pt x="5125" y="1505"/>
                    <a:pt x="3303" y="451"/>
                  </a:cubicBezTo>
                  <a:cubicBezTo>
                    <a:pt x="2773" y="145"/>
                    <a:pt x="2272" y="0"/>
                    <a:pt x="1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82"/>
            <p:cNvSpPr/>
            <p:nvPr/>
          </p:nvSpPr>
          <p:spPr>
            <a:xfrm>
              <a:off x="4581975" y="2237350"/>
              <a:ext cx="165125" cy="213175"/>
            </a:xfrm>
            <a:custGeom>
              <a:avLst/>
              <a:gdLst/>
              <a:ahLst/>
              <a:cxnLst/>
              <a:rect l="l" t="t" r="r" b="b"/>
              <a:pathLst>
                <a:path w="6605" h="8527" extrusionOk="0">
                  <a:moveTo>
                    <a:pt x="1828" y="0"/>
                  </a:moveTo>
                  <a:cubicBezTo>
                    <a:pt x="745" y="0"/>
                    <a:pt x="1" y="864"/>
                    <a:pt x="1" y="2357"/>
                  </a:cubicBezTo>
                  <a:cubicBezTo>
                    <a:pt x="1" y="4463"/>
                    <a:pt x="1479" y="7023"/>
                    <a:pt x="3303" y="8075"/>
                  </a:cubicBezTo>
                  <a:cubicBezTo>
                    <a:pt x="3833" y="8381"/>
                    <a:pt x="4334" y="8527"/>
                    <a:pt x="4778" y="8527"/>
                  </a:cubicBezTo>
                  <a:cubicBezTo>
                    <a:pt x="5861" y="8527"/>
                    <a:pt x="6604" y="7663"/>
                    <a:pt x="6604" y="6169"/>
                  </a:cubicBezTo>
                  <a:cubicBezTo>
                    <a:pt x="6604" y="4065"/>
                    <a:pt x="5126" y="1504"/>
                    <a:pt x="3303" y="451"/>
                  </a:cubicBezTo>
                  <a:cubicBezTo>
                    <a:pt x="2773" y="145"/>
                    <a:pt x="2272" y="0"/>
                    <a:pt x="1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82"/>
            <p:cNvSpPr/>
            <p:nvPr/>
          </p:nvSpPr>
          <p:spPr>
            <a:xfrm>
              <a:off x="4802950" y="2364925"/>
              <a:ext cx="165100" cy="213150"/>
            </a:xfrm>
            <a:custGeom>
              <a:avLst/>
              <a:gdLst/>
              <a:ahLst/>
              <a:cxnLst/>
              <a:rect l="l" t="t" r="r" b="b"/>
              <a:pathLst>
                <a:path w="6604" h="8526" extrusionOk="0">
                  <a:moveTo>
                    <a:pt x="1827" y="0"/>
                  </a:moveTo>
                  <a:cubicBezTo>
                    <a:pt x="744" y="0"/>
                    <a:pt x="0" y="864"/>
                    <a:pt x="0" y="2357"/>
                  </a:cubicBezTo>
                  <a:cubicBezTo>
                    <a:pt x="0" y="4463"/>
                    <a:pt x="1478" y="7023"/>
                    <a:pt x="3301" y="8075"/>
                  </a:cubicBezTo>
                  <a:cubicBezTo>
                    <a:pt x="3831" y="8381"/>
                    <a:pt x="4332" y="8526"/>
                    <a:pt x="4776" y="8526"/>
                  </a:cubicBezTo>
                  <a:cubicBezTo>
                    <a:pt x="5859" y="8526"/>
                    <a:pt x="6603" y="7663"/>
                    <a:pt x="6603" y="6169"/>
                  </a:cubicBezTo>
                  <a:cubicBezTo>
                    <a:pt x="6603" y="4064"/>
                    <a:pt x="5125" y="1504"/>
                    <a:pt x="3301" y="451"/>
                  </a:cubicBezTo>
                  <a:cubicBezTo>
                    <a:pt x="2772" y="145"/>
                    <a:pt x="2271" y="0"/>
                    <a:pt x="18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82"/>
            <p:cNvSpPr/>
            <p:nvPr/>
          </p:nvSpPr>
          <p:spPr>
            <a:xfrm>
              <a:off x="5023900" y="2492475"/>
              <a:ext cx="165100" cy="213175"/>
            </a:xfrm>
            <a:custGeom>
              <a:avLst/>
              <a:gdLst/>
              <a:ahLst/>
              <a:cxnLst/>
              <a:rect l="l" t="t" r="r" b="b"/>
              <a:pathLst>
                <a:path w="6604" h="8527" extrusionOk="0">
                  <a:moveTo>
                    <a:pt x="1828" y="0"/>
                  </a:moveTo>
                  <a:cubicBezTo>
                    <a:pt x="744" y="0"/>
                    <a:pt x="0" y="864"/>
                    <a:pt x="0" y="2358"/>
                  </a:cubicBezTo>
                  <a:cubicBezTo>
                    <a:pt x="0" y="4463"/>
                    <a:pt x="1479" y="7024"/>
                    <a:pt x="3302" y="8076"/>
                  </a:cubicBezTo>
                  <a:cubicBezTo>
                    <a:pt x="3832" y="8382"/>
                    <a:pt x="4333" y="8527"/>
                    <a:pt x="4777" y="8527"/>
                  </a:cubicBezTo>
                  <a:cubicBezTo>
                    <a:pt x="5860" y="8527"/>
                    <a:pt x="6604" y="7664"/>
                    <a:pt x="6604" y="6170"/>
                  </a:cubicBezTo>
                  <a:cubicBezTo>
                    <a:pt x="6604" y="4065"/>
                    <a:pt x="5125" y="1505"/>
                    <a:pt x="3302" y="451"/>
                  </a:cubicBezTo>
                  <a:cubicBezTo>
                    <a:pt x="2772" y="145"/>
                    <a:pt x="2271" y="0"/>
                    <a:pt x="1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82"/>
            <p:cNvSpPr/>
            <p:nvPr/>
          </p:nvSpPr>
          <p:spPr>
            <a:xfrm>
              <a:off x="6004025" y="1618075"/>
              <a:ext cx="93125" cy="1830625"/>
            </a:xfrm>
            <a:custGeom>
              <a:avLst/>
              <a:gdLst/>
              <a:ahLst/>
              <a:cxnLst/>
              <a:rect l="l" t="t" r="r" b="b"/>
              <a:pathLst>
                <a:path w="3725" h="73225" extrusionOk="0">
                  <a:moveTo>
                    <a:pt x="3724" y="1"/>
                  </a:moveTo>
                  <a:lnTo>
                    <a:pt x="1" y="2150"/>
                  </a:lnTo>
                  <a:lnTo>
                    <a:pt x="1" y="73224"/>
                  </a:lnTo>
                  <a:lnTo>
                    <a:pt x="3724" y="71074"/>
                  </a:lnTo>
                  <a:lnTo>
                    <a:pt x="3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82"/>
            <p:cNvSpPr/>
            <p:nvPr/>
          </p:nvSpPr>
          <p:spPr>
            <a:xfrm>
              <a:off x="3613400" y="238125"/>
              <a:ext cx="2483750" cy="1433975"/>
            </a:xfrm>
            <a:custGeom>
              <a:avLst/>
              <a:gdLst/>
              <a:ahLst/>
              <a:cxnLst/>
              <a:rect l="l" t="t" r="r" b="b"/>
              <a:pathLst>
                <a:path w="99350" h="57359" extrusionOk="0">
                  <a:moveTo>
                    <a:pt x="3724" y="0"/>
                  </a:moveTo>
                  <a:lnTo>
                    <a:pt x="1" y="2149"/>
                  </a:lnTo>
                  <a:lnTo>
                    <a:pt x="95626" y="57358"/>
                  </a:lnTo>
                  <a:lnTo>
                    <a:pt x="99349" y="5520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82"/>
            <p:cNvSpPr/>
            <p:nvPr/>
          </p:nvSpPr>
          <p:spPr>
            <a:xfrm>
              <a:off x="5244850" y="2649625"/>
              <a:ext cx="165100" cy="213175"/>
            </a:xfrm>
            <a:custGeom>
              <a:avLst/>
              <a:gdLst/>
              <a:ahLst/>
              <a:cxnLst/>
              <a:rect l="l" t="t" r="r" b="b"/>
              <a:pathLst>
                <a:path w="6604" h="8527" extrusionOk="0">
                  <a:moveTo>
                    <a:pt x="1828" y="0"/>
                  </a:moveTo>
                  <a:cubicBezTo>
                    <a:pt x="744" y="0"/>
                    <a:pt x="1" y="864"/>
                    <a:pt x="1" y="2358"/>
                  </a:cubicBezTo>
                  <a:cubicBezTo>
                    <a:pt x="1" y="4462"/>
                    <a:pt x="1478" y="7022"/>
                    <a:pt x="3302" y="8076"/>
                  </a:cubicBezTo>
                  <a:cubicBezTo>
                    <a:pt x="3832" y="8382"/>
                    <a:pt x="4332" y="8527"/>
                    <a:pt x="4776" y="8527"/>
                  </a:cubicBezTo>
                  <a:cubicBezTo>
                    <a:pt x="5860" y="8527"/>
                    <a:pt x="6604" y="7663"/>
                    <a:pt x="6604" y="6169"/>
                  </a:cubicBezTo>
                  <a:cubicBezTo>
                    <a:pt x="6604" y="4064"/>
                    <a:pt x="5125" y="1504"/>
                    <a:pt x="3302" y="451"/>
                  </a:cubicBezTo>
                  <a:cubicBezTo>
                    <a:pt x="2772" y="145"/>
                    <a:pt x="2271" y="0"/>
                    <a:pt x="1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7" name="Google Shape;1779;p79">
            <a:extLst>
              <a:ext uri="{FF2B5EF4-FFF2-40B4-BE49-F238E27FC236}">
                <a16:creationId xmlns:a16="http://schemas.microsoft.com/office/drawing/2014/main" id="{FDC4D077-AEDF-7E42-B7F2-813AF4A11B7B}"/>
              </a:ext>
            </a:extLst>
          </p:cNvPr>
          <p:cNvSpPr txBox="1"/>
          <p:nvPr/>
        </p:nvSpPr>
        <p:spPr>
          <a:xfrm>
            <a:off x="3899131" y="916510"/>
            <a:ext cx="5014834" cy="377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1)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https://www.sciencedirect.com/science/article/pii/S2667102621000887#:~:text=Machine%20learning%20(ML)%20is%20one,by%20analysing%20the%20tumour%20size</a:t>
            </a:r>
            <a:endParaRPr lang="en-US" dirty="0"/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2)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https://www.sciencedirect.com/science/article/pii/S2667102621000887#:~:text=Machine%20learning%20(ML)%20is%20one,by%20analysing%20the%20tumour%20size</a:t>
            </a:r>
            <a:endParaRPr lang="en-US" dirty="0"/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3)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https://www.kaggle.com/nasrulhakim86/breast-cancer-4)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histopathology-images-classification</a:t>
            </a:r>
            <a:endParaRPr lang="en-US" dirty="0"/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5)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6"/>
              </a:rPr>
              <a:t>http://www.nature.com/articles/srep27327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6"/>
              </a:rPr>
              <a:t>6</a:t>
            </a:r>
            <a:r>
              <a:rPr lang="en-US" dirty="0"/>
              <a:t>)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7"/>
              </a:rPr>
              <a:t>https://archive.ics.uci.edu/ml/datasets/breast+cancer+wisconsin+%28original%29</a:t>
            </a:r>
            <a:endParaRPr lang="en-US" dirty="0"/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81"/>
          <p:cNvSpPr txBox="1">
            <a:spLocks noGrp="1"/>
          </p:cNvSpPr>
          <p:nvPr>
            <p:ph type="title"/>
          </p:nvPr>
        </p:nvSpPr>
        <p:spPr>
          <a:xfrm>
            <a:off x="795011" y="1162998"/>
            <a:ext cx="360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881" name="Google Shape;1881;p81"/>
          <p:cNvSpPr txBox="1">
            <a:spLocks noGrp="1"/>
          </p:cNvSpPr>
          <p:nvPr>
            <p:ph type="subTitle" idx="1"/>
          </p:nvPr>
        </p:nvSpPr>
        <p:spPr>
          <a:xfrm>
            <a:off x="535432" y="2055383"/>
            <a:ext cx="3876813" cy="2222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hope to help you stay healthy.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you want to examine yourself, we will help you with our requests.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are here for you, don't worry we are with.</a:t>
            </a:r>
            <a:endParaRPr sz="1800" dirty="0"/>
          </a:p>
        </p:txBody>
      </p:sp>
      <p:grpSp>
        <p:nvGrpSpPr>
          <p:cNvPr id="1882" name="Google Shape;1882;p81"/>
          <p:cNvGrpSpPr/>
          <p:nvPr/>
        </p:nvGrpSpPr>
        <p:grpSpPr>
          <a:xfrm>
            <a:off x="4769745" y="714269"/>
            <a:ext cx="3715428" cy="3829038"/>
            <a:chOff x="4769745" y="714269"/>
            <a:chExt cx="3715428" cy="3829038"/>
          </a:xfrm>
        </p:grpSpPr>
        <p:sp>
          <p:nvSpPr>
            <p:cNvPr id="1883" name="Google Shape;1883;p81"/>
            <p:cNvSpPr/>
            <p:nvPr/>
          </p:nvSpPr>
          <p:spPr>
            <a:xfrm>
              <a:off x="4843103" y="4092742"/>
              <a:ext cx="1258084" cy="370426"/>
            </a:xfrm>
            <a:custGeom>
              <a:avLst/>
              <a:gdLst/>
              <a:ahLst/>
              <a:cxnLst/>
              <a:rect l="l" t="t" r="r" b="b"/>
              <a:pathLst>
                <a:path w="68823" h="20264" extrusionOk="0">
                  <a:moveTo>
                    <a:pt x="62106" y="16230"/>
                  </a:moveTo>
                  <a:lnTo>
                    <a:pt x="60196" y="17029"/>
                  </a:lnTo>
                  <a:cubicBezTo>
                    <a:pt x="54275" y="19510"/>
                    <a:pt x="44700" y="20263"/>
                    <a:pt x="38613" y="18941"/>
                  </a:cubicBezTo>
                  <a:lnTo>
                    <a:pt x="6831" y="12028"/>
                  </a:lnTo>
                  <a:cubicBezTo>
                    <a:pt x="1819" y="10937"/>
                    <a:pt x="0" y="8075"/>
                    <a:pt x="2871" y="5458"/>
                  </a:cubicBezTo>
                  <a:lnTo>
                    <a:pt x="3787" y="4620"/>
                  </a:lnTo>
                  <a:cubicBezTo>
                    <a:pt x="6987" y="1702"/>
                    <a:pt x="14705" y="1"/>
                    <a:pt x="20853" y="1114"/>
                  </a:cubicBezTo>
                  <a:lnTo>
                    <a:pt x="60550" y="8300"/>
                  </a:lnTo>
                  <a:cubicBezTo>
                    <a:pt x="68299" y="9703"/>
                    <a:pt x="68823" y="13417"/>
                    <a:pt x="62106" y="1623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81"/>
            <p:cNvSpPr/>
            <p:nvPr/>
          </p:nvSpPr>
          <p:spPr>
            <a:xfrm>
              <a:off x="4854491" y="3756445"/>
              <a:ext cx="1132519" cy="644004"/>
            </a:xfrm>
            <a:custGeom>
              <a:avLst/>
              <a:gdLst/>
              <a:ahLst/>
              <a:cxnLst/>
              <a:rect l="l" t="t" r="r" b="b"/>
              <a:pathLst>
                <a:path w="61954" h="35230" extrusionOk="0">
                  <a:moveTo>
                    <a:pt x="60593" y="23063"/>
                  </a:moveTo>
                  <a:lnTo>
                    <a:pt x="60180" y="24959"/>
                  </a:lnTo>
                  <a:cubicBezTo>
                    <a:pt x="58818" y="31221"/>
                    <a:pt x="52581" y="35230"/>
                    <a:pt x="46319" y="33868"/>
                  </a:cubicBezTo>
                  <a:lnTo>
                    <a:pt x="10270" y="26028"/>
                  </a:lnTo>
                  <a:cubicBezTo>
                    <a:pt x="4009" y="24667"/>
                    <a:pt x="0" y="18429"/>
                    <a:pt x="1361" y="12167"/>
                  </a:cubicBezTo>
                  <a:lnTo>
                    <a:pt x="1774" y="10271"/>
                  </a:lnTo>
                  <a:cubicBezTo>
                    <a:pt x="3135" y="4009"/>
                    <a:pt x="9373" y="0"/>
                    <a:pt x="15634" y="1362"/>
                  </a:cubicBezTo>
                  <a:lnTo>
                    <a:pt x="51684" y="9201"/>
                  </a:lnTo>
                  <a:cubicBezTo>
                    <a:pt x="57946" y="10563"/>
                    <a:pt x="61954" y="16801"/>
                    <a:pt x="60593" y="23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81"/>
            <p:cNvSpPr/>
            <p:nvPr/>
          </p:nvSpPr>
          <p:spPr>
            <a:xfrm>
              <a:off x="4854491" y="3756445"/>
              <a:ext cx="679248" cy="556772"/>
            </a:xfrm>
            <a:custGeom>
              <a:avLst/>
              <a:gdLst/>
              <a:ahLst/>
              <a:cxnLst/>
              <a:rect l="l" t="t" r="r" b="b"/>
              <a:pathLst>
                <a:path w="37158" h="30458" extrusionOk="0">
                  <a:moveTo>
                    <a:pt x="15634" y="1362"/>
                  </a:moveTo>
                  <a:cubicBezTo>
                    <a:pt x="9373" y="0"/>
                    <a:pt x="3135" y="4009"/>
                    <a:pt x="1774" y="10269"/>
                  </a:cubicBezTo>
                  <a:lnTo>
                    <a:pt x="1361" y="12167"/>
                  </a:lnTo>
                  <a:cubicBezTo>
                    <a:pt x="0" y="18429"/>
                    <a:pt x="4009" y="24665"/>
                    <a:pt x="10270" y="26028"/>
                  </a:cubicBezTo>
                  <a:lnTo>
                    <a:pt x="30639" y="30457"/>
                  </a:lnTo>
                  <a:cubicBezTo>
                    <a:pt x="25049" y="28624"/>
                    <a:pt x="21610" y="22779"/>
                    <a:pt x="22886" y="16912"/>
                  </a:cubicBezTo>
                  <a:lnTo>
                    <a:pt x="23297" y="15014"/>
                  </a:lnTo>
                  <a:cubicBezTo>
                    <a:pt x="24660" y="8752"/>
                    <a:pt x="30897" y="4743"/>
                    <a:pt x="37158" y="61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81"/>
            <p:cNvSpPr/>
            <p:nvPr/>
          </p:nvSpPr>
          <p:spPr>
            <a:xfrm>
              <a:off x="4769745" y="3132822"/>
              <a:ext cx="1105355" cy="325439"/>
            </a:xfrm>
            <a:custGeom>
              <a:avLst/>
              <a:gdLst/>
              <a:ahLst/>
              <a:cxnLst/>
              <a:rect l="l" t="t" r="r" b="b"/>
              <a:pathLst>
                <a:path w="60468" h="17803" extrusionOk="0">
                  <a:moveTo>
                    <a:pt x="5903" y="14257"/>
                  </a:moveTo>
                  <a:lnTo>
                    <a:pt x="7579" y="14960"/>
                  </a:lnTo>
                  <a:cubicBezTo>
                    <a:pt x="12783" y="17139"/>
                    <a:pt x="21196" y="17803"/>
                    <a:pt x="26543" y="16639"/>
                  </a:cubicBezTo>
                  <a:lnTo>
                    <a:pt x="54466" y="10567"/>
                  </a:lnTo>
                  <a:cubicBezTo>
                    <a:pt x="58870" y="9609"/>
                    <a:pt x="60468" y="7095"/>
                    <a:pt x="57946" y="4794"/>
                  </a:cubicBezTo>
                  <a:lnTo>
                    <a:pt x="57140" y="4058"/>
                  </a:lnTo>
                  <a:cubicBezTo>
                    <a:pt x="54330" y="1494"/>
                    <a:pt x="47547" y="0"/>
                    <a:pt x="42147" y="979"/>
                  </a:cubicBezTo>
                  <a:lnTo>
                    <a:pt x="7270" y="7291"/>
                  </a:lnTo>
                  <a:cubicBezTo>
                    <a:pt x="462" y="8525"/>
                    <a:pt x="0" y="11787"/>
                    <a:pt x="5903" y="14257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81"/>
            <p:cNvSpPr/>
            <p:nvPr/>
          </p:nvSpPr>
          <p:spPr>
            <a:xfrm>
              <a:off x="4870048" y="2837308"/>
              <a:ext cx="995090" cy="565857"/>
            </a:xfrm>
            <a:custGeom>
              <a:avLst/>
              <a:gdLst/>
              <a:ahLst/>
              <a:cxnLst/>
              <a:rect l="l" t="t" r="r" b="b"/>
              <a:pathLst>
                <a:path w="54436" h="30955" extrusionOk="0">
                  <a:moveTo>
                    <a:pt x="1197" y="20263"/>
                  </a:moveTo>
                  <a:lnTo>
                    <a:pt x="1560" y="21930"/>
                  </a:lnTo>
                  <a:cubicBezTo>
                    <a:pt x="2755" y="27432"/>
                    <a:pt x="8236" y="30955"/>
                    <a:pt x="13737" y="29757"/>
                  </a:cubicBezTo>
                  <a:lnTo>
                    <a:pt x="45411" y="22870"/>
                  </a:lnTo>
                  <a:cubicBezTo>
                    <a:pt x="50913" y="21673"/>
                    <a:pt x="54435" y="16193"/>
                    <a:pt x="53238" y="10691"/>
                  </a:cubicBezTo>
                  <a:lnTo>
                    <a:pt x="52876" y="9025"/>
                  </a:lnTo>
                  <a:cubicBezTo>
                    <a:pt x="51679" y="3522"/>
                    <a:pt x="46200" y="1"/>
                    <a:pt x="40698" y="1196"/>
                  </a:cubicBezTo>
                  <a:lnTo>
                    <a:pt x="9024" y="8085"/>
                  </a:lnTo>
                  <a:cubicBezTo>
                    <a:pt x="3523" y="9281"/>
                    <a:pt x="1" y="14762"/>
                    <a:pt x="1197" y="202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81"/>
            <p:cNvSpPr/>
            <p:nvPr/>
          </p:nvSpPr>
          <p:spPr>
            <a:xfrm>
              <a:off x="5268314" y="2837326"/>
              <a:ext cx="596824" cy="489209"/>
            </a:xfrm>
            <a:custGeom>
              <a:avLst/>
              <a:gdLst/>
              <a:ahLst/>
              <a:cxnLst/>
              <a:rect l="l" t="t" r="r" b="b"/>
              <a:pathLst>
                <a:path w="32649" h="26762" extrusionOk="0">
                  <a:moveTo>
                    <a:pt x="18911" y="1196"/>
                  </a:moveTo>
                  <a:cubicBezTo>
                    <a:pt x="24413" y="1"/>
                    <a:pt x="29892" y="3522"/>
                    <a:pt x="31089" y="9024"/>
                  </a:cubicBezTo>
                  <a:lnTo>
                    <a:pt x="31453" y="10690"/>
                  </a:lnTo>
                  <a:cubicBezTo>
                    <a:pt x="32648" y="16192"/>
                    <a:pt x="29126" y="21672"/>
                    <a:pt x="23625" y="22869"/>
                  </a:cubicBezTo>
                  <a:lnTo>
                    <a:pt x="5727" y="26761"/>
                  </a:lnTo>
                  <a:cubicBezTo>
                    <a:pt x="10638" y="25150"/>
                    <a:pt x="13662" y="20014"/>
                    <a:pt x="12540" y="14859"/>
                  </a:cubicBezTo>
                  <a:lnTo>
                    <a:pt x="12177" y="13192"/>
                  </a:lnTo>
                  <a:cubicBezTo>
                    <a:pt x="10981" y="7690"/>
                    <a:pt x="5501" y="4167"/>
                    <a:pt x="0" y="53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Google Shape;1889;p81"/>
            <p:cNvSpPr/>
            <p:nvPr/>
          </p:nvSpPr>
          <p:spPr>
            <a:xfrm>
              <a:off x="5666233" y="3488899"/>
              <a:ext cx="2529495" cy="496942"/>
            </a:xfrm>
            <a:custGeom>
              <a:avLst/>
              <a:gdLst/>
              <a:ahLst/>
              <a:cxnLst/>
              <a:rect l="l" t="t" r="r" b="b"/>
              <a:pathLst>
                <a:path w="138375" h="27185" extrusionOk="0">
                  <a:moveTo>
                    <a:pt x="138374" y="13592"/>
                  </a:moveTo>
                  <a:cubicBezTo>
                    <a:pt x="138374" y="21099"/>
                    <a:pt x="107398" y="27184"/>
                    <a:pt x="69187" y="27184"/>
                  </a:cubicBezTo>
                  <a:cubicBezTo>
                    <a:pt x="30977" y="27184"/>
                    <a:pt x="1" y="21099"/>
                    <a:pt x="1" y="13592"/>
                  </a:cubicBezTo>
                  <a:cubicBezTo>
                    <a:pt x="1" y="6086"/>
                    <a:pt x="30977" y="1"/>
                    <a:pt x="69187" y="1"/>
                  </a:cubicBezTo>
                  <a:cubicBezTo>
                    <a:pt x="107399" y="1"/>
                    <a:pt x="138374" y="6086"/>
                    <a:pt x="138374" y="13592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81"/>
            <p:cNvSpPr/>
            <p:nvPr/>
          </p:nvSpPr>
          <p:spPr>
            <a:xfrm>
              <a:off x="5716521" y="1140193"/>
              <a:ext cx="2076480" cy="2715512"/>
            </a:xfrm>
            <a:custGeom>
              <a:avLst/>
              <a:gdLst/>
              <a:ahLst/>
              <a:cxnLst/>
              <a:rect l="l" t="t" r="r" b="b"/>
              <a:pathLst>
                <a:path w="113593" h="148551" extrusionOk="0">
                  <a:moveTo>
                    <a:pt x="113592" y="26223"/>
                  </a:moveTo>
                  <a:cubicBezTo>
                    <a:pt x="113592" y="19252"/>
                    <a:pt x="102912" y="0"/>
                    <a:pt x="56796" y="0"/>
                  </a:cubicBezTo>
                  <a:cubicBezTo>
                    <a:pt x="11651" y="0"/>
                    <a:pt x="1" y="19252"/>
                    <a:pt x="1" y="26223"/>
                  </a:cubicBezTo>
                  <a:cubicBezTo>
                    <a:pt x="1" y="26407"/>
                    <a:pt x="28" y="26590"/>
                    <a:pt x="63" y="26773"/>
                  </a:cubicBezTo>
                  <a:cubicBezTo>
                    <a:pt x="22" y="26975"/>
                    <a:pt x="1" y="27181"/>
                    <a:pt x="1" y="27389"/>
                  </a:cubicBezTo>
                  <a:lnTo>
                    <a:pt x="1" y="134763"/>
                  </a:lnTo>
                  <a:cubicBezTo>
                    <a:pt x="1" y="134970"/>
                    <a:pt x="22" y="135176"/>
                    <a:pt x="63" y="135379"/>
                  </a:cubicBezTo>
                  <a:cubicBezTo>
                    <a:pt x="28" y="135561"/>
                    <a:pt x="1" y="135745"/>
                    <a:pt x="1" y="135928"/>
                  </a:cubicBezTo>
                  <a:cubicBezTo>
                    <a:pt x="1" y="142899"/>
                    <a:pt x="25429" y="148550"/>
                    <a:pt x="56796" y="148550"/>
                  </a:cubicBezTo>
                  <a:cubicBezTo>
                    <a:pt x="88163" y="148550"/>
                    <a:pt x="113592" y="142899"/>
                    <a:pt x="113592" y="135928"/>
                  </a:cubicBezTo>
                  <a:cubicBezTo>
                    <a:pt x="113592" y="135744"/>
                    <a:pt x="113564" y="135561"/>
                    <a:pt x="113529" y="135379"/>
                  </a:cubicBezTo>
                  <a:cubicBezTo>
                    <a:pt x="113570" y="135176"/>
                    <a:pt x="113591" y="134970"/>
                    <a:pt x="113592" y="134763"/>
                  </a:cubicBezTo>
                  <a:lnTo>
                    <a:pt x="113592" y="27390"/>
                  </a:lnTo>
                  <a:cubicBezTo>
                    <a:pt x="113591" y="27183"/>
                    <a:pt x="113570" y="26976"/>
                    <a:pt x="113529" y="26773"/>
                  </a:cubicBezTo>
                  <a:cubicBezTo>
                    <a:pt x="113564" y="26590"/>
                    <a:pt x="113592" y="26407"/>
                    <a:pt x="113592" y="26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81"/>
            <p:cNvSpPr/>
            <p:nvPr/>
          </p:nvSpPr>
          <p:spPr>
            <a:xfrm>
              <a:off x="5716302" y="1140138"/>
              <a:ext cx="2076791" cy="2715677"/>
            </a:xfrm>
            <a:custGeom>
              <a:avLst/>
              <a:gdLst/>
              <a:ahLst/>
              <a:cxnLst/>
              <a:rect l="l" t="t" r="r" b="b"/>
              <a:pathLst>
                <a:path w="113610" h="148560" extrusionOk="0">
                  <a:moveTo>
                    <a:pt x="113604" y="26226"/>
                  </a:moveTo>
                  <a:cubicBezTo>
                    <a:pt x="113600" y="25873"/>
                    <a:pt x="113575" y="25521"/>
                    <a:pt x="113531" y="25172"/>
                  </a:cubicBezTo>
                  <a:lnTo>
                    <a:pt x="113491" y="24910"/>
                  </a:lnTo>
                  <a:lnTo>
                    <a:pt x="113471" y="24779"/>
                  </a:lnTo>
                  <a:lnTo>
                    <a:pt x="113447" y="24650"/>
                  </a:lnTo>
                  <a:lnTo>
                    <a:pt x="113398" y="24390"/>
                  </a:lnTo>
                  <a:lnTo>
                    <a:pt x="113340" y="24132"/>
                  </a:lnTo>
                  <a:cubicBezTo>
                    <a:pt x="113302" y="23959"/>
                    <a:pt x="113253" y="23790"/>
                    <a:pt x="113210" y="23620"/>
                  </a:cubicBezTo>
                  <a:cubicBezTo>
                    <a:pt x="113188" y="23535"/>
                    <a:pt x="113161" y="23451"/>
                    <a:pt x="113136" y="23366"/>
                  </a:cubicBezTo>
                  <a:lnTo>
                    <a:pt x="113060" y="23114"/>
                  </a:lnTo>
                  <a:cubicBezTo>
                    <a:pt x="113033" y="23030"/>
                    <a:pt x="113004" y="22947"/>
                    <a:pt x="112976" y="22863"/>
                  </a:cubicBezTo>
                  <a:lnTo>
                    <a:pt x="112933" y="22738"/>
                  </a:lnTo>
                  <a:lnTo>
                    <a:pt x="112912" y="22675"/>
                  </a:lnTo>
                  <a:lnTo>
                    <a:pt x="112901" y="22644"/>
                  </a:lnTo>
                  <a:lnTo>
                    <a:pt x="112889" y="22614"/>
                  </a:lnTo>
                  <a:lnTo>
                    <a:pt x="112797" y="22365"/>
                  </a:lnTo>
                  <a:lnTo>
                    <a:pt x="112751" y="22241"/>
                  </a:lnTo>
                  <a:lnTo>
                    <a:pt x="112727" y="22180"/>
                  </a:lnTo>
                  <a:lnTo>
                    <a:pt x="112703" y="22119"/>
                  </a:lnTo>
                  <a:cubicBezTo>
                    <a:pt x="112440" y="21465"/>
                    <a:pt x="112141" y="20826"/>
                    <a:pt x="111805" y="20206"/>
                  </a:cubicBezTo>
                  <a:cubicBezTo>
                    <a:pt x="111470" y="19587"/>
                    <a:pt x="111099" y="18986"/>
                    <a:pt x="110704" y="18403"/>
                  </a:cubicBezTo>
                  <a:lnTo>
                    <a:pt x="110556" y="18184"/>
                  </a:lnTo>
                  <a:lnTo>
                    <a:pt x="110518" y="18130"/>
                  </a:lnTo>
                  <a:lnTo>
                    <a:pt x="110480" y="18077"/>
                  </a:lnTo>
                  <a:lnTo>
                    <a:pt x="110402" y="17969"/>
                  </a:lnTo>
                  <a:lnTo>
                    <a:pt x="110248" y="17755"/>
                  </a:lnTo>
                  <a:lnTo>
                    <a:pt x="110171" y="17647"/>
                  </a:lnTo>
                  <a:lnTo>
                    <a:pt x="110131" y="17594"/>
                  </a:lnTo>
                  <a:lnTo>
                    <a:pt x="110091" y="17541"/>
                  </a:lnTo>
                  <a:lnTo>
                    <a:pt x="109771" y="17121"/>
                  </a:lnTo>
                  <a:cubicBezTo>
                    <a:pt x="109718" y="17051"/>
                    <a:pt x="109661" y="16984"/>
                    <a:pt x="109606" y="16915"/>
                  </a:cubicBezTo>
                  <a:lnTo>
                    <a:pt x="109441" y="16710"/>
                  </a:lnTo>
                  <a:lnTo>
                    <a:pt x="109274" y="16505"/>
                  </a:lnTo>
                  <a:lnTo>
                    <a:pt x="109102" y="16304"/>
                  </a:lnTo>
                  <a:lnTo>
                    <a:pt x="108930" y="16103"/>
                  </a:lnTo>
                  <a:cubicBezTo>
                    <a:pt x="108873" y="16037"/>
                    <a:pt x="108817" y="15969"/>
                    <a:pt x="108757" y="15904"/>
                  </a:cubicBezTo>
                  <a:lnTo>
                    <a:pt x="108403" y="15512"/>
                  </a:lnTo>
                  <a:lnTo>
                    <a:pt x="108314" y="15414"/>
                  </a:lnTo>
                  <a:lnTo>
                    <a:pt x="108223" y="15318"/>
                  </a:lnTo>
                  <a:lnTo>
                    <a:pt x="108041" y="15127"/>
                  </a:lnTo>
                  <a:cubicBezTo>
                    <a:pt x="107071" y="14104"/>
                    <a:pt x="106019" y="13162"/>
                    <a:pt x="104920" y="12280"/>
                  </a:cubicBezTo>
                  <a:lnTo>
                    <a:pt x="104715" y="12114"/>
                  </a:lnTo>
                  <a:lnTo>
                    <a:pt x="104505" y="11953"/>
                  </a:lnTo>
                  <a:lnTo>
                    <a:pt x="104086" y="11631"/>
                  </a:lnTo>
                  <a:cubicBezTo>
                    <a:pt x="104016" y="11578"/>
                    <a:pt x="103945" y="11526"/>
                    <a:pt x="103874" y="11474"/>
                  </a:cubicBezTo>
                  <a:lnTo>
                    <a:pt x="103660" y="11319"/>
                  </a:lnTo>
                  <a:lnTo>
                    <a:pt x="103447" y="11164"/>
                  </a:lnTo>
                  <a:lnTo>
                    <a:pt x="103341" y="11084"/>
                  </a:lnTo>
                  <a:cubicBezTo>
                    <a:pt x="103305" y="11059"/>
                    <a:pt x="103270" y="11032"/>
                    <a:pt x="103232" y="11007"/>
                  </a:cubicBezTo>
                  <a:lnTo>
                    <a:pt x="102798" y="10707"/>
                  </a:lnTo>
                  <a:cubicBezTo>
                    <a:pt x="102653" y="10607"/>
                    <a:pt x="102509" y="10505"/>
                    <a:pt x="102361" y="10410"/>
                  </a:cubicBezTo>
                  <a:lnTo>
                    <a:pt x="101919" y="10120"/>
                  </a:lnTo>
                  <a:lnTo>
                    <a:pt x="101697" y="9975"/>
                  </a:lnTo>
                  <a:lnTo>
                    <a:pt x="101474" y="9835"/>
                  </a:lnTo>
                  <a:cubicBezTo>
                    <a:pt x="100282" y="9084"/>
                    <a:pt x="99051" y="8393"/>
                    <a:pt x="97795" y="7757"/>
                  </a:cubicBezTo>
                  <a:cubicBezTo>
                    <a:pt x="96538" y="7120"/>
                    <a:pt x="95254" y="6537"/>
                    <a:pt x="93950" y="6002"/>
                  </a:cubicBezTo>
                  <a:cubicBezTo>
                    <a:pt x="92645" y="5469"/>
                    <a:pt x="91323" y="4982"/>
                    <a:pt x="89984" y="4540"/>
                  </a:cubicBezTo>
                  <a:lnTo>
                    <a:pt x="89483" y="4376"/>
                  </a:lnTo>
                  <a:cubicBezTo>
                    <a:pt x="89315" y="4321"/>
                    <a:pt x="89148" y="4265"/>
                    <a:pt x="88979" y="4214"/>
                  </a:cubicBezTo>
                  <a:lnTo>
                    <a:pt x="87969" y="3905"/>
                  </a:lnTo>
                  <a:cubicBezTo>
                    <a:pt x="87927" y="3892"/>
                    <a:pt x="87885" y="3878"/>
                    <a:pt x="87842" y="3866"/>
                  </a:cubicBezTo>
                  <a:lnTo>
                    <a:pt x="87716" y="3830"/>
                  </a:lnTo>
                  <a:lnTo>
                    <a:pt x="87461" y="3756"/>
                  </a:lnTo>
                  <a:lnTo>
                    <a:pt x="86953" y="3611"/>
                  </a:lnTo>
                  <a:lnTo>
                    <a:pt x="86699" y="3538"/>
                  </a:lnTo>
                  <a:cubicBezTo>
                    <a:pt x="86615" y="3514"/>
                    <a:pt x="86529" y="3489"/>
                    <a:pt x="86444" y="3467"/>
                  </a:cubicBezTo>
                  <a:lnTo>
                    <a:pt x="85935" y="3332"/>
                  </a:lnTo>
                  <a:lnTo>
                    <a:pt x="85424" y="3195"/>
                  </a:lnTo>
                  <a:lnTo>
                    <a:pt x="85168" y="3128"/>
                  </a:lnTo>
                  <a:cubicBezTo>
                    <a:pt x="85083" y="3106"/>
                    <a:pt x="84998" y="3086"/>
                    <a:pt x="84912" y="3065"/>
                  </a:cubicBezTo>
                  <a:lnTo>
                    <a:pt x="83885" y="2812"/>
                  </a:lnTo>
                  <a:cubicBezTo>
                    <a:pt x="83715" y="2769"/>
                    <a:pt x="83543" y="2731"/>
                    <a:pt x="83371" y="2692"/>
                  </a:cubicBezTo>
                  <a:lnTo>
                    <a:pt x="82856" y="2575"/>
                  </a:lnTo>
                  <a:lnTo>
                    <a:pt x="82340" y="2458"/>
                  </a:lnTo>
                  <a:cubicBezTo>
                    <a:pt x="82255" y="2438"/>
                    <a:pt x="82169" y="2421"/>
                    <a:pt x="82082" y="2403"/>
                  </a:cubicBezTo>
                  <a:lnTo>
                    <a:pt x="81823" y="2350"/>
                  </a:lnTo>
                  <a:lnTo>
                    <a:pt x="80788" y="2134"/>
                  </a:lnTo>
                  <a:cubicBezTo>
                    <a:pt x="80745" y="2125"/>
                    <a:pt x="80701" y="2117"/>
                    <a:pt x="80658" y="2108"/>
                  </a:cubicBezTo>
                  <a:lnTo>
                    <a:pt x="80529" y="2084"/>
                  </a:lnTo>
                  <a:lnTo>
                    <a:pt x="80269" y="2035"/>
                  </a:lnTo>
                  <a:lnTo>
                    <a:pt x="79750" y="1936"/>
                  </a:lnTo>
                  <a:lnTo>
                    <a:pt x="79231" y="1837"/>
                  </a:lnTo>
                  <a:cubicBezTo>
                    <a:pt x="79187" y="1828"/>
                    <a:pt x="79144" y="1821"/>
                    <a:pt x="79101" y="1813"/>
                  </a:cubicBezTo>
                  <a:lnTo>
                    <a:pt x="78971" y="1791"/>
                  </a:lnTo>
                  <a:lnTo>
                    <a:pt x="78710" y="1746"/>
                  </a:lnTo>
                  <a:lnTo>
                    <a:pt x="77669" y="1566"/>
                  </a:lnTo>
                  <a:cubicBezTo>
                    <a:pt x="77583" y="1551"/>
                    <a:pt x="77495" y="1537"/>
                    <a:pt x="77408" y="1524"/>
                  </a:cubicBezTo>
                  <a:lnTo>
                    <a:pt x="77146" y="1483"/>
                  </a:lnTo>
                  <a:lnTo>
                    <a:pt x="76625" y="1403"/>
                  </a:lnTo>
                  <a:cubicBezTo>
                    <a:pt x="76276" y="1349"/>
                    <a:pt x="75929" y="1292"/>
                    <a:pt x="75580" y="1245"/>
                  </a:cubicBezTo>
                  <a:lnTo>
                    <a:pt x="74533" y="1100"/>
                  </a:lnTo>
                  <a:lnTo>
                    <a:pt x="74270" y="1063"/>
                  </a:lnTo>
                  <a:cubicBezTo>
                    <a:pt x="74183" y="1052"/>
                    <a:pt x="74095" y="1041"/>
                    <a:pt x="74008" y="1031"/>
                  </a:cubicBezTo>
                  <a:lnTo>
                    <a:pt x="73483" y="967"/>
                  </a:lnTo>
                  <a:cubicBezTo>
                    <a:pt x="70686" y="621"/>
                    <a:pt x="67877" y="379"/>
                    <a:pt x="65062" y="222"/>
                  </a:cubicBezTo>
                  <a:cubicBezTo>
                    <a:pt x="62249" y="70"/>
                    <a:pt x="59429" y="2"/>
                    <a:pt x="56611" y="5"/>
                  </a:cubicBezTo>
                  <a:cubicBezTo>
                    <a:pt x="53793" y="9"/>
                    <a:pt x="50974" y="88"/>
                    <a:pt x="48161" y="259"/>
                  </a:cubicBezTo>
                  <a:cubicBezTo>
                    <a:pt x="45348" y="428"/>
                    <a:pt x="42539" y="690"/>
                    <a:pt x="39745" y="1054"/>
                  </a:cubicBezTo>
                  <a:cubicBezTo>
                    <a:pt x="39701" y="1059"/>
                    <a:pt x="39657" y="1066"/>
                    <a:pt x="39613" y="1072"/>
                  </a:cubicBezTo>
                  <a:lnTo>
                    <a:pt x="39482" y="1090"/>
                  </a:lnTo>
                  <a:lnTo>
                    <a:pt x="39222" y="1128"/>
                  </a:lnTo>
                  <a:lnTo>
                    <a:pt x="38699" y="1200"/>
                  </a:lnTo>
                  <a:cubicBezTo>
                    <a:pt x="38350" y="1249"/>
                    <a:pt x="38000" y="1295"/>
                    <a:pt x="37652" y="1353"/>
                  </a:cubicBezTo>
                  <a:lnTo>
                    <a:pt x="36609" y="1517"/>
                  </a:lnTo>
                  <a:cubicBezTo>
                    <a:pt x="36521" y="1532"/>
                    <a:pt x="36435" y="1544"/>
                    <a:pt x="36347" y="1559"/>
                  </a:cubicBezTo>
                  <a:lnTo>
                    <a:pt x="36087" y="1605"/>
                  </a:lnTo>
                  <a:lnTo>
                    <a:pt x="35567" y="1696"/>
                  </a:lnTo>
                  <a:lnTo>
                    <a:pt x="35047" y="1786"/>
                  </a:lnTo>
                  <a:lnTo>
                    <a:pt x="34787" y="1832"/>
                  </a:lnTo>
                  <a:lnTo>
                    <a:pt x="34527" y="1882"/>
                  </a:lnTo>
                  <a:lnTo>
                    <a:pt x="33489" y="2082"/>
                  </a:lnTo>
                  <a:cubicBezTo>
                    <a:pt x="33402" y="2098"/>
                    <a:pt x="33316" y="2114"/>
                    <a:pt x="33230" y="2132"/>
                  </a:cubicBezTo>
                  <a:lnTo>
                    <a:pt x="32971" y="2185"/>
                  </a:lnTo>
                  <a:lnTo>
                    <a:pt x="32454" y="2295"/>
                  </a:lnTo>
                  <a:cubicBezTo>
                    <a:pt x="32109" y="2367"/>
                    <a:pt x="31764" y="2436"/>
                    <a:pt x="31421" y="2518"/>
                  </a:cubicBezTo>
                  <a:lnTo>
                    <a:pt x="30391" y="2753"/>
                  </a:lnTo>
                  <a:cubicBezTo>
                    <a:pt x="30305" y="2772"/>
                    <a:pt x="30220" y="2794"/>
                    <a:pt x="30133" y="2815"/>
                  </a:cubicBezTo>
                  <a:lnTo>
                    <a:pt x="29877" y="2878"/>
                  </a:lnTo>
                  <a:lnTo>
                    <a:pt x="29365" y="3005"/>
                  </a:lnTo>
                  <a:cubicBezTo>
                    <a:pt x="29193" y="3048"/>
                    <a:pt x="29022" y="3089"/>
                    <a:pt x="28851" y="3134"/>
                  </a:cubicBezTo>
                  <a:lnTo>
                    <a:pt x="28342" y="3270"/>
                  </a:lnTo>
                  <a:lnTo>
                    <a:pt x="27832" y="3405"/>
                  </a:lnTo>
                  <a:lnTo>
                    <a:pt x="27577" y="3474"/>
                  </a:lnTo>
                  <a:lnTo>
                    <a:pt x="27512" y="3492"/>
                  </a:lnTo>
                  <a:lnTo>
                    <a:pt x="27450" y="3509"/>
                  </a:lnTo>
                  <a:lnTo>
                    <a:pt x="27322" y="3545"/>
                  </a:lnTo>
                  <a:lnTo>
                    <a:pt x="26307" y="3837"/>
                  </a:lnTo>
                  <a:lnTo>
                    <a:pt x="26179" y="3874"/>
                  </a:lnTo>
                  <a:lnTo>
                    <a:pt x="26053" y="3913"/>
                  </a:lnTo>
                  <a:lnTo>
                    <a:pt x="25800" y="3991"/>
                  </a:lnTo>
                  <a:lnTo>
                    <a:pt x="25295" y="4146"/>
                  </a:lnTo>
                  <a:lnTo>
                    <a:pt x="25043" y="4224"/>
                  </a:lnTo>
                  <a:cubicBezTo>
                    <a:pt x="24959" y="4250"/>
                    <a:pt x="24874" y="4275"/>
                    <a:pt x="24791" y="4303"/>
                  </a:cubicBezTo>
                  <a:lnTo>
                    <a:pt x="24290" y="4468"/>
                  </a:lnTo>
                  <a:cubicBezTo>
                    <a:pt x="23955" y="4579"/>
                    <a:pt x="23619" y="4686"/>
                    <a:pt x="23288" y="4805"/>
                  </a:cubicBezTo>
                  <a:lnTo>
                    <a:pt x="22789" y="4980"/>
                  </a:lnTo>
                  <a:lnTo>
                    <a:pt x="22539" y="5067"/>
                  </a:lnTo>
                  <a:lnTo>
                    <a:pt x="22416" y="5112"/>
                  </a:lnTo>
                  <a:lnTo>
                    <a:pt x="22291" y="5158"/>
                  </a:lnTo>
                  <a:lnTo>
                    <a:pt x="21302" y="5528"/>
                  </a:lnTo>
                  <a:lnTo>
                    <a:pt x="21240" y="5550"/>
                  </a:lnTo>
                  <a:lnTo>
                    <a:pt x="21178" y="5575"/>
                  </a:lnTo>
                  <a:lnTo>
                    <a:pt x="21056" y="5624"/>
                  </a:lnTo>
                  <a:lnTo>
                    <a:pt x="20810" y="5722"/>
                  </a:lnTo>
                  <a:lnTo>
                    <a:pt x="20319" y="5916"/>
                  </a:lnTo>
                  <a:cubicBezTo>
                    <a:pt x="20237" y="5949"/>
                    <a:pt x="20154" y="5981"/>
                    <a:pt x="20074" y="6014"/>
                  </a:cubicBezTo>
                  <a:lnTo>
                    <a:pt x="19830" y="6116"/>
                  </a:lnTo>
                  <a:lnTo>
                    <a:pt x="19342" y="6321"/>
                  </a:lnTo>
                  <a:cubicBezTo>
                    <a:pt x="18047" y="6873"/>
                    <a:pt x="16773" y="7475"/>
                    <a:pt x="15522" y="8125"/>
                  </a:cubicBezTo>
                  <a:cubicBezTo>
                    <a:pt x="14272" y="8779"/>
                    <a:pt x="13052" y="9487"/>
                    <a:pt x="11870" y="10253"/>
                  </a:cubicBezTo>
                  <a:lnTo>
                    <a:pt x="11648" y="10396"/>
                  </a:lnTo>
                  <a:lnTo>
                    <a:pt x="11537" y="10469"/>
                  </a:lnTo>
                  <a:lnTo>
                    <a:pt x="11483" y="10505"/>
                  </a:lnTo>
                  <a:lnTo>
                    <a:pt x="11428" y="10542"/>
                  </a:lnTo>
                  <a:lnTo>
                    <a:pt x="10990" y="10839"/>
                  </a:lnTo>
                  <a:cubicBezTo>
                    <a:pt x="10698" y="11034"/>
                    <a:pt x="10414" y="11243"/>
                    <a:pt x="10127" y="11448"/>
                  </a:cubicBezTo>
                  <a:lnTo>
                    <a:pt x="10020" y="11525"/>
                  </a:lnTo>
                  <a:cubicBezTo>
                    <a:pt x="9984" y="11551"/>
                    <a:pt x="9948" y="11575"/>
                    <a:pt x="9913" y="11602"/>
                  </a:cubicBezTo>
                  <a:lnTo>
                    <a:pt x="9700" y="11762"/>
                  </a:lnTo>
                  <a:lnTo>
                    <a:pt x="9278" y="12080"/>
                  </a:lnTo>
                  <a:lnTo>
                    <a:pt x="9226" y="12120"/>
                  </a:lnTo>
                  <a:lnTo>
                    <a:pt x="9174" y="12161"/>
                  </a:lnTo>
                  <a:lnTo>
                    <a:pt x="9071" y="12244"/>
                  </a:lnTo>
                  <a:lnTo>
                    <a:pt x="8863" y="12407"/>
                  </a:lnTo>
                  <a:lnTo>
                    <a:pt x="8657" y="12571"/>
                  </a:lnTo>
                  <a:lnTo>
                    <a:pt x="8553" y="12653"/>
                  </a:lnTo>
                  <a:cubicBezTo>
                    <a:pt x="8518" y="12681"/>
                    <a:pt x="8485" y="12709"/>
                    <a:pt x="8451" y="12737"/>
                  </a:cubicBezTo>
                  <a:lnTo>
                    <a:pt x="8045" y="13075"/>
                  </a:lnTo>
                  <a:lnTo>
                    <a:pt x="7943" y="13160"/>
                  </a:lnTo>
                  <a:cubicBezTo>
                    <a:pt x="7909" y="13188"/>
                    <a:pt x="7875" y="13216"/>
                    <a:pt x="7843" y="13246"/>
                  </a:cubicBezTo>
                  <a:lnTo>
                    <a:pt x="7643" y="13421"/>
                  </a:lnTo>
                  <a:lnTo>
                    <a:pt x="7247" y="13769"/>
                  </a:lnTo>
                  <a:lnTo>
                    <a:pt x="6858" y="14126"/>
                  </a:lnTo>
                  <a:lnTo>
                    <a:pt x="6663" y="14305"/>
                  </a:lnTo>
                  <a:cubicBezTo>
                    <a:pt x="6599" y="14365"/>
                    <a:pt x="6536" y="14427"/>
                    <a:pt x="6473" y="14489"/>
                  </a:cubicBezTo>
                  <a:lnTo>
                    <a:pt x="6094" y="14856"/>
                  </a:lnTo>
                  <a:lnTo>
                    <a:pt x="5724" y="15234"/>
                  </a:lnTo>
                  <a:lnTo>
                    <a:pt x="5540" y="15423"/>
                  </a:lnTo>
                  <a:lnTo>
                    <a:pt x="5359" y="15617"/>
                  </a:lnTo>
                  <a:lnTo>
                    <a:pt x="5180" y="15810"/>
                  </a:lnTo>
                  <a:lnTo>
                    <a:pt x="5090" y="15907"/>
                  </a:lnTo>
                  <a:cubicBezTo>
                    <a:pt x="5061" y="15939"/>
                    <a:pt x="5029" y="15971"/>
                    <a:pt x="5001" y="16004"/>
                  </a:cubicBezTo>
                  <a:lnTo>
                    <a:pt x="4651" y="16401"/>
                  </a:lnTo>
                  <a:lnTo>
                    <a:pt x="4564" y="16500"/>
                  </a:lnTo>
                  <a:cubicBezTo>
                    <a:pt x="4535" y="16532"/>
                    <a:pt x="4507" y="16567"/>
                    <a:pt x="4479" y="16600"/>
                  </a:cubicBezTo>
                  <a:lnTo>
                    <a:pt x="4309" y="16803"/>
                  </a:lnTo>
                  <a:lnTo>
                    <a:pt x="4139" y="17006"/>
                  </a:lnTo>
                  <a:lnTo>
                    <a:pt x="4097" y="17056"/>
                  </a:lnTo>
                  <a:lnTo>
                    <a:pt x="4055" y="17108"/>
                  </a:lnTo>
                  <a:lnTo>
                    <a:pt x="3974" y="17212"/>
                  </a:lnTo>
                  <a:lnTo>
                    <a:pt x="3811" y="17419"/>
                  </a:lnTo>
                  <a:lnTo>
                    <a:pt x="3729" y="17521"/>
                  </a:lnTo>
                  <a:cubicBezTo>
                    <a:pt x="3702" y="17556"/>
                    <a:pt x="3673" y="17590"/>
                    <a:pt x="3647" y="17626"/>
                  </a:cubicBezTo>
                  <a:lnTo>
                    <a:pt x="3331" y="18049"/>
                  </a:lnTo>
                  <a:cubicBezTo>
                    <a:pt x="3304" y="18085"/>
                    <a:pt x="3278" y="18119"/>
                    <a:pt x="3252" y="18155"/>
                  </a:cubicBezTo>
                  <a:lnTo>
                    <a:pt x="3176" y="18263"/>
                  </a:lnTo>
                  <a:lnTo>
                    <a:pt x="3023" y="18479"/>
                  </a:lnTo>
                  <a:lnTo>
                    <a:pt x="2947" y="18586"/>
                  </a:lnTo>
                  <a:cubicBezTo>
                    <a:pt x="2922" y="18622"/>
                    <a:pt x="2896" y="18657"/>
                    <a:pt x="2872" y="18695"/>
                  </a:cubicBezTo>
                  <a:lnTo>
                    <a:pt x="2726" y="18915"/>
                  </a:lnTo>
                  <a:cubicBezTo>
                    <a:pt x="2334" y="19501"/>
                    <a:pt x="1972" y="20105"/>
                    <a:pt x="1641" y="20728"/>
                  </a:cubicBezTo>
                  <a:cubicBezTo>
                    <a:pt x="1311" y="21349"/>
                    <a:pt x="1020" y="21992"/>
                    <a:pt x="768" y="22651"/>
                  </a:cubicBezTo>
                  <a:cubicBezTo>
                    <a:pt x="520" y="23310"/>
                    <a:pt x="317" y="23986"/>
                    <a:pt x="181" y="24678"/>
                  </a:cubicBezTo>
                  <a:lnTo>
                    <a:pt x="168" y="24742"/>
                  </a:lnTo>
                  <a:cubicBezTo>
                    <a:pt x="163" y="24764"/>
                    <a:pt x="159" y="24785"/>
                    <a:pt x="156" y="24807"/>
                  </a:cubicBezTo>
                  <a:lnTo>
                    <a:pt x="134" y="24938"/>
                  </a:lnTo>
                  <a:lnTo>
                    <a:pt x="113" y="25069"/>
                  </a:lnTo>
                  <a:lnTo>
                    <a:pt x="103" y="25133"/>
                  </a:lnTo>
                  <a:lnTo>
                    <a:pt x="98" y="25165"/>
                  </a:lnTo>
                  <a:lnTo>
                    <a:pt x="93" y="25198"/>
                  </a:lnTo>
                  <a:lnTo>
                    <a:pt x="62" y="25461"/>
                  </a:lnTo>
                  <a:lnTo>
                    <a:pt x="54" y="25527"/>
                  </a:lnTo>
                  <a:cubicBezTo>
                    <a:pt x="51" y="25548"/>
                    <a:pt x="50" y="25570"/>
                    <a:pt x="49" y="25592"/>
                  </a:cubicBezTo>
                  <a:lnTo>
                    <a:pt x="39" y="25723"/>
                  </a:lnTo>
                  <a:lnTo>
                    <a:pt x="29" y="25855"/>
                  </a:lnTo>
                  <a:lnTo>
                    <a:pt x="27" y="25887"/>
                  </a:lnTo>
                  <a:lnTo>
                    <a:pt x="26" y="25920"/>
                  </a:lnTo>
                  <a:lnTo>
                    <a:pt x="25" y="25987"/>
                  </a:lnTo>
                  <a:lnTo>
                    <a:pt x="21" y="26118"/>
                  </a:lnTo>
                  <a:lnTo>
                    <a:pt x="19" y="26185"/>
                  </a:lnTo>
                  <a:cubicBezTo>
                    <a:pt x="19" y="26207"/>
                    <a:pt x="18" y="26228"/>
                    <a:pt x="19" y="26250"/>
                  </a:cubicBezTo>
                  <a:cubicBezTo>
                    <a:pt x="21" y="26426"/>
                    <a:pt x="47" y="26601"/>
                    <a:pt x="81" y="26774"/>
                  </a:cubicBezTo>
                  <a:lnTo>
                    <a:pt x="81" y="26776"/>
                  </a:lnTo>
                  <a:cubicBezTo>
                    <a:pt x="53" y="26914"/>
                    <a:pt x="34" y="27054"/>
                    <a:pt x="25" y="27195"/>
                  </a:cubicBezTo>
                  <a:cubicBezTo>
                    <a:pt x="15" y="27336"/>
                    <a:pt x="19" y="27477"/>
                    <a:pt x="19" y="27619"/>
                  </a:cubicBezTo>
                  <a:lnTo>
                    <a:pt x="19" y="33559"/>
                  </a:lnTo>
                  <a:lnTo>
                    <a:pt x="19" y="40347"/>
                  </a:lnTo>
                  <a:lnTo>
                    <a:pt x="19" y="53925"/>
                  </a:lnTo>
                  <a:lnTo>
                    <a:pt x="19" y="81077"/>
                  </a:lnTo>
                  <a:lnTo>
                    <a:pt x="20" y="108231"/>
                  </a:lnTo>
                  <a:lnTo>
                    <a:pt x="20" y="121808"/>
                  </a:lnTo>
                  <a:lnTo>
                    <a:pt x="20" y="134749"/>
                  </a:lnTo>
                  <a:cubicBezTo>
                    <a:pt x="20" y="134819"/>
                    <a:pt x="22" y="134890"/>
                    <a:pt x="26" y="134960"/>
                  </a:cubicBezTo>
                  <a:cubicBezTo>
                    <a:pt x="35" y="135101"/>
                    <a:pt x="54" y="135241"/>
                    <a:pt x="82" y="135378"/>
                  </a:cubicBezTo>
                  <a:lnTo>
                    <a:pt x="82" y="135381"/>
                  </a:lnTo>
                  <a:lnTo>
                    <a:pt x="82" y="135382"/>
                  </a:lnTo>
                  <a:cubicBezTo>
                    <a:pt x="50" y="135537"/>
                    <a:pt x="29" y="135693"/>
                    <a:pt x="21" y="135851"/>
                  </a:cubicBezTo>
                  <a:cubicBezTo>
                    <a:pt x="20" y="135890"/>
                    <a:pt x="19" y="135930"/>
                    <a:pt x="21" y="135970"/>
                  </a:cubicBezTo>
                  <a:lnTo>
                    <a:pt x="25" y="136088"/>
                  </a:lnTo>
                  <a:cubicBezTo>
                    <a:pt x="28" y="136127"/>
                    <a:pt x="32" y="136167"/>
                    <a:pt x="35" y="136205"/>
                  </a:cubicBezTo>
                  <a:cubicBezTo>
                    <a:pt x="36" y="136225"/>
                    <a:pt x="37" y="136245"/>
                    <a:pt x="40" y="136264"/>
                  </a:cubicBezTo>
                  <a:lnTo>
                    <a:pt x="49" y="136322"/>
                  </a:lnTo>
                  <a:cubicBezTo>
                    <a:pt x="90" y="136636"/>
                    <a:pt x="188" y="136939"/>
                    <a:pt x="317" y="137226"/>
                  </a:cubicBezTo>
                  <a:lnTo>
                    <a:pt x="370" y="137333"/>
                  </a:lnTo>
                  <a:cubicBezTo>
                    <a:pt x="378" y="137351"/>
                    <a:pt x="386" y="137368"/>
                    <a:pt x="396" y="137386"/>
                  </a:cubicBezTo>
                  <a:lnTo>
                    <a:pt x="425" y="137438"/>
                  </a:lnTo>
                  <a:cubicBezTo>
                    <a:pt x="443" y="137472"/>
                    <a:pt x="462" y="137507"/>
                    <a:pt x="481" y="137542"/>
                  </a:cubicBezTo>
                  <a:lnTo>
                    <a:pt x="543" y="137643"/>
                  </a:lnTo>
                  <a:cubicBezTo>
                    <a:pt x="552" y="137661"/>
                    <a:pt x="562" y="137677"/>
                    <a:pt x="573" y="137695"/>
                  </a:cubicBezTo>
                  <a:lnTo>
                    <a:pt x="605" y="137744"/>
                  </a:lnTo>
                  <a:lnTo>
                    <a:pt x="671" y="137843"/>
                  </a:lnTo>
                  <a:lnTo>
                    <a:pt x="740" y="137940"/>
                  </a:lnTo>
                  <a:cubicBezTo>
                    <a:pt x="762" y="137971"/>
                    <a:pt x="785" y="138004"/>
                    <a:pt x="810" y="138034"/>
                  </a:cubicBezTo>
                  <a:cubicBezTo>
                    <a:pt x="1002" y="138286"/>
                    <a:pt x="1212" y="138522"/>
                    <a:pt x="1439" y="138742"/>
                  </a:cubicBezTo>
                  <a:cubicBezTo>
                    <a:pt x="1893" y="139183"/>
                    <a:pt x="2398" y="139569"/>
                    <a:pt x="2924" y="139920"/>
                  </a:cubicBezTo>
                  <a:cubicBezTo>
                    <a:pt x="3187" y="140095"/>
                    <a:pt x="3456" y="140262"/>
                    <a:pt x="3729" y="140420"/>
                  </a:cubicBezTo>
                  <a:cubicBezTo>
                    <a:pt x="4002" y="140580"/>
                    <a:pt x="4281" y="140732"/>
                    <a:pt x="4560" y="140878"/>
                  </a:cubicBezTo>
                  <a:cubicBezTo>
                    <a:pt x="5121" y="141169"/>
                    <a:pt x="5695" y="141437"/>
                    <a:pt x="6276" y="141689"/>
                  </a:cubicBezTo>
                  <a:cubicBezTo>
                    <a:pt x="6857" y="141940"/>
                    <a:pt x="7445" y="142173"/>
                    <a:pt x="8038" y="142394"/>
                  </a:cubicBezTo>
                  <a:cubicBezTo>
                    <a:pt x="8631" y="142613"/>
                    <a:pt x="9229" y="142822"/>
                    <a:pt x="9831" y="143018"/>
                  </a:cubicBezTo>
                  <a:cubicBezTo>
                    <a:pt x="10434" y="143214"/>
                    <a:pt x="11038" y="143399"/>
                    <a:pt x="11646" y="143577"/>
                  </a:cubicBezTo>
                  <a:cubicBezTo>
                    <a:pt x="12861" y="143930"/>
                    <a:pt x="14086" y="144248"/>
                    <a:pt x="15317" y="144541"/>
                  </a:cubicBezTo>
                  <a:cubicBezTo>
                    <a:pt x="16549" y="144834"/>
                    <a:pt x="17787" y="145101"/>
                    <a:pt x="19028" y="145347"/>
                  </a:cubicBezTo>
                  <a:cubicBezTo>
                    <a:pt x="21511" y="145838"/>
                    <a:pt x="24010" y="146249"/>
                    <a:pt x="26516" y="146601"/>
                  </a:cubicBezTo>
                  <a:cubicBezTo>
                    <a:pt x="29023" y="146952"/>
                    <a:pt x="31537" y="147246"/>
                    <a:pt x="34057" y="147491"/>
                  </a:cubicBezTo>
                  <a:cubicBezTo>
                    <a:pt x="36577" y="147736"/>
                    <a:pt x="39101" y="147933"/>
                    <a:pt x="41627" y="148089"/>
                  </a:cubicBezTo>
                  <a:cubicBezTo>
                    <a:pt x="44154" y="148244"/>
                    <a:pt x="46683" y="148358"/>
                    <a:pt x="49214" y="148433"/>
                  </a:cubicBezTo>
                  <a:cubicBezTo>
                    <a:pt x="51744" y="148508"/>
                    <a:pt x="54276" y="148544"/>
                    <a:pt x="56807" y="148545"/>
                  </a:cubicBezTo>
                  <a:cubicBezTo>
                    <a:pt x="59339" y="148546"/>
                    <a:pt x="61870" y="148509"/>
                    <a:pt x="64401" y="148433"/>
                  </a:cubicBezTo>
                  <a:cubicBezTo>
                    <a:pt x="66932" y="148357"/>
                    <a:pt x="69459" y="148245"/>
                    <a:pt x="71987" y="148089"/>
                  </a:cubicBezTo>
                  <a:cubicBezTo>
                    <a:pt x="74514" y="147934"/>
                    <a:pt x="77038" y="147738"/>
                    <a:pt x="79557" y="147492"/>
                  </a:cubicBezTo>
                  <a:cubicBezTo>
                    <a:pt x="82078" y="147246"/>
                    <a:pt x="84592" y="146954"/>
                    <a:pt x="87100" y="146602"/>
                  </a:cubicBezTo>
                  <a:cubicBezTo>
                    <a:pt x="89606" y="146251"/>
                    <a:pt x="92106" y="145840"/>
                    <a:pt x="94589" y="145348"/>
                  </a:cubicBezTo>
                  <a:cubicBezTo>
                    <a:pt x="95830" y="145103"/>
                    <a:pt x="97067" y="144835"/>
                    <a:pt x="98299" y="144543"/>
                  </a:cubicBezTo>
                  <a:cubicBezTo>
                    <a:pt x="99530" y="144251"/>
                    <a:pt x="100756" y="143932"/>
                    <a:pt x="101972" y="143579"/>
                  </a:cubicBezTo>
                  <a:cubicBezTo>
                    <a:pt x="102579" y="143402"/>
                    <a:pt x="103183" y="143216"/>
                    <a:pt x="103786" y="143020"/>
                  </a:cubicBezTo>
                  <a:cubicBezTo>
                    <a:pt x="104388" y="142824"/>
                    <a:pt x="104985" y="142617"/>
                    <a:pt x="105579" y="142396"/>
                  </a:cubicBezTo>
                  <a:cubicBezTo>
                    <a:pt x="106173" y="142177"/>
                    <a:pt x="106760" y="141941"/>
                    <a:pt x="107341" y="141692"/>
                  </a:cubicBezTo>
                  <a:cubicBezTo>
                    <a:pt x="107922" y="141440"/>
                    <a:pt x="108496" y="141173"/>
                    <a:pt x="109058" y="140880"/>
                  </a:cubicBezTo>
                  <a:cubicBezTo>
                    <a:pt x="109338" y="140734"/>
                    <a:pt x="109616" y="140583"/>
                    <a:pt x="109890" y="140424"/>
                  </a:cubicBezTo>
                  <a:cubicBezTo>
                    <a:pt x="110163" y="140264"/>
                    <a:pt x="110432" y="140097"/>
                    <a:pt x="110694" y="139922"/>
                  </a:cubicBezTo>
                  <a:cubicBezTo>
                    <a:pt x="111222" y="139571"/>
                    <a:pt x="111727" y="139186"/>
                    <a:pt x="112180" y="138744"/>
                  </a:cubicBezTo>
                  <a:cubicBezTo>
                    <a:pt x="112407" y="138524"/>
                    <a:pt x="112618" y="138287"/>
                    <a:pt x="112810" y="138036"/>
                  </a:cubicBezTo>
                  <a:cubicBezTo>
                    <a:pt x="112835" y="138006"/>
                    <a:pt x="112857" y="137974"/>
                    <a:pt x="112880" y="137941"/>
                  </a:cubicBezTo>
                  <a:lnTo>
                    <a:pt x="112949" y="137844"/>
                  </a:lnTo>
                  <a:lnTo>
                    <a:pt x="113014" y="137745"/>
                  </a:lnTo>
                  <a:lnTo>
                    <a:pt x="113047" y="137696"/>
                  </a:lnTo>
                  <a:cubicBezTo>
                    <a:pt x="113057" y="137680"/>
                    <a:pt x="113068" y="137662"/>
                    <a:pt x="113077" y="137646"/>
                  </a:cubicBezTo>
                  <a:lnTo>
                    <a:pt x="113139" y="137543"/>
                  </a:lnTo>
                  <a:cubicBezTo>
                    <a:pt x="113159" y="137509"/>
                    <a:pt x="113176" y="137474"/>
                    <a:pt x="113196" y="137439"/>
                  </a:cubicBezTo>
                  <a:lnTo>
                    <a:pt x="113224" y="137387"/>
                  </a:lnTo>
                  <a:cubicBezTo>
                    <a:pt x="113234" y="137369"/>
                    <a:pt x="113242" y="137352"/>
                    <a:pt x="113251" y="137334"/>
                  </a:cubicBezTo>
                  <a:lnTo>
                    <a:pt x="113302" y="137227"/>
                  </a:lnTo>
                  <a:cubicBezTo>
                    <a:pt x="113433" y="136940"/>
                    <a:pt x="113530" y="136636"/>
                    <a:pt x="113572" y="136322"/>
                  </a:cubicBezTo>
                  <a:lnTo>
                    <a:pt x="113580" y="136264"/>
                  </a:lnTo>
                  <a:cubicBezTo>
                    <a:pt x="113582" y="136244"/>
                    <a:pt x="113583" y="136224"/>
                    <a:pt x="113586" y="136205"/>
                  </a:cubicBezTo>
                  <a:cubicBezTo>
                    <a:pt x="113589" y="136166"/>
                    <a:pt x="113593" y="136126"/>
                    <a:pt x="113595" y="136088"/>
                  </a:cubicBezTo>
                  <a:lnTo>
                    <a:pt x="113599" y="135969"/>
                  </a:lnTo>
                  <a:cubicBezTo>
                    <a:pt x="113601" y="135929"/>
                    <a:pt x="113600" y="135889"/>
                    <a:pt x="113599" y="135851"/>
                  </a:cubicBezTo>
                  <a:cubicBezTo>
                    <a:pt x="113590" y="135692"/>
                    <a:pt x="113569" y="135536"/>
                    <a:pt x="113538" y="135381"/>
                  </a:cubicBezTo>
                  <a:lnTo>
                    <a:pt x="113538" y="135380"/>
                  </a:lnTo>
                  <a:cubicBezTo>
                    <a:pt x="113566" y="135241"/>
                    <a:pt x="113585" y="135101"/>
                    <a:pt x="113594" y="134960"/>
                  </a:cubicBezTo>
                  <a:cubicBezTo>
                    <a:pt x="113603" y="134819"/>
                    <a:pt x="113600" y="134677"/>
                    <a:pt x="113601" y="134535"/>
                  </a:cubicBezTo>
                  <a:lnTo>
                    <a:pt x="113601" y="128596"/>
                  </a:lnTo>
                  <a:lnTo>
                    <a:pt x="113601" y="121807"/>
                  </a:lnTo>
                  <a:lnTo>
                    <a:pt x="113601" y="108230"/>
                  </a:lnTo>
                  <a:lnTo>
                    <a:pt x="113601" y="81077"/>
                  </a:lnTo>
                  <a:lnTo>
                    <a:pt x="113602" y="53924"/>
                  </a:lnTo>
                  <a:lnTo>
                    <a:pt x="113602" y="40346"/>
                  </a:lnTo>
                  <a:lnTo>
                    <a:pt x="113602" y="27621"/>
                  </a:lnTo>
                  <a:cubicBezTo>
                    <a:pt x="113601" y="27478"/>
                    <a:pt x="113606" y="27337"/>
                    <a:pt x="113596" y="27196"/>
                  </a:cubicBezTo>
                  <a:cubicBezTo>
                    <a:pt x="113587" y="27055"/>
                    <a:pt x="113568" y="26914"/>
                    <a:pt x="113539" y="26776"/>
                  </a:cubicBezTo>
                  <a:lnTo>
                    <a:pt x="113539" y="26776"/>
                  </a:lnTo>
                  <a:cubicBezTo>
                    <a:pt x="113575" y="26594"/>
                    <a:pt x="113604" y="26411"/>
                    <a:pt x="113604" y="26226"/>
                  </a:cubicBezTo>
                  <a:close/>
                  <a:moveTo>
                    <a:pt x="113604" y="26226"/>
                  </a:moveTo>
                  <a:cubicBezTo>
                    <a:pt x="113604" y="26411"/>
                    <a:pt x="113576" y="26594"/>
                    <a:pt x="113541" y="26776"/>
                  </a:cubicBezTo>
                  <a:lnTo>
                    <a:pt x="113541" y="26776"/>
                  </a:lnTo>
                  <a:cubicBezTo>
                    <a:pt x="113569" y="26914"/>
                    <a:pt x="113588" y="27055"/>
                    <a:pt x="113597" y="27196"/>
                  </a:cubicBezTo>
                  <a:cubicBezTo>
                    <a:pt x="113607" y="27337"/>
                    <a:pt x="113603" y="27478"/>
                    <a:pt x="113604" y="27621"/>
                  </a:cubicBezTo>
                  <a:lnTo>
                    <a:pt x="113604" y="40349"/>
                  </a:lnTo>
                  <a:lnTo>
                    <a:pt x="113604" y="53926"/>
                  </a:lnTo>
                  <a:lnTo>
                    <a:pt x="113604" y="81078"/>
                  </a:lnTo>
                  <a:lnTo>
                    <a:pt x="113606" y="108232"/>
                  </a:lnTo>
                  <a:lnTo>
                    <a:pt x="113606" y="121808"/>
                  </a:lnTo>
                  <a:lnTo>
                    <a:pt x="113606" y="134538"/>
                  </a:lnTo>
                  <a:cubicBezTo>
                    <a:pt x="113604" y="134679"/>
                    <a:pt x="113609" y="134820"/>
                    <a:pt x="113600" y="134962"/>
                  </a:cubicBezTo>
                  <a:cubicBezTo>
                    <a:pt x="113590" y="135103"/>
                    <a:pt x="113571" y="135243"/>
                    <a:pt x="113543" y="135382"/>
                  </a:cubicBezTo>
                  <a:lnTo>
                    <a:pt x="113543" y="135381"/>
                  </a:lnTo>
                  <a:cubicBezTo>
                    <a:pt x="113575" y="135536"/>
                    <a:pt x="113595" y="135693"/>
                    <a:pt x="113604" y="135852"/>
                  </a:cubicBezTo>
                  <a:cubicBezTo>
                    <a:pt x="113606" y="135892"/>
                    <a:pt x="113607" y="135931"/>
                    <a:pt x="113604" y="135971"/>
                  </a:cubicBezTo>
                  <a:lnTo>
                    <a:pt x="113601" y="136089"/>
                  </a:lnTo>
                  <a:lnTo>
                    <a:pt x="113590" y="136208"/>
                  </a:lnTo>
                  <a:cubicBezTo>
                    <a:pt x="113589" y="136228"/>
                    <a:pt x="113588" y="136247"/>
                    <a:pt x="113586" y="136267"/>
                  </a:cubicBezTo>
                  <a:lnTo>
                    <a:pt x="113576" y="136325"/>
                  </a:lnTo>
                  <a:cubicBezTo>
                    <a:pt x="113536" y="136639"/>
                    <a:pt x="113438" y="136945"/>
                    <a:pt x="113307" y="137233"/>
                  </a:cubicBezTo>
                  <a:lnTo>
                    <a:pt x="113255" y="137339"/>
                  </a:lnTo>
                  <a:cubicBezTo>
                    <a:pt x="113246" y="137358"/>
                    <a:pt x="113238" y="137375"/>
                    <a:pt x="113229" y="137393"/>
                  </a:cubicBezTo>
                  <a:lnTo>
                    <a:pt x="113200" y="137445"/>
                  </a:lnTo>
                  <a:cubicBezTo>
                    <a:pt x="113181" y="137480"/>
                    <a:pt x="113162" y="137515"/>
                    <a:pt x="113143" y="137549"/>
                  </a:cubicBezTo>
                  <a:lnTo>
                    <a:pt x="113082" y="137652"/>
                  </a:lnTo>
                  <a:cubicBezTo>
                    <a:pt x="113071" y="137668"/>
                    <a:pt x="113062" y="137685"/>
                    <a:pt x="113052" y="137702"/>
                  </a:cubicBezTo>
                  <a:lnTo>
                    <a:pt x="113019" y="137751"/>
                  </a:lnTo>
                  <a:lnTo>
                    <a:pt x="112954" y="137851"/>
                  </a:lnTo>
                  <a:lnTo>
                    <a:pt x="112885" y="137947"/>
                  </a:lnTo>
                  <a:cubicBezTo>
                    <a:pt x="112862" y="137979"/>
                    <a:pt x="112838" y="138012"/>
                    <a:pt x="112814" y="138042"/>
                  </a:cubicBezTo>
                  <a:cubicBezTo>
                    <a:pt x="112621" y="138294"/>
                    <a:pt x="112410" y="138531"/>
                    <a:pt x="112183" y="138751"/>
                  </a:cubicBezTo>
                  <a:cubicBezTo>
                    <a:pt x="111729" y="139193"/>
                    <a:pt x="111223" y="139580"/>
                    <a:pt x="110697" y="139931"/>
                  </a:cubicBezTo>
                  <a:cubicBezTo>
                    <a:pt x="110433" y="140106"/>
                    <a:pt x="110164" y="140272"/>
                    <a:pt x="109891" y="140432"/>
                  </a:cubicBezTo>
                  <a:cubicBezTo>
                    <a:pt x="109618" y="140592"/>
                    <a:pt x="109339" y="140742"/>
                    <a:pt x="109059" y="140889"/>
                  </a:cubicBezTo>
                  <a:cubicBezTo>
                    <a:pt x="108497" y="141181"/>
                    <a:pt x="107923" y="141449"/>
                    <a:pt x="107342" y="141701"/>
                  </a:cubicBezTo>
                  <a:cubicBezTo>
                    <a:pt x="106762" y="141952"/>
                    <a:pt x="106173" y="142186"/>
                    <a:pt x="105579" y="142406"/>
                  </a:cubicBezTo>
                  <a:cubicBezTo>
                    <a:pt x="104985" y="142626"/>
                    <a:pt x="104388" y="142834"/>
                    <a:pt x="103786" y="143030"/>
                  </a:cubicBezTo>
                  <a:cubicBezTo>
                    <a:pt x="103185" y="143225"/>
                    <a:pt x="102579" y="143412"/>
                    <a:pt x="101972" y="143588"/>
                  </a:cubicBezTo>
                  <a:cubicBezTo>
                    <a:pt x="100756" y="143943"/>
                    <a:pt x="99530" y="144261"/>
                    <a:pt x="98299" y="144554"/>
                  </a:cubicBezTo>
                  <a:cubicBezTo>
                    <a:pt x="97067" y="144847"/>
                    <a:pt x="95830" y="145114"/>
                    <a:pt x="94589" y="145359"/>
                  </a:cubicBezTo>
                  <a:cubicBezTo>
                    <a:pt x="92104" y="145851"/>
                    <a:pt x="89606" y="146261"/>
                    <a:pt x="87099" y="146614"/>
                  </a:cubicBezTo>
                  <a:cubicBezTo>
                    <a:pt x="84592" y="146966"/>
                    <a:pt x="82076" y="147259"/>
                    <a:pt x="79557" y="147504"/>
                  </a:cubicBezTo>
                  <a:cubicBezTo>
                    <a:pt x="77037" y="147750"/>
                    <a:pt x="74513" y="147946"/>
                    <a:pt x="71985" y="148102"/>
                  </a:cubicBezTo>
                  <a:cubicBezTo>
                    <a:pt x="69459" y="148257"/>
                    <a:pt x="66929" y="148371"/>
                    <a:pt x="64400" y="148446"/>
                  </a:cubicBezTo>
                  <a:cubicBezTo>
                    <a:pt x="61869" y="148522"/>
                    <a:pt x="59337" y="148558"/>
                    <a:pt x="56806" y="148558"/>
                  </a:cubicBezTo>
                  <a:cubicBezTo>
                    <a:pt x="54274" y="148559"/>
                    <a:pt x="51743" y="148522"/>
                    <a:pt x="49212" y="148447"/>
                  </a:cubicBezTo>
                  <a:cubicBezTo>
                    <a:pt x="46681" y="148371"/>
                    <a:pt x="44152" y="148258"/>
                    <a:pt x="41625" y="148103"/>
                  </a:cubicBezTo>
                  <a:cubicBezTo>
                    <a:pt x="39098" y="147948"/>
                    <a:pt x="36574" y="147751"/>
                    <a:pt x="34054" y="147506"/>
                  </a:cubicBezTo>
                  <a:cubicBezTo>
                    <a:pt x="31534" y="147261"/>
                    <a:pt x="29019" y="146968"/>
                    <a:pt x="26513" y="146616"/>
                  </a:cubicBezTo>
                  <a:cubicBezTo>
                    <a:pt x="24005" y="146265"/>
                    <a:pt x="21507" y="145853"/>
                    <a:pt x="19023" y="145362"/>
                  </a:cubicBezTo>
                  <a:cubicBezTo>
                    <a:pt x="17782" y="145117"/>
                    <a:pt x="16544" y="144848"/>
                    <a:pt x="15313" y="144557"/>
                  </a:cubicBezTo>
                  <a:cubicBezTo>
                    <a:pt x="14081" y="144265"/>
                    <a:pt x="12855" y="143946"/>
                    <a:pt x="11640" y="143593"/>
                  </a:cubicBezTo>
                  <a:cubicBezTo>
                    <a:pt x="11031" y="143416"/>
                    <a:pt x="10427" y="143229"/>
                    <a:pt x="9825" y="143033"/>
                  </a:cubicBezTo>
                  <a:cubicBezTo>
                    <a:pt x="9222" y="142838"/>
                    <a:pt x="8625" y="142629"/>
                    <a:pt x="8031" y="142410"/>
                  </a:cubicBezTo>
                  <a:cubicBezTo>
                    <a:pt x="7438" y="142190"/>
                    <a:pt x="6850" y="141955"/>
                    <a:pt x="6268" y="141705"/>
                  </a:cubicBezTo>
                  <a:cubicBezTo>
                    <a:pt x="5687" y="141454"/>
                    <a:pt x="5113" y="141186"/>
                    <a:pt x="4552" y="140893"/>
                  </a:cubicBezTo>
                  <a:cubicBezTo>
                    <a:pt x="4271" y="140747"/>
                    <a:pt x="3994" y="140595"/>
                    <a:pt x="3720" y="140436"/>
                  </a:cubicBezTo>
                  <a:cubicBezTo>
                    <a:pt x="3447" y="140277"/>
                    <a:pt x="3177" y="140110"/>
                    <a:pt x="2914" y="139934"/>
                  </a:cubicBezTo>
                  <a:cubicBezTo>
                    <a:pt x="2386" y="139583"/>
                    <a:pt x="1881" y="139197"/>
                    <a:pt x="1427" y="138755"/>
                  </a:cubicBezTo>
                  <a:cubicBezTo>
                    <a:pt x="1199" y="138535"/>
                    <a:pt x="988" y="138298"/>
                    <a:pt x="794" y="138046"/>
                  </a:cubicBezTo>
                  <a:cubicBezTo>
                    <a:pt x="770" y="138015"/>
                    <a:pt x="748" y="137983"/>
                    <a:pt x="724" y="137950"/>
                  </a:cubicBezTo>
                  <a:lnTo>
                    <a:pt x="656" y="137853"/>
                  </a:lnTo>
                  <a:lnTo>
                    <a:pt x="590" y="137754"/>
                  </a:lnTo>
                  <a:lnTo>
                    <a:pt x="558" y="137705"/>
                  </a:lnTo>
                  <a:cubicBezTo>
                    <a:pt x="547" y="137688"/>
                    <a:pt x="537" y="137671"/>
                    <a:pt x="526" y="137654"/>
                  </a:cubicBezTo>
                  <a:lnTo>
                    <a:pt x="466" y="137552"/>
                  </a:lnTo>
                  <a:cubicBezTo>
                    <a:pt x="446" y="137517"/>
                    <a:pt x="427" y="137482"/>
                    <a:pt x="408" y="137447"/>
                  </a:cubicBezTo>
                  <a:lnTo>
                    <a:pt x="379" y="137395"/>
                  </a:lnTo>
                  <a:cubicBezTo>
                    <a:pt x="370" y="137379"/>
                    <a:pt x="362" y="137360"/>
                    <a:pt x="354" y="137343"/>
                  </a:cubicBezTo>
                  <a:lnTo>
                    <a:pt x="301" y="137235"/>
                  </a:lnTo>
                  <a:cubicBezTo>
                    <a:pt x="170" y="136947"/>
                    <a:pt x="72" y="136642"/>
                    <a:pt x="30" y="136327"/>
                  </a:cubicBezTo>
                  <a:lnTo>
                    <a:pt x="22" y="136268"/>
                  </a:lnTo>
                  <a:cubicBezTo>
                    <a:pt x="20" y="136249"/>
                    <a:pt x="19" y="136229"/>
                    <a:pt x="16" y="136209"/>
                  </a:cubicBezTo>
                  <a:cubicBezTo>
                    <a:pt x="14" y="136169"/>
                    <a:pt x="9" y="136130"/>
                    <a:pt x="7" y="136091"/>
                  </a:cubicBezTo>
                  <a:lnTo>
                    <a:pt x="4" y="135972"/>
                  </a:lnTo>
                  <a:cubicBezTo>
                    <a:pt x="2" y="135932"/>
                    <a:pt x="2" y="135893"/>
                    <a:pt x="4" y="135853"/>
                  </a:cubicBezTo>
                  <a:cubicBezTo>
                    <a:pt x="12" y="135695"/>
                    <a:pt x="32" y="135537"/>
                    <a:pt x="64" y="135381"/>
                  </a:cubicBezTo>
                  <a:lnTo>
                    <a:pt x="64" y="135384"/>
                  </a:lnTo>
                  <a:cubicBezTo>
                    <a:pt x="36" y="135245"/>
                    <a:pt x="18" y="135104"/>
                    <a:pt x="8" y="134963"/>
                  </a:cubicBezTo>
                  <a:cubicBezTo>
                    <a:pt x="4" y="134892"/>
                    <a:pt x="1" y="134821"/>
                    <a:pt x="2" y="134750"/>
                  </a:cubicBezTo>
                  <a:lnTo>
                    <a:pt x="2" y="121808"/>
                  </a:lnTo>
                  <a:lnTo>
                    <a:pt x="2" y="108232"/>
                  </a:lnTo>
                  <a:lnTo>
                    <a:pt x="2" y="81078"/>
                  </a:lnTo>
                  <a:lnTo>
                    <a:pt x="4" y="53926"/>
                  </a:lnTo>
                  <a:lnTo>
                    <a:pt x="4" y="40349"/>
                  </a:lnTo>
                  <a:lnTo>
                    <a:pt x="4" y="33559"/>
                  </a:lnTo>
                  <a:lnTo>
                    <a:pt x="4" y="27621"/>
                  </a:lnTo>
                  <a:cubicBezTo>
                    <a:pt x="5" y="27478"/>
                    <a:pt x="0" y="27337"/>
                    <a:pt x="11" y="27196"/>
                  </a:cubicBezTo>
                  <a:cubicBezTo>
                    <a:pt x="19" y="27054"/>
                    <a:pt x="37" y="26914"/>
                    <a:pt x="65" y="26775"/>
                  </a:cubicBezTo>
                  <a:lnTo>
                    <a:pt x="65" y="26776"/>
                  </a:lnTo>
                  <a:cubicBezTo>
                    <a:pt x="33" y="26604"/>
                    <a:pt x="6" y="26429"/>
                    <a:pt x="4" y="26251"/>
                  </a:cubicBezTo>
                  <a:cubicBezTo>
                    <a:pt x="4" y="26229"/>
                    <a:pt x="4" y="26208"/>
                    <a:pt x="5" y="26186"/>
                  </a:cubicBezTo>
                  <a:lnTo>
                    <a:pt x="7" y="26120"/>
                  </a:lnTo>
                  <a:lnTo>
                    <a:pt x="9" y="25988"/>
                  </a:lnTo>
                  <a:lnTo>
                    <a:pt x="12" y="25921"/>
                  </a:lnTo>
                  <a:lnTo>
                    <a:pt x="13" y="25889"/>
                  </a:lnTo>
                  <a:lnTo>
                    <a:pt x="15" y="25855"/>
                  </a:lnTo>
                  <a:lnTo>
                    <a:pt x="25" y="25723"/>
                  </a:lnTo>
                  <a:lnTo>
                    <a:pt x="35" y="25592"/>
                  </a:lnTo>
                  <a:cubicBezTo>
                    <a:pt x="36" y="25570"/>
                    <a:pt x="37" y="25548"/>
                    <a:pt x="40" y="25526"/>
                  </a:cubicBezTo>
                  <a:lnTo>
                    <a:pt x="48" y="25461"/>
                  </a:lnTo>
                  <a:lnTo>
                    <a:pt x="79" y="25198"/>
                  </a:lnTo>
                  <a:lnTo>
                    <a:pt x="83" y="25165"/>
                  </a:lnTo>
                  <a:lnTo>
                    <a:pt x="89" y="25133"/>
                  </a:lnTo>
                  <a:lnTo>
                    <a:pt x="99" y="25067"/>
                  </a:lnTo>
                  <a:lnTo>
                    <a:pt x="120" y="24937"/>
                  </a:lnTo>
                  <a:lnTo>
                    <a:pt x="142" y="24806"/>
                  </a:lnTo>
                  <a:cubicBezTo>
                    <a:pt x="145" y="24784"/>
                    <a:pt x="149" y="24762"/>
                    <a:pt x="154" y="24741"/>
                  </a:cubicBezTo>
                  <a:lnTo>
                    <a:pt x="167" y="24677"/>
                  </a:lnTo>
                  <a:cubicBezTo>
                    <a:pt x="305" y="23984"/>
                    <a:pt x="506" y="23306"/>
                    <a:pt x="755" y="22647"/>
                  </a:cubicBezTo>
                  <a:cubicBezTo>
                    <a:pt x="1006" y="21988"/>
                    <a:pt x="1297" y="21346"/>
                    <a:pt x="1628" y="20723"/>
                  </a:cubicBezTo>
                  <a:cubicBezTo>
                    <a:pt x="1960" y="20100"/>
                    <a:pt x="2321" y="19495"/>
                    <a:pt x="2714" y="18909"/>
                  </a:cubicBezTo>
                  <a:lnTo>
                    <a:pt x="2860" y="18690"/>
                  </a:lnTo>
                  <a:cubicBezTo>
                    <a:pt x="2883" y="18653"/>
                    <a:pt x="2910" y="18617"/>
                    <a:pt x="2935" y="18582"/>
                  </a:cubicBezTo>
                  <a:lnTo>
                    <a:pt x="3012" y="18473"/>
                  </a:lnTo>
                  <a:lnTo>
                    <a:pt x="3163" y="18257"/>
                  </a:lnTo>
                  <a:lnTo>
                    <a:pt x="3240" y="18149"/>
                  </a:lnTo>
                  <a:cubicBezTo>
                    <a:pt x="3265" y="18114"/>
                    <a:pt x="3293" y="18079"/>
                    <a:pt x="3318" y="18043"/>
                  </a:cubicBezTo>
                  <a:lnTo>
                    <a:pt x="3636" y="17620"/>
                  </a:lnTo>
                  <a:cubicBezTo>
                    <a:pt x="3661" y="17584"/>
                    <a:pt x="3689" y="17551"/>
                    <a:pt x="3716" y="17517"/>
                  </a:cubicBezTo>
                  <a:lnTo>
                    <a:pt x="3799" y="17413"/>
                  </a:lnTo>
                  <a:lnTo>
                    <a:pt x="3962" y="17205"/>
                  </a:lnTo>
                  <a:lnTo>
                    <a:pt x="4045" y="17101"/>
                  </a:lnTo>
                  <a:lnTo>
                    <a:pt x="4086" y="17050"/>
                  </a:lnTo>
                  <a:lnTo>
                    <a:pt x="4128" y="17000"/>
                  </a:lnTo>
                  <a:lnTo>
                    <a:pt x="4298" y="16797"/>
                  </a:lnTo>
                  <a:lnTo>
                    <a:pt x="4467" y="16594"/>
                  </a:lnTo>
                  <a:cubicBezTo>
                    <a:pt x="4496" y="16560"/>
                    <a:pt x="4523" y="16526"/>
                    <a:pt x="4552" y="16493"/>
                  </a:cubicBezTo>
                  <a:lnTo>
                    <a:pt x="4640" y="16394"/>
                  </a:lnTo>
                  <a:lnTo>
                    <a:pt x="4990" y="15998"/>
                  </a:lnTo>
                  <a:cubicBezTo>
                    <a:pt x="5019" y="15964"/>
                    <a:pt x="5049" y="15933"/>
                    <a:pt x="5079" y="15900"/>
                  </a:cubicBezTo>
                  <a:lnTo>
                    <a:pt x="5169" y="15803"/>
                  </a:lnTo>
                  <a:lnTo>
                    <a:pt x="5349" y="15610"/>
                  </a:lnTo>
                  <a:lnTo>
                    <a:pt x="5529" y="15416"/>
                  </a:lnTo>
                  <a:lnTo>
                    <a:pt x="5714" y="15227"/>
                  </a:lnTo>
                  <a:lnTo>
                    <a:pt x="6084" y="14850"/>
                  </a:lnTo>
                  <a:lnTo>
                    <a:pt x="6463" y="14483"/>
                  </a:lnTo>
                  <a:cubicBezTo>
                    <a:pt x="6527" y="14421"/>
                    <a:pt x="6589" y="14359"/>
                    <a:pt x="6653" y="14299"/>
                  </a:cubicBezTo>
                  <a:lnTo>
                    <a:pt x="6848" y="14120"/>
                  </a:lnTo>
                  <a:lnTo>
                    <a:pt x="7236" y="13762"/>
                  </a:lnTo>
                  <a:lnTo>
                    <a:pt x="7634" y="13414"/>
                  </a:lnTo>
                  <a:lnTo>
                    <a:pt x="7832" y="13240"/>
                  </a:lnTo>
                  <a:cubicBezTo>
                    <a:pt x="7865" y="13211"/>
                    <a:pt x="7900" y="13183"/>
                    <a:pt x="7932" y="13153"/>
                  </a:cubicBezTo>
                  <a:lnTo>
                    <a:pt x="8035" y="13069"/>
                  </a:lnTo>
                  <a:lnTo>
                    <a:pt x="8447" y="12732"/>
                  </a:lnTo>
                  <a:cubicBezTo>
                    <a:pt x="8480" y="12704"/>
                    <a:pt x="8514" y="12675"/>
                    <a:pt x="8549" y="12647"/>
                  </a:cubicBezTo>
                  <a:lnTo>
                    <a:pt x="8652" y="12566"/>
                  </a:lnTo>
                  <a:lnTo>
                    <a:pt x="8860" y="12401"/>
                  </a:lnTo>
                  <a:lnTo>
                    <a:pt x="9066" y="12238"/>
                  </a:lnTo>
                  <a:lnTo>
                    <a:pt x="9170" y="12155"/>
                  </a:lnTo>
                  <a:lnTo>
                    <a:pt x="9222" y="12114"/>
                  </a:lnTo>
                  <a:lnTo>
                    <a:pt x="9275" y="12075"/>
                  </a:lnTo>
                  <a:lnTo>
                    <a:pt x="9697" y="11756"/>
                  </a:lnTo>
                  <a:lnTo>
                    <a:pt x="9908" y="11598"/>
                  </a:lnTo>
                  <a:cubicBezTo>
                    <a:pt x="9943" y="11571"/>
                    <a:pt x="9979" y="11545"/>
                    <a:pt x="10015" y="11519"/>
                  </a:cubicBezTo>
                  <a:lnTo>
                    <a:pt x="10123" y="11442"/>
                  </a:lnTo>
                  <a:cubicBezTo>
                    <a:pt x="10410" y="11238"/>
                    <a:pt x="10693" y="11030"/>
                    <a:pt x="10987" y="10834"/>
                  </a:cubicBezTo>
                  <a:lnTo>
                    <a:pt x="11424" y="10536"/>
                  </a:lnTo>
                  <a:lnTo>
                    <a:pt x="11479" y="10499"/>
                  </a:lnTo>
                  <a:lnTo>
                    <a:pt x="11534" y="10463"/>
                  </a:lnTo>
                  <a:lnTo>
                    <a:pt x="11645" y="10392"/>
                  </a:lnTo>
                  <a:lnTo>
                    <a:pt x="11866" y="10248"/>
                  </a:lnTo>
                  <a:cubicBezTo>
                    <a:pt x="13049" y="9481"/>
                    <a:pt x="14270" y="8774"/>
                    <a:pt x="15519" y="8121"/>
                  </a:cubicBezTo>
                  <a:cubicBezTo>
                    <a:pt x="16767" y="7468"/>
                    <a:pt x="18044" y="6868"/>
                    <a:pt x="19340" y="6315"/>
                  </a:cubicBezTo>
                  <a:lnTo>
                    <a:pt x="19828" y="6111"/>
                  </a:lnTo>
                  <a:lnTo>
                    <a:pt x="20071" y="6009"/>
                  </a:lnTo>
                  <a:cubicBezTo>
                    <a:pt x="20153" y="5975"/>
                    <a:pt x="20235" y="5943"/>
                    <a:pt x="20316" y="5911"/>
                  </a:cubicBezTo>
                  <a:lnTo>
                    <a:pt x="20808" y="5716"/>
                  </a:lnTo>
                  <a:lnTo>
                    <a:pt x="21053" y="5618"/>
                  </a:lnTo>
                  <a:lnTo>
                    <a:pt x="21176" y="5570"/>
                  </a:lnTo>
                  <a:lnTo>
                    <a:pt x="21238" y="5546"/>
                  </a:lnTo>
                  <a:lnTo>
                    <a:pt x="21300" y="5522"/>
                  </a:lnTo>
                  <a:lnTo>
                    <a:pt x="22290" y="5152"/>
                  </a:lnTo>
                  <a:lnTo>
                    <a:pt x="22413" y="5106"/>
                  </a:lnTo>
                  <a:lnTo>
                    <a:pt x="22538" y="5063"/>
                  </a:lnTo>
                  <a:lnTo>
                    <a:pt x="22788" y="4975"/>
                  </a:lnTo>
                  <a:lnTo>
                    <a:pt x="23286" y="4800"/>
                  </a:lnTo>
                  <a:cubicBezTo>
                    <a:pt x="23618" y="4680"/>
                    <a:pt x="23954" y="4574"/>
                    <a:pt x="24288" y="4463"/>
                  </a:cubicBezTo>
                  <a:lnTo>
                    <a:pt x="24790" y="4298"/>
                  </a:lnTo>
                  <a:cubicBezTo>
                    <a:pt x="24873" y="4270"/>
                    <a:pt x="24958" y="4244"/>
                    <a:pt x="25042" y="4218"/>
                  </a:cubicBezTo>
                  <a:lnTo>
                    <a:pt x="25294" y="4140"/>
                  </a:lnTo>
                  <a:lnTo>
                    <a:pt x="25799" y="3985"/>
                  </a:lnTo>
                  <a:lnTo>
                    <a:pt x="26052" y="3908"/>
                  </a:lnTo>
                  <a:lnTo>
                    <a:pt x="26178" y="3868"/>
                  </a:lnTo>
                  <a:lnTo>
                    <a:pt x="26305" y="3832"/>
                  </a:lnTo>
                  <a:lnTo>
                    <a:pt x="27321" y="3541"/>
                  </a:lnTo>
                  <a:lnTo>
                    <a:pt x="27448" y="3504"/>
                  </a:lnTo>
                  <a:lnTo>
                    <a:pt x="27512" y="3486"/>
                  </a:lnTo>
                  <a:lnTo>
                    <a:pt x="27575" y="3468"/>
                  </a:lnTo>
                  <a:lnTo>
                    <a:pt x="27831" y="3401"/>
                  </a:lnTo>
                  <a:lnTo>
                    <a:pt x="28342" y="3264"/>
                  </a:lnTo>
                  <a:lnTo>
                    <a:pt x="28850" y="3128"/>
                  </a:lnTo>
                  <a:cubicBezTo>
                    <a:pt x="29022" y="3085"/>
                    <a:pt x="29192" y="3043"/>
                    <a:pt x="29363" y="3001"/>
                  </a:cubicBezTo>
                  <a:lnTo>
                    <a:pt x="29877" y="2873"/>
                  </a:lnTo>
                  <a:lnTo>
                    <a:pt x="30133" y="2811"/>
                  </a:lnTo>
                  <a:cubicBezTo>
                    <a:pt x="30218" y="2790"/>
                    <a:pt x="30304" y="2766"/>
                    <a:pt x="30390" y="2748"/>
                  </a:cubicBezTo>
                  <a:lnTo>
                    <a:pt x="31420" y="2513"/>
                  </a:lnTo>
                  <a:cubicBezTo>
                    <a:pt x="31763" y="2431"/>
                    <a:pt x="32109" y="2363"/>
                    <a:pt x="32453" y="2289"/>
                  </a:cubicBezTo>
                  <a:lnTo>
                    <a:pt x="32971" y="2181"/>
                  </a:lnTo>
                  <a:lnTo>
                    <a:pt x="33229" y="2127"/>
                  </a:lnTo>
                  <a:cubicBezTo>
                    <a:pt x="33315" y="2108"/>
                    <a:pt x="33402" y="2093"/>
                    <a:pt x="33489" y="2076"/>
                  </a:cubicBezTo>
                  <a:lnTo>
                    <a:pt x="34527" y="1877"/>
                  </a:lnTo>
                  <a:lnTo>
                    <a:pt x="34786" y="1827"/>
                  </a:lnTo>
                  <a:lnTo>
                    <a:pt x="35046" y="1782"/>
                  </a:lnTo>
                  <a:lnTo>
                    <a:pt x="35567" y="1691"/>
                  </a:lnTo>
                  <a:lnTo>
                    <a:pt x="36087" y="1600"/>
                  </a:lnTo>
                  <a:lnTo>
                    <a:pt x="36347" y="1554"/>
                  </a:lnTo>
                  <a:cubicBezTo>
                    <a:pt x="36435" y="1539"/>
                    <a:pt x="36521" y="1526"/>
                    <a:pt x="36609" y="1512"/>
                  </a:cubicBezTo>
                  <a:lnTo>
                    <a:pt x="37652" y="1348"/>
                  </a:lnTo>
                  <a:cubicBezTo>
                    <a:pt x="38000" y="1291"/>
                    <a:pt x="38350" y="1244"/>
                    <a:pt x="38699" y="1195"/>
                  </a:cubicBezTo>
                  <a:lnTo>
                    <a:pt x="39222" y="1122"/>
                  </a:lnTo>
                  <a:lnTo>
                    <a:pt x="39484" y="1084"/>
                  </a:lnTo>
                  <a:lnTo>
                    <a:pt x="39614" y="1067"/>
                  </a:lnTo>
                  <a:cubicBezTo>
                    <a:pt x="39659" y="1060"/>
                    <a:pt x="39702" y="1054"/>
                    <a:pt x="39746" y="1049"/>
                  </a:cubicBezTo>
                  <a:cubicBezTo>
                    <a:pt x="42541" y="684"/>
                    <a:pt x="45347" y="420"/>
                    <a:pt x="48162" y="255"/>
                  </a:cubicBezTo>
                  <a:cubicBezTo>
                    <a:pt x="50975" y="86"/>
                    <a:pt x="53793" y="2"/>
                    <a:pt x="56613" y="3"/>
                  </a:cubicBezTo>
                  <a:cubicBezTo>
                    <a:pt x="59431" y="1"/>
                    <a:pt x="62250" y="68"/>
                    <a:pt x="65065" y="221"/>
                  </a:cubicBezTo>
                  <a:cubicBezTo>
                    <a:pt x="67878" y="378"/>
                    <a:pt x="70689" y="620"/>
                    <a:pt x="73485" y="965"/>
                  </a:cubicBezTo>
                  <a:lnTo>
                    <a:pt x="74010" y="1030"/>
                  </a:lnTo>
                  <a:cubicBezTo>
                    <a:pt x="74098" y="1040"/>
                    <a:pt x="74185" y="1051"/>
                    <a:pt x="74273" y="1062"/>
                  </a:cubicBezTo>
                  <a:lnTo>
                    <a:pt x="74535" y="1098"/>
                  </a:lnTo>
                  <a:lnTo>
                    <a:pt x="75581" y="1244"/>
                  </a:lnTo>
                  <a:cubicBezTo>
                    <a:pt x="75931" y="1290"/>
                    <a:pt x="76279" y="1348"/>
                    <a:pt x="76627" y="1402"/>
                  </a:cubicBezTo>
                  <a:lnTo>
                    <a:pt x="77149" y="1482"/>
                  </a:lnTo>
                  <a:lnTo>
                    <a:pt x="77410" y="1523"/>
                  </a:lnTo>
                  <a:cubicBezTo>
                    <a:pt x="77497" y="1537"/>
                    <a:pt x="77585" y="1550"/>
                    <a:pt x="77671" y="1565"/>
                  </a:cubicBezTo>
                  <a:lnTo>
                    <a:pt x="78713" y="1744"/>
                  </a:lnTo>
                  <a:lnTo>
                    <a:pt x="78973" y="1790"/>
                  </a:lnTo>
                  <a:lnTo>
                    <a:pt x="79104" y="1812"/>
                  </a:lnTo>
                  <a:cubicBezTo>
                    <a:pt x="79147" y="1819"/>
                    <a:pt x="79191" y="1827"/>
                    <a:pt x="79233" y="1835"/>
                  </a:cubicBezTo>
                  <a:lnTo>
                    <a:pt x="79752" y="1935"/>
                  </a:lnTo>
                  <a:lnTo>
                    <a:pt x="80271" y="2034"/>
                  </a:lnTo>
                  <a:lnTo>
                    <a:pt x="80531" y="2083"/>
                  </a:lnTo>
                  <a:lnTo>
                    <a:pt x="80661" y="2107"/>
                  </a:lnTo>
                  <a:cubicBezTo>
                    <a:pt x="80705" y="2115"/>
                    <a:pt x="80747" y="2124"/>
                    <a:pt x="80790" y="2133"/>
                  </a:cubicBezTo>
                  <a:lnTo>
                    <a:pt x="81826" y="2349"/>
                  </a:lnTo>
                  <a:lnTo>
                    <a:pt x="82085" y="2402"/>
                  </a:lnTo>
                  <a:cubicBezTo>
                    <a:pt x="82171" y="2420"/>
                    <a:pt x="82257" y="2437"/>
                    <a:pt x="82342" y="2458"/>
                  </a:cubicBezTo>
                  <a:lnTo>
                    <a:pt x="82858" y="2575"/>
                  </a:lnTo>
                  <a:lnTo>
                    <a:pt x="83373" y="2692"/>
                  </a:lnTo>
                  <a:cubicBezTo>
                    <a:pt x="83545" y="2730"/>
                    <a:pt x="83717" y="2767"/>
                    <a:pt x="83888" y="2811"/>
                  </a:cubicBezTo>
                  <a:lnTo>
                    <a:pt x="84914" y="3064"/>
                  </a:lnTo>
                  <a:cubicBezTo>
                    <a:pt x="85000" y="3085"/>
                    <a:pt x="85086" y="3104"/>
                    <a:pt x="85171" y="3127"/>
                  </a:cubicBezTo>
                  <a:lnTo>
                    <a:pt x="85426" y="3195"/>
                  </a:lnTo>
                  <a:lnTo>
                    <a:pt x="85937" y="3331"/>
                  </a:lnTo>
                  <a:lnTo>
                    <a:pt x="86447" y="3466"/>
                  </a:lnTo>
                  <a:cubicBezTo>
                    <a:pt x="86532" y="3488"/>
                    <a:pt x="86617" y="3514"/>
                    <a:pt x="86701" y="3537"/>
                  </a:cubicBezTo>
                  <a:lnTo>
                    <a:pt x="86955" y="3611"/>
                  </a:lnTo>
                  <a:lnTo>
                    <a:pt x="87464" y="3756"/>
                  </a:lnTo>
                  <a:lnTo>
                    <a:pt x="87718" y="3829"/>
                  </a:lnTo>
                  <a:lnTo>
                    <a:pt x="87845" y="3865"/>
                  </a:lnTo>
                  <a:cubicBezTo>
                    <a:pt x="87887" y="3878"/>
                    <a:pt x="87929" y="3891"/>
                    <a:pt x="87971" y="3903"/>
                  </a:cubicBezTo>
                  <a:lnTo>
                    <a:pt x="88981" y="4214"/>
                  </a:lnTo>
                  <a:cubicBezTo>
                    <a:pt x="89150" y="4264"/>
                    <a:pt x="89317" y="4320"/>
                    <a:pt x="89485" y="4375"/>
                  </a:cubicBezTo>
                  <a:lnTo>
                    <a:pt x="89986" y="4539"/>
                  </a:lnTo>
                  <a:cubicBezTo>
                    <a:pt x="91324" y="4985"/>
                    <a:pt x="92646" y="5471"/>
                    <a:pt x="93953" y="6000"/>
                  </a:cubicBezTo>
                  <a:cubicBezTo>
                    <a:pt x="95256" y="6537"/>
                    <a:pt x="96538" y="7122"/>
                    <a:pt x="97797" y="7756"/>
                  </a:cubicBezTo>
                  <a:cubicBezTo>
                    <a:pt x="99055" y="8393"/>
                    <a:pt x="100285" y="9084"/>
                    <a:pt x="101477" y="9835"/>
                  </a:cubicBezTo>
                  <a:lnTo>
                    <a:pt x="101701" y="9975"/>
                  </a:lnTo>
                  <a:lnTo>
                    <a:pt x="101923" y="10120"/>
                  </a:lnTo>
                  <a:lnTo>
                    <a:pt x="102363" y="10410"/>
                  </a:lnTo>
                  <a:cubicBezTo>
                    <a:pt x="102513" y="10505"/>
                    <a:pt x="102655" y="10607"/>
                    <a:pt x="102801" y="10708"/>
                  </a:cubicBezTo>
                  <a:lnTo>
                    <a:pt x="103236" y="11009"/>
                  </a:lnTo>
                  <a:cubicBezTo>
                    <a:pt x="103272" y="11033"/>
                    <a:pt x="103308" y="11059"/>
                    <a:pt x="103343" y="11084"/>
                  </a:cubicBezTo>
                  <a:lnTo>
                    <a:pt x="103450" y="11163"/>
                  </a:lnTo>
                  <a:lnTo>
                    <a:pt x="103662" y="11318"/>
                  </a:lnTo>
                  <a:lnTo>
                    <a:pt x="103875" y="11473"/>
                  </a:lnTo>
                  <a:cubicBezTo>
                    <a:pt x="103946" y="11525"/>
                    <a:pt x="104017" y="11577"/>
                    <a:pt x="104087" y="11630"/>
                  </a:cubicBezTo>
                  <a:lnTo>
                    <a:pt x="104506" y="11952"/>
                  </a:lnTo>
                  <a:lnTo>
                    <a:pt x="104716" y="12113"/>
                  </a:lnTo>
                  <a:lnTo>
                    <a:pt x="104921" y="12279"/>
                  </a:lnTo>
                  <a:cubicBezTo>
                    <a:pt x="106020" y="13160"/>
                    <a:pt x="107072" y="14103"/>
                    <a:pt x="108041" y="15126"/>
                  </a:cubicBezTo>
                  <a:lnTo>
                    <a:pt x="108223" y="15317"/>
                  </a:lnTo>
                  <a:lnTo>
                    <a:pt x="108315" y="15413"/>
                  </a:lnTo>
                  <a:lnTo>
                    <a:pt x="108403" y="15511"/>
                  </a:lnTo>
                  <a:lnTo>
                    <a:pt x="108757" y="15904"/>
                  </a:lnTo>
                  <a:cubicBezTo>
                    <a:pt x="108817" y="15968"/>
                    <a:pt x="108873" y="16035"/>
                    <a:pt x="108931" y="16103"/>
                  </a:cubicBezTo>
                  <a:lnTo>
                    <a:pt x="109102" y="16304"/>
                  </a:lnTo>
                  <a:lnTo>
                    <a:pt x="109274" y="16504"/>
                  </a:lnTo>
                  <a:lnTo>
                    <a:pt x="109441" y="16710"/>
                  </a:lnTo>
                  <a:lnTo>
                    <a:pt x="109606" y="16915"/>
                  </a:lnTo>
                  <a:cubicBezTo>
                    <a:pt x="109661" y="16984"/>
                    <a:pt x="109718" y="17051"/>
                    <a:pt x="109771" y="17122"/>
                  </a:cubicBezTo>
                  <a:lnTo>
                    <a:pt x="110091" y="17542"/>
                  </a:lnTo>
                  <a:lnTo>
                    <a:pt x="110132" y="17595"/>
                  </a:lnTo>
                  <a:lnTo>
                    <a:pt x="110171" y="17648"/>
                  </a:lnTo>
                  <a:lnTo>
                    <a:pt x="110248" y="17756"/>
                  </a:lnTo>
                  <a:lnTo>
                    <a:pt x="110402" y="17969"/>
                  </a:lnTo>
                  <a:lnTo>
                    <a:pt x="110480" y="18077"/>
                  </a:lnTo>
                  <a:lnTo>
                    <a:pt x="110518" y="18130"/>
                  </a:lnTo>
                  <a:lnTo>
                    <a:pt x="110556" y="18185"/>
                  </a:lnTo>
                  <a:lnTo>
                    <a:pt x="110704" y="18403"/>
                  </a:lnTo>
                  <a:cubicBezTo>
                    <a:pt x="111099" y="18986"/>
                    <a:pt x="111469" y="19587"/>
                    <a:pt x="111805" y="20206"/>
                  </a:cubicBezTo>
                  <a:cubicBezTo>
                    <a:pt x="112141" y="20827"/>
                    <a:pt x="112440" y="21465"/>
                    <a:pt x="112702" y="22119"/>
                  </a:cubicBezTo>
                  <a:lnTo>
                    <a:pt x="112727" y="22181"/>
                  </a:lnTo>
                  <a:lnTo>
                    <a:pt x="112751" y="22243"/>
                  </a:lnTo>
                  <a:lnTo>
                    <a:pt x="112797" y="22366"/>
                  </a:lnTo>
                  <a:lnTo>
                    <a:pt x="112889" y="22614"/>
                  </a:lnTo>
                  <a:lnTo>
                    <a:pt x="112901" y="22645"/>
                  </a:lnTo>
                  <a:lnTo>
                    <a:pt x="112912" y="22677"/>
                  </a:lnTo>
                  <a:lnTo>
                    <a:pt x="112933" y="22738"/>
                  </a:lnTo>
                  <a:lnTo>
                    <a:pt x="112976" y="22864"/>
                  </a:lnTo>
                  <a:cubicBezTo>
                    <a:pt x="113004" y="22947"/>
                    <a:pt x="113032" y="23031"/>
                    <a:pt x="113060" y="23114"/>
                  </a:cubicBezTo>
                  <a:lnTo>
                    <a:pt x="113136" y="23367"/>
                  </a:lnTo>
                  <a:cubicBezTo>
                    <a:pt x="113161" y="23452"/>
                    <a:pt x="113188" y="23536"/>
                    <a:pt x="113209" y="23621"/>
                  </a:cubicBezTo>
                  <a:cubicBezTo>
                    <a:pt x="113252" y="23792"/>
                    <a:pt x="113302" y="23961"/>
                    <a:pt x="113339" y="24133"/>
                  </a:cubicBezTo>
                  <a:lnTo>
                    <a:pt x="113397" y="24391"/>
                  </a:lnTo>
                  <a:lnTo>
                    <a:pt x="113446" y="24651"/>
                  </a:lnTo>
                  <a:lnTo>
                    <a:pt x="113470" y="24781"/>
                  </a:lnTo>
                  <a:lnTo>
                    <a:pt x="113490" y="24911"/>
                  </a:lnTo>
                  <a:lnTo>
                    <a:pt x="113530" y="25172"/>
                  </a:lnTo>
                  <a:cubicBezTo>
                    <a:pt x="113575" y="25522"/>
                    <a:pt x="113600" y="25873"/>
                    <a:pt x="113604" y="26226"/>
                  </a:cubicBezTo>
                  <a:close/>
                </a:path>
              </a:pathLst>
            </a:custGeom>
            <a:solidFill>
              <a:srgbClr val="93B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81"/>
            <p:cNvSpPr/>
            <p:nvPr/>
          </p:nvSpPr>
          <p:spPr>
            <a:xfrm>
              <a:off x="5843713" y="2216373"/>
              <a:ext cx="1814308" cy="1491575"/>
            </a:xfrm>
            <a:custGeom>
              <a:avLst/>
              <a:gdLst/>
              <a:ahLst/>
              <a:cxnLst/>
              <a:rect l="l" t="t" r="r" b="b"/>
              <a:pathLst>
                <a:path w="99251" h="81596" extrusionOk="0">
                  <a:moveTo>
                    <a:pt x="99250" y="11027"/>
                  </a:moveTo>
                  <a:cubicBezTo>
                    <a:pt x="99250" y="4938"/>
                    <a:pt x="77032" y="1"/>
                    <a:pt x="49625" y="1"/>
                  </a:cubicBezTo>
                  <a:cubicBezTo>
                    <a:pt x="22217" y="1"/>
                    <a:pt x="0" y="4938"/>
                    <a:pt x="0" y="11027"/>
                  </a:cubicBezTo>
                  <a:cubicBezTo>
                    <a:pt x="0" y="11189"/>
                    <a:pt x="25" y="11348"/>
                    <a:pt x="56" y="11509"/>
                  </a:cubicBezTo>
                  <a:cubicBezTo>
                    <a:pt x="19" y="11686"/>
                    <a:pt x="1" y="11866"/>
                    <a:pt x="0" y="12047"/>
                  </a:cubicBezTo>
                  <a:lnTo>
                    <a:pt x="0" y="69551"/>
                  </a:lnTo>
                  <a:cubicBezTo>
                    <a:pt x="1" y="69731"/>
                    <a:pt x="19" y="69911"/>
                    <a:pt x="56" y="70087"/>
                  </a:cubicBezTo>
                  <a:cubicBezTo>
                    <a:pt x="25" y="70248"/>
                    <a:pt x="0" y="70407"/>
                    <a:pt x="0" y="70569"/>
                  </a:cubicBezTo>
                  <a:cubicBezTo>
                    <a:pt x="0" y="76659"/>
                    <a:pt x="22217" y="81596"/>
                    <a:pt x="49625" y="81596"/>
                  </a:cubicBezTo>
                  <a:cubicBezTo>
                    <a:pt x="77032" y="81596"/>
                    <a:pt x="99250" y="76659"/>
                    <a:pt x="99250" y="70569"/>
                  </a:cubicBezTo>
                  <a:cubicBezTo>
                    <a:pt x="99250" y="70407"/>
                    <a:pt x="99227" y="70248"/>
                    <a:pt x="99197" y="70087"/>
                  </a:cubicBezTo>
                  <a:cubicBezTo>
                    <a:pt x="99232" y="69911"/>
                    <a:pt x="99250" y="69731"/>
                    <a:pt x="99250" y="69551"/>
                  </a:cubicBezTo>
                  <a:lnTo>
                    <a:pt x="99250" y="12047"/>
                  </a:lnTo>
                  <a:cubicBezTo>
                    <a:pt x="99250" y="11866"/>
                    <a:pt x="99232" y="11686"/>
                    <a:pt x="99197" y="11509"/>
                  </a:cubicBezTo>
                  <a:cubicBezTo>
                    <a:pt x="99227" y="11348"/>
                    <a:pt x="99250" y="11189"/>
                    <a:pt x="99250" y="110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81"/>
            <p:cNvSpPr/>
            <p:nvPr/>
          </p:nvSpPr>
          <p:spPr>
            <a:xfrm>
              <a:off x="5843713" y="2216373"/>
              <a:ext cx="1814308" cy="403184"/>
            </a:xfrm>
            <a:custGeom>
              <a:avLst/>
              <a:gdLst/>
              <a:ahLst/>
              <a:cxnLst/>
              <a:rect l="l" t="t" r="r" b="b"/>
              <a:pathLst>
                <a:path w="99251" h="22056" extrusionOk="0">
                  <a:moveTo>
                    <a:pt x="99250" y="11027"/>
                  </a:moveTo>
                  <a:cubicBezTo>
                    <a:pt x="99250" y="17118"/>
                    <a:pt x="77032" y="22056"/>
                    <a:pt x="49625" y="22056"/>
                  </a:cubicBezTo>
                  <a:cubicBezTo>
                    <a:pt x="22217" y="22056"/>
                    <a:pt x="0" y="17118"/>
                    <a:pt x="0" y="11027"/>
                  </a:cubicBezTo>
                  <a:cubicBezTo>
                    <a:pt x="0" y="4938"/>
                    <a:pt x="22217" y="1"/>
                    <a:pt x="49625" y="1"/>
                  </a:cubicBezTo>
                  <a:cubicBezTo>
                    <a:pt x="77032" y="1"/>
                    <a:pt x="99250" y="4938"/>
                    <a:pt x="99250" y="110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81"/>
            <p:cNvSpPr/>
            <p:nvPr/>
          </p:nvSpPr>
          <p:spPr>
            <a:xfrm>
              <a:off x="6204561" y="714397"/>
              <a:ext cx="1118096" cy="640294"/>
            </a:xfrm>
            <a:custGeom>
              <a:avLst/>
              <a:gdLst/>
              <a:ahLst/>
              <a:cxnLst/>
              <a:rect l="l" t="t" r="r" b="b"/>
              <a:pathLst>
                <a:path w="61165" h="35027" extrusionOk="0">
                  <a:moveTo>
                    <a:pt x="61164" y="6798"/>
                  </a:moveTo>
                  <a:cubicBezTo>
                    <a:pt x="61164" y="3045"/>
                    <a:pt x="47473" y="0"/>
                    <a:pt x="30581" y="0"/>
                  </a:cubicBezTo>
                  <a:cubicBezTo>
                    <a:pt x="13690" y="0"/>
                    <a:pt x="0" y="3045"/>
                    <a:pt x="0" y="6798"/>
                  </a:cubicBezTo>
                  <a:cubicBezTo>
                    <a:pt x="2" y="6897"/>
                    <a:pt x="13" y="6996"/>
                    <a:pt x="34" y="7093"/>
                  </a:cubicBezTo>
                  <a:cubicBezTo>
                    <a:pt x="12" y="7203"/>
                    <a:pt x="0" y="7313"/>
                    <a:pt x="0" y="7425"/>
                  </a:cubicBezTo>
                  <a:lnTo>
                    <a:pt x="0" y="27603"/>
                  </a:lnTo>
                  <a:cubicBezTo>
                    <a:pt x="0" y="27714"/>
                    <a:pt x="12" y="27826"/>
                    <a:pt x="34" y="27934"/>
                  </a:cubicBezTo>
                  <a:cubicBezTo>
                    <a:pt x="13" y="28032"/>
                    <a:pt x="2" y="28131"/>
                    <a:pt x="0" y="28230"/>
                  </a:cubicBezTo>
                  <a:cubicBezTo>
                    <a:pt x="0" y="31983"/>
                    <a:pt x="13692" y="35026"/>
                    <a:pt x="30581" y="35026"/>
                  </a:cubicBezTo>
                  <a:cubicBezTo>
                    <a:pt x="47472" y="35026"/>
                    <a:pt x="61164" y="31983"/>
                    <a:pt x="61164" y="28230"/>
                  </a:cubicBezTo>
                  <a:cubicBezTo>
                    <a:pt x="61162" y="28131"/>
                    <a:pt x="61151" y="28032"/>
                    <a:pt x="61130" y="27935"/>
                  </a:cubicBezTo>
                  <a:cubicBezTo>
                    <a:pt x="61153" y="27826"/>
                    <a:pt x="61164" y="27715"/>
                    <a:pt x="61164" y="27603"/>
                  </a:cubicBezTo>
                  <a:lnTo>
                    <a:pt x="61164" y="7425"/>
                  </a:lnTo>
                  <a:cubicBezTo>
                    <a:pt x="61164" y="7313"/>
                    <a:pt x="61153" y="7203"/>
                    <a:pt x="61130" y="7093"/>
                  </a:cubicBezTo>
                  <a:cubicBezTo>
                    <a:pt x="61150" y="6996"/>
                    <a:pt x="61162" y="6897"/>
                    <a:pt x="61164" y="6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81"/>
            <p:cNvSpPr/>
            <p:nvPr/>
          </p:nvSpPr>
          <p:spPr>
            <a:xfrm>
              <a:off x="6204561" y="714397"/>
              <a:ext cx="1118096" cy="248517"/>
            </a:xfrm>
            <a:custGeom>
              <a:avLst/>
              <a:gdLst/>
              <a:ahLst/>
              <a:cxnLst/>
              <a:rect l="l" t="t" r="r" b="b"/>
              <a:pathLst>
                <a:path w="61165" h="13595" extrusionOk="0">
                  <a:moveTo>
                    <a:pt x="61164" y="6798"/>
                  </a:moveTo>
                  <a:cubicBezTo>
                    <a:pt x="61164" y="8600"/>
                    <a:pt x="57942" y="10328"/>
                    <a:pt x="52207" y="11603"/>
                  </a:cubicBezTo>
                  <a:cubicBezTo>
                    <a:pt x="46471" y="12878"/>
                    <a:pt x="38693" y="13594"/>
                    <a:pt x="30581" y="13594"/>
                  </a:cubicBezTo>
                  <a:cubicBezTo>
                    <a:pt x="22470" y="13594"/>
                    <a:pt x="14692" y="12878"/>
                    <a:pt x="8956" y="11603"/>
                  </a:cubicBezTo>
                  <a:cubicBezTo>
                    <a:pt x="3221" y="10328"/>
                    <a:pt x="0" y="8600"/>
                    <a:pt x="0" y="6798"/>
                  </a:cubicBezTo>
                  <a:cubicBezTo>
                    <a:pt x="0" y="4995"/>
                    <a:pt x="3221" y="3266"/>
                    <a:pt x="8956" y="1991"/>
                  </a:cubicBezTo>
                  <a:cubicBezTo>
                    <a:pt x="14692" y="717"/>
                    <a:pt x="22470" y="0"/>
                    <a:pt x="30581" y="0"/>
                  </a:cubicBezTo>
                  <a:cubicBezTo>
                    <a:pt x="38693" y="0"/>
                    <a:pt x="46471" y="717"/>
                    <a:pt x="52207" y="1991"/>
                  </a:cubicBezTo>
                  <a:cubicBezTo>
                    <a:pt x="57942" y="3266"/>
                    <a:pt x="61164" y="4995"/>
                    <a:pt x="61164" y="6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81"/>
            <p:cNvSpPr/>
            <p:nvPr/>
          </p:nvSpPr>
          <p:spPr>
            <a:xfrm>
              <a:off x="6442237" y="749476"/>
              <a:ext cx="642707" cy="142840"/>
            </a:xfrm>
            <a:custGeom>
              <a:avLst/>
              <a:gdLst/>
              <a:ahLst/>
              <a:cxnLst/>
              <a:rect l="l" t="t" r="r" b="b"/>
              <a:pathLst>
                <a:path w="35159" h="7814" extrusionOk="0">
                  <a:moveTo>
                    <a:pt x="35159" y="3907"/>
                  </a:moveTo>
                  <a:cubicBezTo>
                    <a:pt x="35159" y="6064"/>
                    <a:pt x="27289" y="7813"/>
                    <a:pt x="17579" y="7813"/>
                  </a:cubicBezTo>
                  <a:cubicBezTo>
                    <a:pt x="7871" y="7813"/>
                    <a:pt x="0" y="6064"/>
                    <a:pt x="0" y="3907"/>
                  </a:cubicBezTo>
                  <a:cubicBezTo>
                    <a:pt x="0" y="1750"/>
                    <a:pt x="7871" y="0"/>
                    <a:pt x="17579" y="0"/>
                  </a:cubicBezTo>
                  <a:cubicBezTo>
                    <a:pt x="27289" y="0"/>
                    <a:pt x="35159" y="1750"/>
                    <a:pt x="35159" y="3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81"/>
            <p:cNvSpPr/>
            <p:nvPr/>
          </p:nvSpPr>
          <p:spPr>
            <a:xfrm>
              <a:off x="6204360" y="714269"/>
              <a:ext cx="1118297" cy="248699"/>
            </a:xfrm>
            <a:custGeom>
              <a:avLst/>
              <a:gdLst/>
              <a:ahLst/>
              <a:cxnLst/>
              <a:rect l="l" t="t" r="r" b="b"/>
              <a:pathLst>
                <a:path w="61176" h="13605" extrusionOk="0">
                  <a:moveTo>
                    <a:pt x="61175" y="6805"/>
                  </a:moveTo>
                  <a:cubicBezTo>
                    <a:pt x="61175" y="6889"/>
                    <a:pt x="61167" y="6973"/>
                    <a:pt x="61154" y="7057"/>
                  </a:cubicBezTo>
                  <a:cubicBezTo>
                    <a:pt x="61152" y="7078"/>
                    <a:pt x="61146" y="7098"/>
                    <a:pt x="61143" y="7119"/>
                  </a:cubicBezTo>
                  <a:lnTo>
                    <a:pt x="61137" y="7150"/>
                  </a:lnTo>
                  <a:cubicBezTo>
                    <a:pt x="61134" y="7161"/>
                    <a:pt x="61131" y="7170"/>
                    <a:pt x="61129" y="7180"/>
                  </a:cubicBezTo>
                  <a:lnTo>
                    <a:pt x="61113" y="7242"/>
                  </a:lnTo>
                  <a:lnTo>
                    <a:pt x="61094" y="7302"/>
                  </a:lnTo>
                  <a:cubicBezTo>
                    <a:pt x="61088" y="7323"/>
                    <a:pt x="61081" y="7343"/>
                    <a:pt x="61074" y="7362"/>
                  </a:cubicBezTo>
                  <a:cubicBezTo>
                    <a:pt x="61066" y="7382"/>
                    <a:pt x="61059" y="7402"/>
                    <a:pt x="61050" y="7422"/>
                  </a:cubicBezTo>
                  <a:cubicBezTo>
                    <a:pt x="61034" y="7460"/>
                    <a:pt x="61019" y="7499"/>
                    <a:pt x="60999" y="7537"/>
                  </a:cubicBezTo>
                  <a:cubicBezTo>
                    <a:pt x="60963" y="7613"/>
                    <a:pt x="60921" y="7687"/>
                    <a:pt x="60877" y="7758"/>
                  </a:cubicBezTo>
                  <a:cubicBezTo>
                    <a:pt x="60695" y="8043"/>
                    <a:pt x="60459" y="8291"/>
                    <a:pt x="60204" y="8510"/>
                  </a:cubicBezTo>
                  <a:cubicBezTo>
                    <a:pt x="59946" y="8729"/>
                    <a:pt x="59671" y="8926"/>
                    <a:pt x="59383" y="9102"/>
                  </a:cubicBezTo>
                  <a:cubicBezTo>
                    <a:pt x="59096" y="9281"/>
                    <a:pt x="58798" y="9441"/>
                    <a:pt x="58495" y="9591"/>
                  </a:cubicBezTo>
                  <a:cubicBezTo>
                    <a:pt x="58193" y="9740"/>
                    <a:pt x="57884" y="9878"/>
                    <a:pt x="57572" y="10008"/>
                  </a:cubicBezTo>
                  <a:cubicBezTo>
                    <a:pt x="57260" y="10137"/>
                    <a:pt x="56945" y="10258"/>
                    <a:pt x="56627" y="10373"/>
                  </a:cubicBezTo>
                  <a:cubicBezTo>
                    <a:pt x="55992" y="10601"/>
                    <a:pt x="55347" y="10803"/>
                    <a:pt x="54698" y="10988"/>
                  </a:cubicBezTo>
                  <a:cubicBezTo>
                    <a:pt x="53397" y="11357"/>
                    <a:pt x="52079" y="11657"/>
                    <a:pt x="50754" y="11916"/>
                  </a:cubicBezTo>
                  <a:cubicBezTo>
                    <a:pt x="49428" y="12175"/>
                    <a:pt x="48094" y="12389"/>
                    <a:pt x="46756" y="12576"/>
                  </a:cubicBezTo>
                  <a:cubicBezTo>
                    <a:pt x="45418" y="12761"/>
                    <a:pt x="44076" y="12915"/>
                    <a:pt x="42731" y="13045"/>
                  </a:cubicBezTo>
                  <a:cubicBezTo>
                    <a:pt x="41387" y="13175"/>
                    <a:pt x="40040" y="13278"/>
                    <a:pt x="38692" y="13361"/>
                  </a:cubicBezTo>
                  <a:cubicBezTo>
                    <a:pt x="35996" y="13524"/>
                    <a:pt x="33296" y="13605"/>
                    <a:pt x="30593" y="13602"/>
                  </a:cubicBezTo>
                  <a:cubicBezTo>
                    <a:pt x="27891" y="13602"/>
                    <a:pt x="25191" y="13522"/>
                    <a:pt x="22493" y="13362"/>
                  </a:cubicBezTo>
                  <a:cubicBezTo>
                    <a:pt x="21145" y="13280"/>
                    <a:pt x="19798" y="13175"/>
                    <a:pt x="18453" y="13046"/>
                  </a:cubicBezTo>
                  <a:cubicBezTo>
                    <a:pt x="17108" y="12918"/>
                    <a:pt x="15767" y="12761"/>
                    <a:pt x="14428" y="12577"/>
                  </a:cubicBezTo>
                  <a:cubicBezTo>
                    <a:pt x="13090" y="12392"/>
                    <a:pt x="11757" y="12176"/>
                    <a:pt x="10431" y="11917"/>
                  </a:cubicBezTo>
                  <a:cubicBezTo>
                    <a:pt x="9105" y="11659"/>
                    <a:pt x="7787" y="11359"/>
                    <a:pt x="6488" y="10990"/>
                  </a:cubicBezTo>
                  <a:cubicBezTo>
                    <a:pt x="5838" y="10805"/>
                    <a:pt x="5193" y="10604"/>
                    <a:pt x="4557" y="10375"/>
                  </a:cubicBezTo>
                  <a:cubicBezTo>
                    <a:pt x="4239" y="10261"/>
                    <a:pt x="3924" y="10139"/>
                    <a:pt x="3612" y="10010"/>
                  </a:cubicBezTo>
                  <a:cubicBezTo>
                    <a:pt x="3300" y="9880"/>
                    <a:pt x="2992" y="9743"/>
                    <a:pt x="2689" y="9594"/>
                  </a:cubicBezTo>
                  <a:cubicBezTo>
                    <a:pt x="2386" y="9444"/>
                    <a:pt x="2089" y="9283"/>
                    <a:pt x="1803" y="9105"/>
                  </a:cubicBezTo>
                  <a:cubicBezTo>
                    <a:pt x="1513" y="8929"/>
                    <a:pt x="1239" y="8732"/>
                    <a:pt x="981" y="8512"/>
                  </a:cubicBezTo>
                  <a:cubicBezTo>
                    <a:pt x="725" y="8293"/>
                    <a:pt x="490" y="8045"/>
                    <a:pt x="307" y="7760"/>
                  </a:cubicBezTo>
                  <a:cubicBezTo>
                    <a:pt x="263" y="7688"/>
                    <a:pt x="221" y="7614"/>
                    <a:pt x="185" y="7538"/>
                  </a:cubicBezTo>
                  <a:cubicBezTo>
                    <a:pt x="165" y="7500"/>
                    <a:pt x="150" y="7461"/>
                    <a:pt x="132" y="7423"/>
                  </a:cubicBezTo>
                  <a:cubicBezTo>
                    <a:pt x="124" y="7403"/>
                    <a:pt x="118" y="7383"/>
                    <a:pt x="110" y="7364"/>
                  </a:cubicBezTo>
                  <a:cubicBezTo>
                    <a:pt x="102" y="7344"/>
                    <a:pt x="96" y="7324"/>
                    <a:pt x="89" y="7303"/>
                  </a:cubicBezTo>
                  <a:lnTo>
                    <a:pt x="71" y="7243"/>
                  </a:lnTo>
                  <a:lnTo>
                    <a:pt x="54" y="7182"/>
                  </a:lnTo>
                  <a:lnTo>
                    <a:pt x="47" y="7150"/>
                  </a:lnTo>
                  <a:lnTo>
                    <a:pt x="41" y="7120"/>
                  </a:lnTo>
                  <a:cubicBezTo>
                    <a:pt x="37" y="7099"/>
                    <a:pt x="32" y="7078"/>
                    <a:pt x="29" y="7057"/>
                  </a:cubicBezTo>
                  <a:cubicBezTo>
                    <a:pt x="1" y="6890"/>
                    <a:pt x="1" y="6719"/>
                    <a:pt x="29" y="6552"/>
                  </a:cubicBezTo>
                  <a:cubicBezTo>
                    <a:pt x="32" y="6531"/>
                    <a:pt x="37" y="6511"/>
                    <a:pt x="41" y="6490"/>
                  </a:cubicBezTo>
                  <a:lnTo>
                    <a:pt x="47" y="6458"/>
                  </a:lnTo>
                  <a:cubicBezTo>
                    <a:pt x="50" y="6448"/>
                    <a:pt x="52" y="6437"/>
                    <a:pt x="54" y="6428"/>
                  </a:cubicBezTo>
                  <a:lnTo>
                    <a:pt x="71" y="6366"/>
                  </a:lnTo>
                  <a:lnTo>
                    <a:pt x="89" y="6306"/>
                  </a:lnTo>
                  <a:cubicBezTo>
                    <a:pt x="95" y="6286"/>
                    <a:pt x="103" y="6266"/>
                    <a:pt x="110" y="6246"/>
                  </a:cubicBezTo>
                  <a:cubicBezTo>
                    <a:pt x="117" y="6226"/>
                    <a:pt x="125" y="6207"/>
                    <a:pt x="132" y="6187"/>
                  </a:cubicBezTo>
                  <a:cubicBezTo>
                    <a:pt x="150" y="6148"/>
                    <a:pt x="165" y="6109"/>
                    <a:pt x="185" y="6071"/>
                  </a:cubicBezTo>
                  <a:cubicBezTo>
                    <a:pt x="221" y="5994"/>
                    <a:pt x="263" y="5921"/>
                    <a:pt x="307" y="5850"/>
                  </a:cubicBezTo>
                  <a:cubicBezTo>
                    <a:pt x="490" y="5564"/>
                    <a:pt x="725" y="5315"/>
                    <a:pt x="981" y="5096"/>
                  </a:cubicBezTo>
                  <a:cubicBezTo>
                    <a:pt x="1239" y="4878"/>
                    <a:pt x="1513" y="4680"/>
                    <a:pt x="1803" y="4504"/>
                  </a:cubicBezTo>
                  <a:cubicBezTo>
                    <a:pt x="2089" y="4326"/>
                    <a:pt x="2386" y="4165"/>
                    <a:pt x="2689" y="4016"/>
                  </a:cubicBezTo>
                  <a:cubicBezTo>
                    <a:pt x="2991" y="3866"/>
                    <a:pt x="3300" y="3728"/>
                    <a:pt x="3612" y="3599"/>
                  </a:cubicBezTo>
                  <a:cubicBezTo>
                    <a:pt x="3924" y="3469"/>
                    <a:pt x="4239" y="3348"/>
                    <a:pt x="4557" y="3235"/>
                  </a:cubicBezTo>
                  <a:cubicBezTo>
                    <a:pt x="5193" y="3005"/>
                    <a:pt x="5838" y="2803"/>
                    <a:pt x="6488" y="2619"/>
                  </a:cubicBezTo>
                  <a:cubicBezTo>
                    <a:pt x="7787" y="2249"/>
                    <a:pt x="9105" y="1951"/>
                    <a:pt x="10431" y="1692"/>
                  </a:cubicBezTo>
                  <a:cubicBezTo>
                    <a:pt x="11756" y="1432"/>
                    <a:pt x="13091" y="1216"/>
                    <a:pt x="14429" y="1030"/>
                  </a:cubicBezTo>
                  <a:cubicBezTo>
                    <a:pt x="15766" y="844"/>
                    <a:pt x="17108" y="691"/>
                    <a:pt x="18453" y="562"/>
                  </a:cubicBezTo>
                  <a:cubicBezTo>
                    <a:pt x="19798" y="432"/>
                    <a:pt x="21145" y="328"/>
                    <a:pt x="22493" y="245"/>
                  </a:cubicBezTo>
                  <a:cubicBezTo>
                    <a:pt x="25190" y="81"/>
                    <a:pt x="27890" y="1"/>
                    <a:pt x="30593" y="4"/>
                  </a:cubicBezTo>
                  <a:cubicBezTo>
                    <a:pt x="33294" y="5"/>
                    <a:pt x="35994" y="86"/>
                    <a:pt x="38692" y="245"/>
                  </a:cubicBezTo>
                  <a:cubicBezTo>
                    <a:pt x="40040" y="328"/>
                    <a:pt x="41386" y="433"/>
                    <a:pt x="42732" y="562"/>
                  </a:cubicBezTo>
                  <a:cubicBezTo>
                    <a:pt x="44077" y="691"/>
                    <a:pt x="45418" y="847"/>
                    <a:pt x="46756" y="1032"/>
                  </a:cubicBezTo>
                  <a:cubicBezTo>
                    <a:pt x="48094" y="1218"/>
                    <a:pt x="49428" y="1434"/>
                    <a:pt x="50754" y="1692"/>
                  </a:cubicBezTo>
                  <a:cubicBezTo>
                    <a:pt x="52079" y="1951"/>
                    <a:pt x="53398" y="2250"/>
                    <a:pt x="54698" y="2620"/>
                  </a:cubicBezTo>
                  <a:cubicBezTo>
                    <a:pt x="55347" y="2806"/>
                    <a:pt x="55992" y="3007"/>
                    <a:pt x="56627" y="3236"/>
                  </a:cubicBezTo>
                  <a:cubicBezTo>
                    <a:pt x="56945" y="3350"/>
                    <a:pt x="57260" y="3470"/>
                    <a:pt x="57572" y="3600"/>
                  </a:cubicBezTo>
                  <a:cubicBezTo>
                    <a:pt x="57884" y="3729"/>
                    <a:pt x="58192" y="3868"/>
                    <a:pt x="58495" y="4017"/>
                  </a:cubicBezTo>
                  <a:cubicBezTo>
                    <a:pt x="58798" y="4167"/>
                    <a:pt x="59096" y="4328"/>
                    <a:pt x="59383" y="4506"/>
                  </a:cubicBezTo>
                  <a:cubicBezTo>
                    <a:pt x="59671" y="4681"/>
                    <a:pt x="59946" y="4879"/>
                    <a:pt x="60204" y="5097"/>
                  </a:cubicBezTo>
                  <a:cubicBezTo>
                    <a:pt x="60459" y="5318"/>
                    <a:pt x="60695" y="5565"/>
                    <a:pt x="60877" y="5850"/>
                  </a:cubicBezTo>
                  <a:cubicBezTo>
                    <a:pt x="60921" y="5922"/>
                    <a:pt x="60962" y="5995"/>
                    <a:pt x="60999" y="6071"/>
                  </a:cubicBezTo>
                  <a:cubicBezTo>
                    <a:pt x="61018" y="6109"/>
                    <a:pt x="61034" y="6148"/>
                    <a:pt x="61050" y="6187"/>
                  </a:cubicBezTo>
                  <a:cubicBezTo>
                    <a:pt x="61059" y="6207"/>
                    <a:pt x="61066" y="6226"/>
                    <a:pt x="61074" y="6246"/>
                  </a:cubicBezTo>
                  <a:cubicBezTo>
                    <a:pt x="61081" y="6266"/>
                    <a:pt x="61088" y="6286"/>
                    <a:pt x="61094" y="6306"/>
                  </a:cubicBezTo>
                  <a:lnTo>
                    <a:pt x="61112" y="6366"/>
                  </a:lnTo>
                  <a:lnTo>
                    <a:pt x="61129" y="6428"/>
                  </a:lnTo>
                  <a:cubicBezTo>
                    <a:pt x="61131" y="6439"/>
                    <a:pt x="61134" y="6448"/>
                    <a:pt x="61137" y="6458"/>
                  </a:cubicBezTo>
                  <a:lnTo>
                    <a:pt x="61143" y="6490"/>
                  </a:lnTo>
                  <a:cubicBezTo>
                    <a:pt x="61146" y="6510"/>
                    <a:pt x="61152" y="6531"/>
                    <a:pt x="61154" y="6552"/>
                  </a:cubicBezTo>
                  <a:cubicBezTo>
                    <a:pt x="61167" y="6636"/>
                    <a:pt x="61174" y="6720"/>
                    <a:pt x="61175" y="6805"/>
                  </a:cubicBezTo>
                  <a:close/>
                  <a:moveTo>
                    <a:pt x="61174" y="6805"/>
                  </a:moveTo>
                  <a:cubicBezTo>
                    <a:pt x="61174" y="6720"/>
                    <a:pt x="61167" y="6636"/>
                    <a:pt x="61154" y="6552"/>
                  </a:cubicBezTo>
                  <a:cubicBezTo>
                    <a:pt x="61151" y="6532"/>
                    <a:pt x="61146" y="6511"/>
                    <a:pt x="61141" y="6490"/>
                  </a:cubicBezTo>
                  <a:lnTo>
                    <a:pt x="61136" y="6458"/>
                  </a:lnTo>
                  <a:cubicBezTo>
                    <a:pt x="61133" y="6449"/>
                    <a:pt x="61131" y="6439"/>
                    <a:pt x="61129" y="6428"/>
                  </a:cubicBezTo>
                  <a:lnTo>
                    <a:pt x="61112" y="6367"/>
                  </a:lnTo>
                  <a:lnTo>
                    <a:pt x="61094" y="6307"/>
                  </a:lnTo>
                  <a:cubicBezTo>
                    <a:pt x="61088" y="6286"/>
                    <a:pt x="61080" y="6267"/>
                    <a:pt x="61073" y="6247"/>
                  </a:cubicBezTo>
                  <a:cubicBezTo>
                    <a:pt x="61066" y="6228"/>
                    <a:pt x="61057" y="6207"/>
                    <a:pt x="61050" y="6188"/>
                  </a:cubicBezTo>
                  <a:cubicBezTo>
                    <a:pt x="61033" y="6149"/>
                    <a:pt x="61018" y="6110"/>
                    <a:pt x="60998" y="6072"/>
                  </a:cubicBezTo>
                  <a:cubicBezTo>
                    <a:pt x="60962" y="5997"/>
                    <a:pt x="60921" y="5922"/>
                    <a:pt x="60876" y="5851"/>
                  </a:cubicBezTo>
                  <a:cubicBezTo>
                    <a:pt x="60694" y="5566"/>
                    <a:pt x="60458" y="5318"/>
                    <a:pt x="60203" y="5099"/>
                  </a:cubicBezTo>
                  <a:cubicBezTo>
                    <a:pt x="59947" y="4879"/>
                    <a:pt x="59668" y="4684"/>
                    <a:pt x="59381" y="4507"/>
                  </a:cubicBezTo>
                  <a:cubicBezTo>
                    <a:pt x="59095" y="4330"/>
                    <a:pt x="58797" y="4169"/>
                    <a:pt x="58495" y="4018"/>
                  </a:cubicBezTo>
                  <a:cubicBezTo>
                    <a:pt x="58192" y="3869"/>
                    <a:pt x="57884" y="3732"/>
                    <a:pt x="57571" y="3602"/>
                  </a:cubicBezTo>
                  <a:cubicBezTo>
                    <a:pt x="57260" y="3473"/>
                    <a:pt x="56945" y="3351"/>
                    <a:pt x="56627" y="3238"/>
                  </a:cubicBezTo>
                  <a:cubicBezTo>
                    <a:pt x="55991" y="3010"/>
                    <a:pt x="55346" y="2808"/>
                    <a:pt x="54696" y="2622"/>
                  </a:cubicBezTo>
                  <a:cubicBezTo>
                    <a:pt x="53397" y="2254"/>
                    <a:pt x="52079" y="1954"/>
                    <a:pt x="50753" y="1695"/>
                  </a:cubicBezTo>
                  <a:cubicBezTo>
                    <a:pt x="49428" y="1436"/>
                    <a:pt x="48094" y="1222"/>
                    <a:pt x="46756" y="1036"/>
                  </a:cubicBezTo>
                  <a:cubicBezTo>
                    <a:pt x="45418" y="851"/>
                    <a:pt x="44076" y="697"/>
                    <a:pt x="42731" y="567"/>
                  </a:cubicBezTo>
                  <a:cubicBezTo>
                    <a:pt x="41387" y="438"/>
                    <a:pt x="40040" y="334"/>
                    <a:pt x="38692" y="252"/>
                  </a:cubicBezTo>
                  <a:cubicBezTo>
                    <a:pt x="35996" y="88"/>
                    <a:pt x="33296" y="9"/>
                    <a:pt x="30593" y="12"/>
                  </a:cubicBezTo>
                  <a:cubicBezTo>
                    <a:pt x="27891" y="12"/>
                    <a:pt x="25192" y="93"/>
                    <a:pt x="22493" y="252"/>
                  </a:cubicBezTo>
                  <a:cubicBezTo>
                    <a:pt x="21145" y="334"/>
                    <a:pt x="19799" y="440"/>
                    <a:pt x="18454" y="569"/>
                  </a:cubicBezTo>
                  <a:cubicBezTo>
                    <a:pt x="17109" y="697"/>
                    <a:pt x="15768" y="853"/>
                    <a:pt x="14429" y="1037"/>
                  </a:cubicBezTo>
                  <a:cubicBezTo>
                    <a:pt x="13091" y="1223"/>
                    <a:pt x="11758" y="1439"/>
                    <a:pt x="10432" y="1698"/>
                  </a:cubicBezTo>
                  <a:cubicBezTo>
                    <a:pt x="9106" y="1956"/>
                    <a:pt x="7788" y="2256"/>
                    <a:pt x="6489" y="2625"/>
                  </a:cubicBezTo>
                  <a:cubicBezTo>
                    <a:pt x="5839" y="2809"/>
                    <a:pt x="5195" y="3011"/>
                    <a:pt x="4560" y="3239"/>
                  </a:cubicBezTo>
                  <a:cubicBezTo>
                    <a:pt x="4241" y="3354"/>
                    <a:pt x="3926" y="3475"/>
                    <a:pt x="3615" y="3604"/>
                  </a:cubicBezTo>
                  <a:cubicBezTo>
                    <a:pt x="3302" y="3734"/>
                    <a:pt x="2995" y="3872"/>
                    <a:pt x="2691" y="4021"/>
                  </a:cubicBezTo>
                  <a:cubicBezTo>
                    <a:pt x="2389" y="4170"/>
                    <a:pt x="2093" y="4331"/>
                    <a:pt x="1806" y="4510"/>
                  </a:cubicBezTo>
                  <a:cubicBezTo>
                    <a:pt x="1517" y="4684"/>
                    <a:pt x="1243" y="4883"/>
                    <a:pt x="985" y="5101"/>
                  </a:cubicBezTo>
                  <a:cubicBezTo>
                    <a:pt x="730" y="5320"/>
                    <a:pt x="495" y="5567"/>
                    <a:pt x="313" y="5852"/>
                  </a:cubicBezTo>
                  <a:cubicBezTo>
                    <a:pt x="268" y="5923"/>
                    <a:pt x="227" y="5998"/>
                    <a:pt x="191" y="6074"/>
                  </a:cubicBezTo>
                  <a:cubicBezTo>
                    <a:pt x="171" y="6111"/>
                    <a:pt x="156" y="6151"/>
                    <a:pt x="139" y="6189"/>
                  </a:cubicBezTo>
                  <a:cubicBezTo>
                    <a:pt x="131" y="6208"/>
                    <a:pt x="124" y="6228"/>
                    <a:pt x="116" y="6247"/>
                  </a:cubicBezTo>
                  <a:cubicBezTo>
                    <a:pt x="109" y="6267"/>
                    <a:pt x="102" y="6287"/>
                    <a:pt x="96" y="6308"/>
                  </a:cubicBezTo>
                  <a:lnTo>
                    <a:pt x="76" y="6367"/>
                  </a:lnTo>
                  <a:lnTo>
                    <a:pt x="61" y="6429"/>
                  </a:lnTo>
                  <a:cubicBezTo>
                    <a:pt x="59" y="6439"/>
                    <a:pt x="55" y="6449"/>
                    <a:pt x="53" y="6460"/>
                  </a:cubicBezTo>
                  <a:lnTo>
                    <a:pt x="47" y="6491"/>
                  </a:lnTo>
                  <a:cubicBezTo>
                    <a:pt x="44" y="6511"/>
                    <a:pt x="38" y="6532"/>
                    <a:pt x="36" y="6553"/>
                  </a:cubicBezTo>
                  <a:cubicBezTo>
                    <a:pt x="8" y="6720"/>
                    <a:pt x="8" y="6889"/>
                    <a:pt x="36" y="7056"/>
                  </a:cubicBezTo>
                  <a:cubicBezTo>
                    <a:pt x="39" y="7077"/>
                    <a:pt x="44" y="7098"/>
                    <a:pt x="47" y="7117"/>
                  </a:cubicBezTo>
                  <a:lnTo>
                    <a:pt x="53" y="7149"/>
                  </a:lnTo>
                  <a:cubicBezTo>
                    <a:pt x="55" y="7159"/>
                    <a:pt x="59" y="7170"/>
                    <a:pt x="61" y="7179"/>
                  </a:cubicBezTo>
                  <a:lnTo>
                    <a:pt x="76" y="7241"/>
                  </a:lnTo>
                  <a:lnTo>
                    <a:pt x="96" y="7301"/>
                  </a:lnTo>
                  <a:cubicBezTo>
                    <a:pt x="102" y="7322"/>
                    <a:pt x="109" y="7341"/>
                    <a:pt x="116" y="7361"/>
                  </a:cubicBezTo>
                  <a:cubicBezTo>
                    <a:pt x="124" y="7381"/>
                    <a:pt x="131" y="7401"/>
                    <a:pt x="139" y="7419"/>
                  </a:cubicBezTo>
                  <a:cubicBezTo>
                    <a:pt x="156" y="7458"/>
                    <a:pt x="171" y="7498"/>
                    <a:pt x="191" y="7535"/>
                  </a:cubicBezTo>
                  <a:cubicBezTo>
                    <a:pt x="227" y="7611"/>
                    <a:pt x="268" y="7685"/>
                    <a:pt x="313" y="7757"/>
                  </a:cubicBezTo>
                  <a:cubicBezTo>
                    <a:pt x="495" y="8041"/>
                    <a:pt x="730" y="8288"/>
                    <a:pt x="985" y="8508"/>
                  </a:cubicBezTo>
                  <a:cubicBezTo>
                    <a:pt x="1243" y="8726"/>
                    <a:pt x="1517" y="8924"/>
                    <a:pt x="1806" y="9099"/>
                  </a:cubicBezTo>
                  <a:cubicBezTo>
                    <a:pt x="2093" y="9277"/>
                    <a:pt x="2389" y="9437"/>
                    <a:pt x="2691" y="9588"/>
                  </a:cubicBezTo>
                  <a:cubicBezTo>
                    <a:pt x="2995" y="9737"/>
                    <a:pt x="3302" y="9875"/>
                    <a:pt x="3615" y="10004"/>
                  </a:cubicBezTo>
                  <a:cubicBezTo>
                    <a:pt x="3926" y="10134"/>
                    <a:pt x="4241" y="10255"/>
                    <a:pt x="4560" y="10369"/>
                  </a:cubicBezTo>
                  <a:cubicBezTo>
                    <a:pt x="5194" y="10598"/>
                    <a:pt x="5839" y="10799"/>
                    <a:pt x="6489" y="10984"/>
                  </a:cubicBezTo>
                  <a:cubicBezTo>
                    <a:pt x="7788" y="11354"/>
                    <a:pt x="9107" y="11652"/>
                    <a:pt x="10432" y="11911"/>
                  </a:cubicBezTo>
                  <a:cubicBezTo>
                    <a:pt x="11758" y="12171"/>
                    <a:pt x="13091" y="12386"/>
                    <a:pt x="14429" y="12572"/>
                  </a:cubicBezTo>
                  <a:cubicBezTo>
                    <a:pt x="15767" y="12758"/>
                    <a:pt x="17109" y="12912"/>
                    <a:pt x="18453" y="13041"/>
                  </a:cubicBezTo>
                  <a:cubicBezTo>
                    <a:pt x="19797" y="13171"/>
                    <a:pt x="21145" y="13274"/>
                    <a:pt x="22493" y="13357"/>
                  </a:cubicBezTo>
                  <a:cubicBezTo>
                    <a:pt x="25190" y="13522"/>
                    <a:pt x="27888" y="13602"/>
                    <a:pt x="30592" y="13599"/>
                  </a:cubicBezTo>
                  <a:cubicBezTo>
                    <a:pt x="33293" y="13599"/>
                    <a:pt x="35993" y="13518"/>
                    <a:pt x="38691" y="13357"/>
                  </a:cubicBezTo>
                  <a:cubicBezTo>
                    <a:pt x="40039" y="13276"/>
                    <a:pt x="41386" y="13171"/>
                    <a:pt x="42731" y="13042"/>
                  </a:cubicBezTo>
                  <a:cubicBezTo>
                    <a:pt x="44076" y="12914"/>
                    <a:pt x="45417" y="12758"/>
                    <a:pt x="46755" y="12573"/>
                  </a:cubicBezTo>
                  <a:cubicBezTo>
                    <a:pt x="48094" y="12388"/>
                    <a:pt x="49427" y="12172"/>
                    <a:pt x="50753" y="11913"/>
                  </a:cubicBezTo>
                  <a:cubicBezTo>
                    <a:pt x="52079" y="11656"/>
                    <a:pt x="53397" y="11356"/>
                    <a:pt x="54696" y="10986"/>
                  </a:cubicBezTo>
                  <a:cubicBezTo>
                    <a:pt x="55346" y="10802"/>
                    <a:pt x="55991" y="10600"/>
                    <a:pt x="56627" y="10371"/>
                  </a:cubicBezTo>
                  <a:cubicBezTo>
                    <a:pt x="56944" y="10257"/>
                    <a:pt x="57260" y="10136"/>
                    <a:pt x="57571" y="10006"/>
                  </a:cubicBezTo>
                  <a:cubicBezTo>
                    <a:pt x="57883" y="9877"/>
                    <a:pt x="58192" y="9739"/>
                    <a:pt x="58494" y="9590"/>
                  </a:cubicBezTo>
                  <a:cubicBezTo>
                    <a:pt x="58797" y="9441"/>
                    <a:pt x="59095" y="9280"/>
                    <a:pt x="59381" y="9101"/>
                  </a:cubicBezTo>
                  <a:cubicBezTo>
                    <a:pt x="59670" y="8926"/>
                    <a:pt x="59945" y="8728"/>
                    <a:pt x="60203" y="8510"/>
                  </a:cubicBezTo>
                  <a:cubicBezTo>
                    <a:pt x="60458" y="8291"/>
                    <a:pt x="60694" y="8043"/>
                    <a:pt x="60876" y="7758"/>
                  </a:cubicBezTo>
                  <a:cubicBezTo>
                    <a:pt x="60920" y="7687"/>
                    <a:pt x="60961" y="7613"/>
                    <a:pt x="60998" y="7536"/>
                  </a:cubicBezTo>
                  <a:cubicBezTo>
                    <a:pt x="61017" y="7499"/>
                    <a:pt x="61033" y="7459"/>
                    <a:pt x="61049" y="7421"/>
                  </a:cubicBezTo>
                  <a:cubicBezTo>
                    <a:pt x="61057" y="7402"/>
                    <a:pt x="61064" y="7381"/>
                    <a:pt x="61071" y="7361"/>
                  </a:cubicBezTo>
                  <a:cubicBezTo>
                    <a:pt x="61080" y="7341"/>
                    <a:pt x="61087" y="7323"/>
                    <a:pt x="61092" y="7302"/>
                  </a:cubicBezTo>
                  <a:lnTo>
                    <a:pt x="61112" y="7241"/>
                  </a:lnTo>
                  <a:lnTo>
                    <a:pt x="61127" y="7180"/>
                  </a:lnTo>
                  <a:cubicBezTo>
                    <a:pt x="61130" y="7170"/>
                    <a:pt x="61133" y="7159"/>
                    <a:pt x="61136" y="7150"/>
                  </a:cubicBezTo>
                  <a:lnTo>
                    <a:pt x="61141" y="7119"/>
                  </a:lnTo>
                  <a:cubicBezTo>
                    <a:pt x="61145" y="7098"/>
                    <a:pt x="61150" y="7078"/>
                    <a:pt x="61153" y="7057"/>
                  </a:cubicBezTo>
                  <a:cubicBezTo>
                    <a:pt x="61166" y="6973"/>
                    <a:pt x="61174" y="6889"/>
                    <a:pt x="61174" y="6805"/>
                  </a:cubicBezTo>
                  <a:close/>
                </a:path>
              </a:pathLst>
            </a:custGeom>
            <a:solidFill>
              <a:srgbClr val="39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98" name="Google Shape;1898;p81"/>
            <p:cNvGrpSpPr/>
            <p:nvPr/>
          </p:nvGrpSpPr>
          <p:grpSpPr>
            <a:xfrm>
              <a:off x="7176636" y="3477400"/>
              <a:ext cx="1258084" cy="706741"/>
              <a:chOff x="7176636" y="3477400"/>
              <a:chExt cx="1258084" cy="706741"/>
            </a:xfrm>
          </p:grpSpPr>
          <p:sp>
            <p:nvSpPr>
              <p:cNvPr id="1899" name="Google Shape;1899;p81"/>
              <p:cNvSpPr/>
              <p:nvPr/>
            </p:nvSpPr>
            <p:spPr>
              <a:xfrm>
                <a:off x="7176636" y="3813771"/>
                <a:ext cx="1258084" cy="370371"/>
              </a:xfrm>
              <a:custGeom>
                <a:avLst/>
                <a:gdLst/>
                <a:ahLst/>
                <a:cxnLst/>
                <a:rect l="l" t="t" r="r" b="b"/>
                <a:pathLst>
                  <a:path w="68823" h="20261" extrusionOk="0">
                    <a:moveTo>
                      <a:pt x="6718" y="16227"/>
                    </a:moveTo>
                    <a:lnTo>
                      <a:pt x="8626" y="17027"/>
                    </a:lnTo>
                    <a:cubicBezTo>
                      <a:pt x="14550" y="19507"/>
                      <a:pt x="24126" y="20260"/>
                      <a:pt x="30210" y="18937"/>
                    </a:cubicBezTo>
                    <a:lnTo>
                      <a:pt x="61991" y="12026"/>
                    </a:lnTo>
                    <a:cubicBezTo>
                      <a:pt x="67004" y="10937"/>
                      <a:pt x="68823" y="8074"/>
                      <a:pt x="65953" y="5455"/>
                    </a:cubicBezTo>
                    <a:lnTo>
                      <a:pt x="65035" y="4620"/>
                    </a:lnTo>
                    <a:cubicBezTo>
                      <a:pt x="61836" y="1702"/>
                      <a:pt x="54118" y="0"/>
                      <a:pt x="47971" y="1113"/>
                    </a:cubicBezTo>
                    <a:lnTo>
                      <a:pt x="8274" y="8301"/>
                    </a:lnTo>
                    <a:cubicBezTo>
                      <a:pt x="525" y="9701"/>
                      <a:pt x="0" y="13413"/>
                      <a:pt x="6718" y="16227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0" name="Google Shape;1900;p81"/>
              <p:cNvSpPr/>
              <p:nvPr/>
            </p:nvSpPr>
            <p:spPr>
              <a:xfrm>
                <a:off x="7290795" y="3477400"/>
                <a:ext cx="1132556" cy="644041"/>
              </a:xfrm>
              <a:custGeom>
                <a:avLst/>
                <a:gdLst/>
                <a:ahLst/>
                <a:cxnLst/>
                <a:rect l="l" t="t" r="r" b="b"/>
                <a:pathLst>
                  <a:path w="61956" h="35232" extrusionOk="0">
                    <a:moveTo>
                      <a:pt x="1362" y="23063"/>
                    </a:moveTo>
                    <a:lnTo>
                      <a:pt x="1775" y="24961"/>
                    </a:lnTo>
                    <a:cubicBezTo>
                      <a:pt x="3137" y="31221"/>
                      <a:pt x="9375" y="35231"/>
                      <a:pt x="15635" y="33868"/>
                    </a:cubicBezTo>
                    <a:lnTo>
                      <a:pt x="51686" y="26029"/>
                    </a:lnTo>
                    <a:cubicBezTo>
                      <a:pt x="57947" y="24668"/>
                      <a:pt x="61956" y="18430"/>
                      <a:pt x="60594" y="12168"/>
                    </a:cubicBezTo>
                    <a:lnTo>
                      <a:pt x="60181" y="10271"/>
                    </a:lnTo>
                    <a:cubicBezTo>
                      <a:pt x="58820" y="4010"/>
                      <a:pt x="52582" y="0"/>
                      <a:pt x="46321" y="1362"/>
                    </a:cubicBezTo>
                    <a:lnTo>
                      <a:pt x="10272" y="9202"/>
                    </a:lnTo>
                    <a:cubicBezTo>
                      <a:pt x="4010" y="10565"/>
                      <a:pt x="1" y="16802"/>
                      <a:pt x="1362" y="230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1" name="Google Shape;1901;p81"/>
              <p:cNvSpPr/>
              <p:nvPr/>
            </p:nvSpPr>
            <p:spPr>
              <a:xfrm>
                <a:off x="7744102" y="3477419"/>
                <a:ext cx="679248" cy="556772"/>
              </a:xfrm>
              <a:custGeom>
                <a:avLst/>
                <a:gdLst/>
                <a:ahLst/>
                <a:cxnLst/>
                <a:rect l="l" t="t" r="r" b="b"/>
                <a:pathLst>
                  <a:path w="37158" h="30458" extrusionOk="0">
                    <a:moveTo>
                      <a:pt x="21523" y="1361"/>
                    </a:moveTo>
                    <a:cubicBezTo>
                      <a:pt x="27785" y="0"/>
                      <a:pt x="34022" y="4009"/>
                      <a:pt x="35384" y="10271"/>
                    </a:cubicBezTo>
                    <a:lnTo>
                      <a:pt x="35797" y="12167"/>
                    </a:lnTo>
                    <a:cubicBezTo>
                      <a:pt x="37158" y="18429"/>
                      <a:pt x="33149" y="24667"/>
                      <a:pt x="26888" y="26027"/>
                    </a:cubicBezTo>
                    <a:lnTo>
                      <a:pt x="6517" y="30458"/>
                    </a:lnTo>
                    <a:cubicBezTo>
                      <a:pt x="12109" y="28625"/>
                      <a:pt x="15548" y="22780"/>
                      <a:pt x="14272" y="16912"/>
                    </a:cubicBezTo>
                    <a:lnTo>
                      <a:pt x="13859" y="15016"/>
                    </a:lnTo>
                    <a:cubicBezTo>
                      <a:pt x="12498" y="8754"/>
                      <a:pt x="6261" y="4745"/>
                      <a:pt x="0" y="61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02" name="Google Shape;1902;p81"/>
            <p:cNvSpPr/>
            <p:nvPr/>
          </p:nvSpPr>
          <p:spPr>
            <a:xfrm>
              <a:off x="6428655" y="4367655"/>
              <a:ext cx="884715" cy="175653"/>
            </a:xfrm>
            <a:custGeom>
              <a:avLst/>
              <a:gdLst/>
              <a:ahLst/>
              <a:cxnLst/>
              <a:rect l="l" t="t" r="r" b="b"/>
              <a:pathLst>
                <a:path w="48398" h="9609" extrusionOk="0">
                  <a:moveTo>
                    <a:pt x="48398" y="4804"/>
                  </a:moveTo>
                  <a:cubicBezTo>
                    <a:pt x="48398" y="7458"/>
                    <a:pt x="37564" y="9608"/>
                    <a:pt x="24199" y="9608"/>
                  </a:cubicBezTo>
                  <a:cubicBezTo>
                    <a:pt x="10835" y="9608"/>
                    <a:pt x="0" y="7458"/>
                    <a:pt x="0" y="4804"/>
                  </a:cubicBezTo>
                  <a:cubicBezTo>
                    <a:pt x="0" y="2151"/>
                    <a:pt x="10834" y="0"/>
                    <a:pt x="24199" y="0"/>
                  </a:cubicBezTo>
                  <a:cubicBezTo>
                    <a:pt x="37565" y="0"/>
                    <a:pt x="48398" y="2152"/>
                    <a:pt x="48398" y="4804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81"/>
            <p:cNvSpPr/>
            <p:nvPr/>
          </p:nvSpPr>
          <p:spPr>
            <a:xfrm>
              <a:off x="6428600" y="4207760"/>
              <a:ext cx="790391" cy="175762"/>
            </a:xfrm>
            <a:custGeom>
              <a:avLst/>
              <a:gdLst/>
              <a:ahLst/>
              <a:cxnLst/>
              <a:rect l="l" t="t" r="r" b="b"/>
              <a:pathLst>
                <a:path w="43238" h="9615" extrusionOk="0">
                  <a:moveTo>
                    <a:pt x="43238" y="4809"/>
                  </a:moveTo>
                  <a:cubicBezTo>
                    <a:pt x="43238" y="4868"/>
                    <a:pt x="43233" y="4927"/>
                    <a:pt x="43224" y="4987"/>
                  </a:cubicBezTo>
                  <a:cubicBezTo>
                    <a:pt x="43221" y="5002"/>
                    <a:pt x="43218" y="5016"/>
                    <a:pt x="43215" y="5031"/>
                  </a:cubicBezTo>
                  <a:cubicBezTo>
                    <a:pt x="43212" y="5045"/>
                    <a:pt x="43210" y="5060"/>
                    <a:pt x="43205" y="5074"/>
                  </a:cubicBezTo>
                  <a:lnTo>
                    <a:pt x="43193" y="5119"/>
                  </a:lnTo>
                  <a:lnTo>
                    <a:pt x="43180" y="5161"/>
                  </a:lnTo>
                  <a:cubicBezTo>
                    <a:pt x="43176" y="5176"/>
                    <a:pt x="43171" y="5189"/>
                    <a:pt x="43165" y="5203"/>
                  </a:cubicBezTo>
                  <a:cubicBezTo>
                    <a:pt x="43161" y="5217"/>
                    <a:pt x="43156" y="5232"/>
                    <a:pt x="43150" y="5245"/>
                  </a:cubicBezTo>
                  <a:cubicBezTo>
                    <a:pt x="43138" y="5273"/>
                    <a:pt x="43127" y="5301"/>
                    <a:pt x="43114" y="5326"/>
                  </a:cubicBezTo>
                  <a:cubicBezTo>
                    <a:pt x="43087" y="5380"/>
                    <a:pt x="43058" y="5432"/>
                    <a:pt x="43026" y="5484"/>
                  </a:cubicBezTo>
                  <a:cubicBezTo>
                    <a:pt x="42897" y="5684"/>
                    <a:pt x="42731" y="5859"/>
                    <a:pt x="42551" y="6016"/>
                  </a:cubicBezTo>
                  <a:cubicBezTo>
                    <a:pt x="42368" y="6170"/>
                    <a:pt x="42174" y="6310"/>
                    <a:pt x="41970" y="6433"/>
                  </a:cubicBezTo>
                  <a:cubicBezTo>
                    <a:pt x="41767" y="6559"/>
                    <a:pt x="41557" y="6672"/>
                    <a:pt x="41343" y="6778"/>
                  </a:cubicBezTo>
                  <a:cubicBezTo>
                    <a:pt x="40913" y="6987"/>
                    <a:pt x="40472" y="7171"/>
                    <a:pt x="40022" y="7331"/>
                  </a:cubicBezTo>
                  <a:cubicBezTo>
                    <a:pt x="39573" y="7492"/>
                    <a:pt x="39117" y="7636"/>
                    <a:pt x="38659" y="7766"/>
                  </a:cubicBezTo>
                  <a:cubicBezTo>
                    <a:pt x="37740" y="8026"/>
                    <a:pt x="36808" y="8239"/>
                    <a:pt x="35871" y="8422"/>
                  </a:cubicBezTo>
                  <a:cubicBezTo>
                    <a:pt x="34935" y="8606"/>
                    <a:pt x="33990" y="8758"/>
                    <a:pt x="33045" y="8888"/>
                  </a:cubicBezTo>
                  <a:cubicBezTo>
                    <a:pt x="31153" y="9150"/>
                    <a:pt x="29251" y="9327"/>
                    <a:pt x="27345" y="9443"/>
                  </a:cubicBezTo>
                  <a:cubicBezTo>
                    <a:pt x="25438" y="9560"/>
                    <a:pt x="23529" y="9614"/>
                    <a:pt x="21620" y="9614"/>
                  </a:cubicBezTo>
                  <a:cubicBezTo>
                    <a:pt x="19711" y="9615"/>
                    <a:pt x="17800" y="9560"/>
                    <a:pt x="15894" y="9443"/>
                  </a:cubicBezTo>
                  <a:cubicBezTo>
                    <a:pt x="13990" y="9328"/>
                    <a:pt x="12086" y="9151"/>
                    <a:pt x="10195" y="8889"/>
                  </a:cubicBezTo>
                  <a:cubicBezTo>
                    <a:pt x="9249" y="8759"/>
                    <a:pt x="8306" y="8606"/>
                    <a:pt x="7369" y="8423"/>
                  </a:cubicBezTo>
                  <a:cubicBezTo>
                    <a:pt x="6432" y="8241"/>
                    <a:pt x="5500" y="8029"/>
                    <a:pt x="4581" y="7767"/>
                  </a:cubicBezTo>
                  <a:cubicBezTo>
                    <a:pt x="4122" y="7636"/>
                    <a:pt x="3667" y="7495"/>
                    <a:pt x="3216" y="7332"/>
                  </a:cubicBezTo>
                  <a:cubicBezTo>
                    <a:pt x="2766" y="7173"/>
                    <a:pt x="2325" y="6988"/>
                    <a:pt x="1896" y="6780"/>
                  </a:cubicBezTo>
                  <a:cubicBezTo>
                    <a:pt x="1683" y="6673"/>
                    <a:pt x="1472" y="6560"/>
                    <a:pt x="1269" y="6434"/>
                  </a:cubicBezTo>
                  <a:cubicBezTo>
                    <a:pt x="1065" y="6311"/>
                    <a:pt x="871" y="6171"/>
                    <a:pt x="689" y="6017"/>
                  </a:cubicBezTo>
                  <a:cubicBezTo>
                    <a:pt x="507" y="5861"/>
                    <a:pt x="342" y="5686"/>
                    <a:pt x="212" y="5484"/>
                  </a:cubicBezTo>
                  <a:cubicBezTo>
                    <a:pt x="181" y="5434"/>
                    <a:pt x="151" y="5381"/>
                    <a:pt x="125" y="5328"/>
                  </a:cubicBezTo>
                  <a:cubicBezTo>
                    <a:pt x="112" y="5301"/>
                    <a:pt x="100" y="5273"/>
                    <a:pt x="88" y="5246"/>
                  </a:cubicBezTo>
                  <a:cubicBezTo>
                    <a:pt x="83" y="5231"/>
                    <a:pt x="78" y="5218"/>
                    <a:pt x="73" y="5204"/>
                  </a:cubicBezTo>
                  <a:cubicBezTo>
                    <a:pt x="67" y="5190"/>
                    <a:pt x="63" y="5176"/>
                    <a:pt x="58" y="5161"/>
                  </a:cubicBezTo>
                  <a:lnTo>
                    <a:pt x="45" y="5119"/>
                  </a:lnTo>
                  <a:lnTo>
                    <a:pt x="34" y="5074"/>
                  </a:lnTo>
                  <a:cubicBezTo>
                    <a:pt x="30" y="5060"/>
                    <a:pt x="27" y="5045"/>
                    <a:pt x="24" y="5031"/>
                  </a:cubicBezTo>
                  <a:cubicBezTo>
                    <a:pt x="21" y="5016"/>
                    <a:pt x="17" y="5002"/>
                    <a:pt x="15" y="4987"/>
                  </a:cubicBezTo>
                  <a:cubicBezTo>
                    <a:pt x="6" y="4927"/>
                    <a:pt x="1" y="4868"/>
                    <a:pt x="1" y="4809"/>
                  </a:cubicBezTo>
                  <a:cubicBezTo>
                    <a:pt x="1" y="4749"/>
                    <a:pt x="6" y="4690"/>
                    <a:pt x="15" y="4630"/>
                  </a:cubicBezTo>
                  <a:cubicBezTo>
                    <a:pt x="17" y="4615"/>
                    <a:pt x="21" y="4601"/>
                    <a:pt x="24" y="4586"/>
                  </a:cubicBezTo>
                  <a:cubicBezTo>
                    <a:pt x="27" y="4572"/>
                    <a:pt x="30" y="4557"/>
                    <a:pt x="34" y="4543"/>
                  </a:cubicBezTo>
                  <a:lnTo>
                    <a:pt x="45" y="4498"/>
                  </a:lnTo>
                  <a:lnTo>
                    <a:pt x="58" y="4456"/>
                  </a:lnTo>
                  <a:cubicBezTo>
                    <a:pt x="63" y="4441"/>
                    <a:pt x="67" y="4428"/>
                    <a:pt x="73" y="4414"/>
                  </a:cubicBezTo>
                  <a:cubicBezTo>
                    <a:pt x="78" y="4400"/>
                    <a:pt x="83" y="4385"/>
                    <a:pt x="88" y="4372"/>
                  </a:cubicBezTo>
                  <a:cubicBezTo>
                    <a:pt x="100" y="4344"/>
                    <a:pt x="112" y="4316"/>
                    <a:pt x="126" y="4289"/>
                  </a:cubicBezTo>
                  <a:cubicBezTo>
                    <a:pt x="151" y="4236"/>
                    <a:pt x="181" y="4183"/>
                    <a:pt x="213" y="4133"/>
                  </a:cubicBezTo>
                  <a:cubicBezTo>
                    <a:pt x="342" y="3931"/>
                    <a:pt x="508" y="3756"/>
                    <a:pt x="689" y="3601"/>
                  </a:cubicBezTo>
                  <a:cubicBezTo>
                    <a:pt x="871" y="3446"/>
                    <a:pt x="1066" y="3306"/>
                    <a:pt x="1270" y="3183"/>
                  </a:cubicBezTo>
                  <a:cubicBezTo>
                    <a:pt x="1473" y="3057"/>
                    <a:pt x="1683" y="2944"/>
                    <a:pt x="1896" y="2837"/>
                  </a:cubicBezTo>
                  <a:cubicBezTo>
                    <a:pt x="2325" y="2629"/>
                    <a:pt x="2766" y="2444"/>
                    <a:pt x="3218" y="2285"/>
                  </a:cubicBezTo>
                  <a:cubicBezTo>
                    <a:pt x="3667" y="2122"/>
                    <a:pt x="4123" y="1980"/>
                    <a:pt x="4581" y="1850"/>
                  </a:cubicBezTo>
                  <a:cubicBezTo>
                    <a:pt x="5500" y="1588"/>
                    <a:pt x="6432" y="1377"/>
                    <a:pt x="7369" y="1194"/>
                  </a:cubicBezTo>
                  <a:cubicBezTo>
                    <a:pt x="8305" y="1010"/>
                    <a:pt x="9250" y="858"/>
                    <a:pt x="10195" y="728"/>
                  </a:cubicBezTo>
                  <a:cubicBezTo>
                    <a:pt x="12086" y="465"/>
                    <a:pt x="13989" y="289"/>
                    <a:pt x="15894" y="172"/>
                  </a:cubicBezTo>
                  <a:cubicBezTo>
                    <a:pt x="17801" y="56"/>
                    <a:pt x="19711" y="2"/>
                    <a:pt x="21620" y="2"/>
                  </a:cubicBezTo>
                  <a:cubicBezTo>
                    <a:pt x="23529" y="1"/>
                    <a:pt x="25440" y="57"/>
                    <a:pt x="27345" y="172"/>
                  </a:cubicBezTo>
                  <a:cubicBezTo>
                    <a:pt x="29250" y="289"/>
                    <a:pt x="31153" y="466"/>
                    <a:pt x="33045" y="729"/>
                  </a:cubicBezTo>
                  <a:cubicBezTo>
                    <a:pt x="33991" y="859"/>
                    <a:pt x="34935" y="1012"/>
                    <a:pt x="35871" y="1195"/>
                  </a:cubicBezTo>
                  <a:cubicBezTo>
                    <a:pt x="36808" y="1377"/>
                    <a:pt x="37740" y="1589"/>
                    <a:pt x="38659" y="1851"/>
                  </a:cubicBezTo>
                  <a:cubicBezTo>
                    <a:pt x="39117" y="1983"/>
                    <a:pt x="39573" y="2125"/>
                    <a:pt x="40022" y="2286"/>
                  </a:cubicBezTo>
                  <a:cubicBezTo>
                    <a:pt x="40472" y="2448"/>
                    <a:pt x="40914" y="2627"/>
                    <a:pt x="41343" y="2839"/>
                  </a:cubicBezTo>
                  <a:cubicBezTo>
                    <a:pt x="41557" y="2945"/>
                    <a:pt x="41767" y="3058"/>
                    <a:pt x="41970" y="3184"/>
                  </a:cubicBezTo>
                  <a:cubicBezTo>
                    <a:pt x="42174" y="3309"/>
                    <a:pt x="42368" y="3449"/>
                    <a:pt x="42549" y="3603"/>
                  </a:cubicBezTo>
                  <a:cubicBezTo>
                    <a:pt x="42731" y="3758"/>
                    <a:pt x="42897" y="3933"/>
                    <a:pt x="43025" y="4134"/>
                  </a:cubicBezTo>
                  <a:cubicBezTo>
                    <a:pt x="43058" y="4185"/>
                    <a:pt x="43087" y="4237"/>
                    <a:pt x="43113" y="4291"/>
                  </a:cubicBezTo>
                  <a:cubicBezTo>
                    <a:pt x="43127" y="4317"/>
                    <a:pt x="43137" y="4345"/>
                    <a:pt x="43150" y="4372"/>
                  </a:cubicBezTo>
                  <a:cubicBezTo>
                    <a:pt x="43155" y="4386"/>
                    <a:pt x="43161" y="4400"/>
                    <a:pt x="43165" y="4414"/>
                  </a:cubicBezTo>
                  <a:cubicBezTo>
                    <a:pt x="43171" y="4428"/>
                    <a:pt x="43176" y="4442"/>
                    <a:pt x="43180" y="4456"/>
                  </a:cubicBezTo>
                  <a:lnTo>
                    <a:pt x="43193" y="4499"/>
                  </a:lnTo>
                  <a:lnTo>
                    <a:pt x="43205" y="4544"/>
                  </a:lnTo>
                  <a:cubicBezTo>
                    <a:pt x="43208" y="4558"/>
                    <a:pt x="43212" y="4573"/>
                    <a:pt x="43214" y="4587"/>
                  </a:cubicBezTo>
                  <a:cubicBezTo>
                    <a:pt x="43218" y="4602"/>
                    <a:pt x="43221" y="4616"/>
                    <a:pt x="43222" y="4631"/>
                  </a:cubicBezTo>
                  <a:cubicBezTo>
                    <a:pt x="43232" y="4690"/>
                    <a:pt x="43238" y="4749"/>
                    <a:pt x="43238" y="4809"/>
                  </a:cubicBezTo>
                  <a:close/>
                  <a:moveTo>
                    <a:pt x="43238" y="4809"/>
                  </a:moveTo>
                  <a:cubicBezTo>
                    <a:pt x="43238" y="4749"/>
                    <a:pt x="43233" y="4690"/>
                    <a:pt x="43224" y="4630"/>
                  </a:cubicBezTo>
                  <a:cubicBezTo>
                    <a:pt x="43221" y="4616"/>
                    <a:pt x="43218" y="4601"/>
                    <a:pt x="43215" y="4587"/>
                  </a:cubicBezTo>
                  <a:cubicBezTo>
                    <a:pt x="43212" y="4572"/>
                    <a:pt x="43210" y="4558"/>
                    <a:pt x="43205" y="4543"/>
                  </a:cubicBezTo>
                  <a:lnTo>
                    <a:pt x="43193" y="4499"/>
                  </a:lnTo>
                  <a:lnTo>
                    <a:pt x="43180" y="4456"/>
                  </a:lnTo>
                  <a:cubicBezTo>
                    <a:pt x="43176" y="4442"/>
                    <a:pt x="43171" y="4428"/>
                    <a:pt x="43165" y="4414"/>
                  </a:cubicBezTo>
                  <a:cubicBezTo>
                    <a:pt x="43161" y="4400"/>
                    <a:pt x="43156" y="4386"/>
                    <a:pt x="43150" y="4372"/>
                  </a:cubicBezTo>
                  <a:cubicBezTo>
                    <a:pt x="43138" y="4345"/>
                    <a:pt x="43127" y="4317"/>
                    <a:pt x="43114" y="4291"/>
                  </a:cubicBezTo>
                  <a:cubicBezTo>
                    <a:pt x="43087" y="4237"/>
                    <a:pt x="43058" y="4185"/>
                    <a:pt x="43026" y="4134"/>
                  </a:cubicBezTo>
                  <a:cubicBezTo>
                    <a:pt x="42898" y="3933"/>
                    <a:pt x="42731" y="3758"/>
                    <a:pt x="42551" y="3603"/>
                  </a:cubicBezTo>
                  <a:cubicBezTo>
                    <a:pt x="42369" y="3449"/>
                    <a:pt x="42175" y="3309"/>
                    <a:pt x="41971" y="3185"/>
                  </a:cubicBezTo>
                  <a:cubicBezTo>
                    <a:pt x="41768" y="3059"/>
                    <a:pt x="41558" y="2946"/>
                    <a:pt x="41343" y="2840"/>
                  </a:cubicBezTo>
                  <a:cubicBezTo>
                    <a:pt x="40915" y="2629"/>
                    <a:pt x="40472" y="2449"/>
                    <a:pt x="40023" y="2287"/>
                  </a:cubicBezTo>
                  <a:cubicBezTo>
                    <a:pt x="39574" y="2126"/>
                    <a:pt x="39118" y="1983"/>
                    <a:pt x="38660" y="1852"/>
                  </a:cubicBezTo>
                  <a:cubicBezTo>
                    <a:pt x="37741" y="1592"/>
                    <a:pt x="36809" y="1380"/>
                    <a:pt x="35872" y="1198"/>
                  </a:cubicBezTo>
                  <a:cubicBezTo>
                    <a:pt x="34936" y="1014"/>
                    <a:pt x="33991" y="862"/>
                    <a:pt x="33046" y="731"/>
                  </a:cubicBezTo>
                  <a:cubicBezTo>
                    <a:pt x="31155" y="470"/>
                    <a:pt x="29252" y="294"/>
                    <a:pt x="27346" y="177"/>
                  </a:cubicBezTo>
                  <a:cubicBezTo>
                    <a:pt x="25440" y="60"/>
                    <a:pt x="23530" y="7"/>
                    <a:pt x="21621" y="7"/>
                  </a:cubicBezTo>
                  <a:cubicBezTo>
                    <a:pt x="19712" y="7"/>
                    <a:pt x="17802" y="62"/>
                    <a:pt x="15897" y="177"/>
                  </a:cubicBezTo>
                  <a:cubicBezTo>
                    <a:pt x="13991" y="293"/>
                    <a:pt x="12088" y="470"/>
                    <a:pt x="10196" y="731"/>
                  </a:cubicBezTo>
                  <a:cubicBezTo>
                    <a:pt x="9251" y="862"/>
                    <a:pt x="8307" y="1014"/>
                    <a:pt x="7371" y="1198"/>
                  </a:cubicBezTo>
                  <a:cubicBezTo>
                    <a:pt x="6433" y="1381"/>
                    <a:pt x="5501" y="1592"/>
                    <a:pt x="4583" y="1853"/>
                  </a:cubicBezTo>
                  <a:cubicBezTo>
                    <a:pt x="4125" y="1984"/>
                    <a:pt x="3669" y="2126"/>
                    <a:pt x="3219" y="2288"/>
                  </a:cubicBezTo>
                  <a:cubicBezTo>
                    <a:pt x="2770" y="2447"/>
                    <a:pt x="2329" y="2631"/>
                    <a:pt x="1900" y="2840"/>
                  </a:cubicBezTo>
                  <a:cubicBezTo>
                    <a:pt x="1685" y="2946"/>
                    <a:pt x="1475" y="3059"/>
                    <a:pt x="1272" y="3185"/>
                  </a:cubicBezTo>
                  <a:cubicBezTo>
                    <a:pt x="1068" y="3310"/>
                    <a:pt x="875" y="3449"/>
                    <a:pt x="693" y="3604"/>
                  </a:cubicBezTo>
                  <a:cubicBezTo>
                    <a:pt x="512" y="3759"/>
                    <a:pt x="345" y="3934"/>
                    <a:pt x="217" y="4134"/>
                  </a:cubicBezTo>
                  <a:cubicBezTo>
                    <a:pt x="185" y="4185"/>
                    <a:pt x="156" y="4237"/>
                    <a:pt x="130" y="4291"/>
                  </a:cubicBezTo>
                  <a:cubicBezTo>
                    <a:pt x="116" y="4317"/>
                    <a:pt x="106" y="4344"/>
                    <a:pt x="94" y="4372"/>
                  </a:cubicBezTo>
                  <a:cubicBezTo>
                    <a:pt x="88" y="4386"/>
                    <a:pt x="84" y="4400"/>
                    <a:pt x="78" y="4414"/>
                  </a:cubicBezTo>
                  <a:cubicBezTo>
                    <a:pt x="73" y="4428"/>
                    <a:pt x="67" y="4442"/>
                    <a:pt x="64" y="4456"/>
                  </a:cubicBezTo>
                  <a:lnTo>
                    <a:pt x="50" y="4498"/>
                  </a:lnTo>
                  <a:lnTo>
                    <a:pt x="39" y="4543"/>
                  </a:lnTo>
                  <a:cubicBezTo>
                    <a:pt x="35" y="4557"/>
                    <a:pt x="32" y="4572"/>
                    <a:pt x="29" y="4586"/>
                  </a:cubicBezTo>
                  <a:cubicBezTo>
                    <a:pt x="27" y="4601"/>
                    <a:pt x="23" y="4615"/>
                    <a:pt x="21" y="4630"/>
                  </a:cubicBezTo>
                  <a:cubicBezTo>
                    <a:pt x="11" y="4688"/>
                    <a:pt x="7" y="4748"/>
                    <a:pt x="7" y="4807"/>
                  </a:cubicBezTo>
                  <a:cubicBezTo>
                    <a:pt x="7" y="4867"/>
                    <a:pt x="11" y="4926"/>
                    <a:pt x="21" y="4986"/>
                  </a:cubicBezTo>
                  <a:cubicBezTo>
                    <a:pt x="23" y="5000"/>
                    <a:pt x="27" y="5015"/>
                    <a:pt x="29" y="5029"/>
                  </a:cubicBezTo>
                  <a:cubicBezTo>
                    <a:pt x="31" y="5044"/>
                    <a:pt x="35" y="5058"/>
                    <a:pt x="39" y="5073"/>
                  </a:cubicBezTo>
                  <a:lnTo>
                    <a:pt x="50" y="5116"/>
                  </a:lnTo>
                  <a:lnTo>
                    <a:pt x="64" y="5160"/>
                  </a:lnTo>
                  <a:cubicBezTo>
                    <a:pt x="67" y="5174"/>
                    <a:pt x="73" y="5188"/>
                    <a:pt x="78" y="5202"/>
                  </a:cubicBezTo>
                  <a:cubicBezTo>
                    <a:pt x="84" y="5216"/>
                    <a:pt x="88" y="5230"/>
                    <a:pt x="94" y="5244"/>
                  </a:cubicBezTo>
                  <a:cubicBezTo>
                    <a:pt x="106" y="5270"/>
                    <a:pt x="116" y="5298"/>
                    <a:pt x="130" y="5325"/>
                  </a:cubicBezTo>
                  <a:cubicBezTo>
                    <a:pt x="156" y="5379"/>
                    <a:pt x="185" y="5431"/>
                    <a:pt x="217" y="5481"/>
                  </a:cubicBezTo>
                  <a:cubicBezTo>
                    <a:pt x="345" y="5682"/>
                    <a:pt x="512" y="5857"/>
                    <a:pt x="693" y="6012"/>
                  </a:cubicBezTo>
                  <a:cubicBezTo>
                    <a:pt x="875" y="6167"/>
                    <a:pt x="1068" y="6306"/>
                    <a:pt x="1272" y="6431"/>
                  </a:cubicBezTo>
                  <a:cubicBezTo>
                    <a:pt x="1475" y="6557"/>
                    <a:pt x="1685" y="6670"/>
                    <a:pt x="1899" y="6776"/>
                  </a:cubicBezTo>
                  <a:cubicBezTo>
                    <a:pt x="2329" y="6985"/>
                    <a:pt x="2769" y="7169"/>
                    <a:pt x="3219" y="7328"/>
                  </a:cubicBezTo>
                  <a:cubicBezTo>
                    <a:pt x="3668" y="7490"/>
                    <a:pt x="4124" y="7632"/>
                    <a:pt x="4583" y="7763"/>
                  </a:cubicBezTo>
                  <a:cubicBezTo>
                    <a:pt x="5501" y="8024"/>
                    <a:pt x="6433" y="8235"/>
                    <a:pt x="7370" y="8419"/>
                  </a:cubicBezTo>
                  <a:cubicBezTo>
                    <a:pt x="8307" y="8603"/>
                    <a:pt x="9250" y="8754"/>
                    <a:pt x="10196" y="8886"/>
                  </a:cubicBezTo>
                  <a:cubicBezTo>
                    <a:pt x="12088" y="9147"/>
                    <a:pt x="13990" y="9325"/>
                    <a:pt x="15897" y="9441"/>
                  </a:cubicBezTo>
                  <a:cubicBezTo>
                    <a:pt x="17802" y="9558"/>
                    <a:pt x="19712" y="9611"/>
                    <a:pt x="21621" y="9611"/>
                  </a:cubicBezTo>
                  <a:cubicBezTo>
                    <a:pt x="23530" y="9611"/>
                    <a:pt x="25441" y="9557"/>
                    <a:pt x="27346" y="9441"/>
                  </a:cubicBezTo>
                  <a:cubicBezTo>
                    <a:pt x="29252" y="9326"/>
                    <a:pt x="31155" y="9148"/>
                    <a:pt x="33046" y="8887"/>
                  </a:cubicBezTo>
                  <a:cubicBezTo>
                    <a:pt x="33992" y="8757"/>
                    <a:pt x="34935" y="8604"/>
                    <a:pt x="35872" y="8421"/>
                  </a:cubicBezTo>
                  <a:cubicBezTo>
                    <a:pt x="36809" y="8238"/>
                    <a:pt x="37741" y="8026"/>
                    <a:pt x="38660" y="7765"/>
                  </a:cubicBezTo>
                  <a:cubicBezTo>
                    <a:pt x="39118" y="7635"/>
                    <a:pt x="39574" y="7492"/>
                    <a:pt x="40023" y="7330"/>
                  </a:cubicBezTo>
                  <a:cubicBezTo>
                    <a:pt x="40472" y="7169"/>
                    <a:pt x="40915" y="6990"/>
                    <a:pt x="41343" y="6778"/>
                  </a:cubicBezTo>
                  <a:cubicBezTo>
                    <a:pt x="41558" y="6672"/>
                    <a:pt x="41768" y="6559"/>
                    <a:pt x="41971" y="6433"/>
                  </a:cubicBezTo>
                  <a:cubicBezTo>
                    <a:pt x="42175" y="6310"/>
                    <a:pt x="42369" y="6170"/>
                    <a:pt x="42551" y="6016"/>
                  </a:cubicBezTo>
                  <a:cubicBezTo>
                    <a:pt x="42733" y="5859"/>
                    <a:pt x="42898" y="5684"/>
                    <a:pt x="43026" y="5484"/>
                  </a:cubicBezTo>
                  <a:cubicBezTo>
                    <a:pt x="43059" y="5432"/>
                    <a:pt x="43088" y="5381"/>
                    <a:pt x="43114" y="5328"/>
                  </a:cubicBezTo>
                  <a:cubicBezTo>
                    <a:pt x="43128" y="5301"/>
                    <a:pt x="43138" y="5273"/>
                    <a:pt x="43150" y="5246"/>
                  </a:cubicBezTo>
                  <a:cubicBezTo>
                    <a:pt x="43156" y="5232"/>
                    <a:pt x="43161" y="5218"/>
                    <a:pt x="43166" y="5204"/>
                  </a:cubicBezTo>
                  <a:cubicBezTo>
                    <a:pt x="43171" y="5190"/>
                    <a:pt x="43177" y="5176"/>
                    <a:pt x="43180" y="5162"/>
                  </a:cubicBezTo>
                  <a:lnTo>
                    <a:pt x="43194" y="5119"/>
                  </a:lnTo>
                  <a:lnTo>
                    <a:pt x="43205" y="5074"/>
                  </a:lnTo>
                  <a:cubicBezTo>
                    <a:pt x="43210" y="5060"/>
                    <a:pt x="43212" y="5045"/>
                    <a:pt x="43215" y="5031"/>
                  </a:cubicBezTo>
                  <a:cubicBezTo>
                    <a:pt x="43218" y="5016"/>
                    <a:pt x="43221" y="5002"/>
                    <a:pt x="43224" y="4987"/>
                  </a:cubicBezTo>
                  <a:cubicBezTo>
                    <a:pt x="43233" y="4929"/>
                    <a:pt x="43238" y="4868"/>
                    <a:pt x="43238" y="4809"/>
                  </a:cubicBezTo>
                  <a:close/>
                </a:path>
              </a:pathLst>
            </a:custGeom>
            <a:solidFill>
              <a:srgbClr val="39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81"/>
            <p:cNvSpPr/>
            <p:nvPr/>
          </p:nvSpPr>
          <p:spPr>
            <a:xfrm>
              <a:off x="6812005" y="4222987"/>
              <a:ext cx="110" cy="148397"/>
            </a:xfrm>
            <a:custGeom>
              <a:avLst/>
              <a:gdLst/>
              <a:ahLst/>
              <a:cxnLst/>
              <a:rect l="l" t="t" r="r" b="b"/>
              <a:pathLst>
                <a:path w="6" h="8118" extrusionOk="0">
                  <a:moveTo>
                    <a:pt x="3" y="1"/>
                  </a:moveTo>
                  <a:lnTo>
                    <a:pt x="1" y="4059"/>
                  </a:lnTo>
                  <a:lnTo>
                    <a:pt x="3" y="8117"/>
                  </a:lnTo>
                  <a:lnTo>
                    <a:pt x="6" y="405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81"/>
            <p:cNvSpPr/>
            <p:nvPr/>
          </p:nvSpPr>
          <p:spPr>
            <a:xfrm>
              <a:off x="6823759" y="4222987"/>
              <a:ext cx="128" cy="148397"/>
            </a:xfrm>
            <a:custGeom>
              <a:avLst/>
              <a:gdLst/>
              <a:ahLst/>
              <a:cxnLst/>
              <a:rect l="l" t="t" r="r" b="b"/>
              <a:pathLst>
                <a:path w="7" h="8118" extrusionOk="0">
                  <a:moveTo>
                    <a:pt x="3" y="1"/>
                  </a:moveTo>
                  <a:lnTo>
                    <a:pt x="1" y="4059"/>
                  </a:lnTo>
                  <a:lnTo>
                    <a:pt x="3" y="8117"/>
                  </a:lnTo>
                  <a:lnTo>
                    <a:pt x="6" y="405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81"/>
            <p:cNvSpPr/>
            <p:nvPr/>
          </p:nvSpPr>
          <p:spPr>
            <a:xfrm>
              <a:off x="7941800" y="3140336"/>
              <a:ext cx="543373" cy="107852"/>
            </a:xfrm>
            <a:custGeom>
              <a:avLst/>
              <a:gdLst/>
              <a:ahLst/>
              <a:cxnLst/>
              <a:rect l="l" t="t" r="r" b="b"/>
              <a:pathLst>
                <a:path w="29725" h="5900" extrusionOk="0">
                  <a:moveTo>
                    <a:pt x="29724" y="2950"/>
                  </a:moveTo>
                  <a:cubicBezTo>
                    <a:pt x="29724" y="4580"/>
                    <a:pt x="23070" y="5900"/>
                    <a:pt x="14862" y="5900"/>
                  </a:cubicBezTo>
                  <a:cubicBezTo>
                    <a:pt x="6654" y="5900"/>
                    <a:pt x="0" y="4580"/>
                    <a:pt x="0" y="2950"/>
                  </a:cubicBezTo>
                  <a:cubicBezTo>
                    <a:pt x="0" y="1321"/>
                    <a:pt x="6654" y="1"/>
                    <a:pt x="14862" y="1"/>
                  </a:cubicBezTo>
                  <a:cubicBezTo>
                    <a:pt x="23070" y="1"/>
                    <a:pt x="29724" y="1320"/>
                    <a:pt x="29724" y="295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81"/>
            <p:cNvSpPr/>
            <p:nvPr/>
          </p:nvSpPr>
          <p:spPr>
            <a:xfrm>
              <a:off x="7941800" y="3042154"/>
              <a:ext cx="485389" cy="185469"/>
            </a:xfrm>
            <a:custGeom>
              <a:avLst/>
              <a:gdLst/>
              <a:ahLst/>
              <a:cxnLst/>
              <a:rect l="l" t="t" r="r" b="b"/>
              <a:pathLst>
                <a:path w="26553" h="10146" extrusionOk="0">
                  <a:moveTo>
                    <a:pt x="26553" y="2952"/>
                  </a:moveTo>
                  <a:cubicBezTo>
                    <a:pt x="26553" y="1322"/>
                    <a:pt x="20609" y="1"/>
                    <a:pt x="13277" y="1"/>
                  </a:cubicBezTo>
                  <a:cubicBezTo>
                    <a:pt x="5944" y="1"/>
                    <a:pt x="0" y="1322"/>
                    <a:pt x="0" y="2952"/>
                  </a:cubicBezTo>
                  <a:cubicBezTo>
                    <a:pt x="2" y="2995"/>
                    <a:pt x="6" y="3038"/>
                    <a:pt x="16" y="3080"/>
                  </a:cubicBezTo>
                  <a:cubicBezTo>
                    <a:pt x="5" y="3128"/>
                    <a:pt x="0" y="3176"/>
                    <a:pt x="0" y="3223"/>
                  </a:cubicBezTo>
                  <a:lnTo>
                    <a:pt x="0" y="6923"/>
                  </a:lnTo>
                  <a:cubicBezTo>
                    <a:pt x="0" y="6971"/>
                    <a:pt x="5" y="7020"/>
                    <a:pt x="16" y="7066"/>
                  </a:cubicBezTo>
                  <a:cubicBezTo>
                    <a:pt x="6" y="7108"/>
                    <a:pt x="2" y="7152"/>
                    <a:pt x="0" y="7195"/>
                  </a:cubicBezTo>
                  <a:cubicBezTo>
                    <a:pt x="0" y="8824"/>
                    <a:pt x="5944" y="10145"/>
                    <a:pt x="13277" y="10145"/>
                  </a:cubicBezTo>
                  <a:cubicBezTo>
                    <a:pt x="20609" y="10145"/>
                    <a:pt x="26553" y="8824"/>
                    <a:pt x="26553" y="7195"/>
                  </a:cubicBezTo>
                  <a:cubicBezTo>
                    <a:pt x="26552" y="7152"/>
                    <a:pt x="26547" y="7108"/>
                    <a:pt x="26538" y="7066"/>
                  </a:cubicBezTo>
                  <a:cubicBezTo>
                    <a:pt x="26547" y="7020"/>
                    <a:pt x="26553" y="6971"/>
                    <a:pt x="26553" y="6923"/>
                  </a:cubicBezTo>
                  <a:lnTo>
                    <a:pt x="26553" y="3223"/>
                  </a:lnTo>
                  <a:cubicBezTo>
                    <a:pt x="26553" y="3176"/>
                    <a:pt x="26548" y="3128"/>
                    <a:pt x="26538" y="3080"/>
                  </a:cubicBezTo>
                  <a:cubicBezTo>
                    <a:pt x="26547" y="3038"/>
                    <a:pt x="26552" y="2995"/>
                    <a:pt x="26553" y="2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81"/>
            <p:cNvSpPr/>
            <p:nvPr/>
          </p:nvSpPr>
          <p:spPr>
            <a:xfrm>
              <a:off x="8184486" y="3051476"/>
              <a:ext cx="200806" cy="89261"/>
            </a:xfrm>
            <a:custGeom>
              <a:avLst/>
              <a:gdLst/>
              <a:ahLst/>
              <a:cxnLst/>
              <a:rect l="l" t="t" r="r" b="b"/>
              <a:pathLst>
                <a:path w="10985" h="4883" extrusionOk="0">
                  <a:moveTo>
                    <a:pt x="1" y="0"/>
                  </a:moveTo>
                  <a:cubicBezTo>
                    <a:pt x="6067" y="0"/>
                    <a:pt x="10985" y="1093"/>
                    <a:pt x="10985" y="2442"/>
                  </a:cubicBezTo>
                  <a:cubicBezTo>
                    <a:pt x="10985" y="3790"/>
                    <a:pt x="6067" y="4883"/>
                    <a:pt x="1" y="48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81"/>
            <p:cNvSpPr/>
            <p:nvPr/>
          </p:nvSpPr>
          <p:spPr>
            <a:xfrm>
              <a:off x="7976478" y="3051476"/>
              <a:ext cx="200824" cy="89261"/>
            </a:xfrm>
            <a:custGeom>
              <a:avLst/>
              <a:gdLst/>
              <a:ahLst/>
              <a:cxnLst/>
              <a:rect l="l" t="t" r="r" b="b"/>
              <a:pathLst>
                <a:path w="10986" h="4883" extrusionOk="0">
                  <a:moveTo>
                    <a:pt x="10985" y="4883"/>
                  </a:moveTo>
                  <a:cubicBezTo>
                    <a:pt x="4918" y="4883"/>
                    <a:pt x="1" y="3789"/>
                    <a:pt x="1" y="2442"/>
                  </a:cubicBezTo>
                  <a:cubicBezTo>
                    <a:pt x="1" y="1094"/>
                    <a:pt x="4918" y="0"/>
                    <a:pt x="10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81"/>
            <p:cNvSpPr/>
            <p:nvPr/>
          </p:nvSpPr>
          <p:spPr>
            <a:xfrm>
              <a:off x="8177247" y="3051476"/>
              <a:ext cx="73" cy="91144"/>
            </a:xfrm>
            <a:custGeom>
              <a:avLst/>
              <a:gdLst/>
              <a:ahLst/>
              <a:cxnLst/>
              <a:rect l="l" t="t" r="r" b="b"/>
              <a:pathLst>
                <a:path w="4" h="4986" extrusionOk="0">
                  <a:moveTo>
                    <a:pt x="1" y="0"/>
                  </a:moveTo>
                  <a:lnTo>
                    <a:pt x="0" y="2493"/>
                  </a:lnTo>
                  <a:lnTo>
                    <a:pt x="1" y="4985"/>
                  </a:lnTo>
                  <a:lnTo>
                    <a:pt x="4" y="24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81"/>
            <p:cNvSpPr/>
            <p:nvPr/>
          </p:nvSpPr>
          <p:spPr>
            <a:xfrm>
              <a:off x="8184449" y="3051476"/>
              <a:ext cx="73" cy="91144"/>
            </a:xfrm>
            <a:custGeom>
              <a:avLst/>
              <a:gdLst/>
              <a:ahLst/>
              <a:cxnLst/>
              <a:rect l="l" t="t" r="r" b="b"/>
              <a:pathLst>
                <a:path w="4" h="4986" extrusionOk="0">
                  <a:moveTo>
                    <a:pt x="3" y="0"/>
                  </a:moveTo>
                  <a:lnTo>
                    <a:pt x="0" y="2493"/>
                  </a:lnTo>
                  <a:lnTo>
                    <a:pt x="3" y="4985"/>
                  </a:lnTo>
                  <a:lnTo>
                    <a:pt x="4" y="24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81"/>
            <p:cNvSpPr/>
            <p:nvPr/>
          </p:nvSpPr>
          <p:spPr>
            <a:xfrm>
              <a:off x="6428655" y="4207833"/>
              <a:ext cx="790336" cy="301949"/>
            </a:xfrm>
            <a:custGeom>
              <a:avLst/>
              <a:gdLst/>
              <a:ahLst/>
              <a:cxnLst/>
              <a:rect l="l" t="t" r="r" b="b"/>
              <a:pathLst>
                <a:path w="43235" h="16518" extrusionOk="0">
                  <a:moveTo>
                    <a:pt x="43235" y="4805"/>
                  </a:moveTo>
                  <a:cubicBezTo>
                    <a:pt x="43235" y="2151"/>
                    <a:pt x="33556" y="0"/>
                    <a:pt x="21617" y="0"/>
                  </a:cubicBezTo>
                  <a:cubicBezTo>
                    <a:pt x="9678" y="0"/>
                    <a:pt x="0" y="2151"/>
                    <a:pt x="0" y="4805"/>
                  </a:cubicBezTo>
                  <a:cubicBezTo>
                    <a:pt x="1" y="4874"/>
                    <a:pt x="10" y="4944"/>
                    <a:pt x="24" y="5013"/>
                  </a:cubicBezTo>
                  <a:cubicBezTo>
                    <a:pt x="8" y="5091"/>
                    <a:pt x="0" y="5170"/>
                    <a:pt x="0" y="5249"/>
                  </a:cubicBezTo>
                  <a:lnTo>
                    <a:pt x="0" y="11272"/>
                  </a:lnTo>
                  <a:cubicBezTo>
                    <a:pt x="0" y="11350"/>
                    <a:pt x="8" y="11428"/>
                    <a:pt x="24" y="11505"/>
                  </a:cubicBezTo>
                  <a:cubicBezTo>
                    <a:pt x="10" y="11574"/>
                    <a:pt x="1" y="11644"/>
                    <a:pt x="0" y="11714"/>
                  </a:cubicBezTo>
                  <a:cubicBezTo>
                    <a:pt x="0" y="14367"/>
                    <a:pt x="9678" y="16518"/>
                    <a:pt x="21617" y="16518"/>
                  </a:cubicBezTo>
                  <a:cubicBezTo>
                    <a:pt x="33556" y="16518"/>
                    <a:pt x="43235" y="14367"/>
                    <a:pt x="43235" y="11714"/>
                  </a:cubicBezTo>
                  <a:cubicBezTo>
                    <a:pt x="43233" y="11644"/>
                    <a:pt x="43225" y="11574"/>
                    <a:pt x="43211" y="11505"/>
                  </a:cubicBezTo>
                  <a:cubicBezTo>
                    <a:pt x="43226" y="11428"/>
                    <a:pt x="43235" y="11350"/>
                    <a:pt x="43235" y="11272"/>
                  </a:cubicBezTo>
                  <a:lnTo>
                    <a:pt x="43235" y="5249"/>
                  </a:lnTo>
                  <a:cubicBezTo>
                    <a:pt x="43235" y="5170"/>
                    <a:pt x="43226" y="5091"/>
                    <a:pt x="43211" y="5013"/>
                  </a:cubicBezTo>
                  <a:cubicBezTo>
                    <a:pt x="43225" y="4944"/>
                    <a:pt x="43233" y="4874"/>
                    <a:pt x="43235" y="48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81"/>
            <p:cNvSpPr/>
            <p:nvPr/>
          </p:nvSpPr>
          <p:spPr>
            <a:xfrm>
              <a:off x="7941691" y="3042135"/>
              <a:ext cx="485499" cy="107925"/>
            </a:xfrm>
            <a:custGeom>
              <a:avLst/>
              <a:gdLst/>
              <a:ahLst/>
              <a:cxnLst/>
              <a:rect l="l" t="t" r="r" b="b"/>
              <a:pathLst>
                <a:path w="26559" h="5904" extrusionOk="0">
                  <a:moveTo>
                    <a:pt x="26559" y="2953"/>
                  </a:moveTo>
                  <a:cubicBezTo>
                    <a:pt x="26559" y="2989"/>
                    <a:pt x="26555" y="3026"/>
                    <a:pt x="26549" y="3062"/>
                  </a:cubicBezTo>
                  <a:cubicBezTo>
                    <a:pt x="26544" y="3098"/>
                    <a:pt x="26534" y="3133"/>
                    <a:pt x="26524" y="3168"/>
                  </a:cubicBezTo>
                  <a:cubicBezTo>
                    <a:pt x="26500" y="3238"/>
                    <a:pt x="26468" y="3305"/>
                    <a:pt x="26429" y="3367"/>
                  </a:cubicBezTo>
                  <a:cubicBezTo>
                    <a:pt x="26348" y="3489"/>
                    <a:pt x="26250" y="3599"/>
                    <a:pt x="26138" y="3693"/>
                  </a:cubicBezTo>
                  <a:cubicBezTo>
                    <a:pt x="26025" y="3788"/>
                    <a:pt x="25906" y="3874"/>
                    <a:pt x="25781" y="3950"/>
                  </a:cubicBezTo>
                  <a:cubicBezTo>
                    <a:pt x="25656" y="4027"/>
                    <a:pt x="25527" y="4097"/>
                    <a:pt x="25396" y="4162"/>
                  </a:cubicBezTo>
                  <a:cubicBezTo>
                    <a:pt x="25131" y="4290"/>
                    <a:pt x="24861" y="4404"/>
                    <a:pt x="24584" y="4501"/>
                  </a:cubicBezTo>
                  <a:cubicBezTo>
                    <a:pt x="24309" y="4601"/>
                    <a:pt x="24029" y="4688"/>
                    <a:pt x="23747" y="4769"/>
                  </a:cubicBezTo>
                  <a:cubicBezTo>
                    <a:pt x="23182" y="4928"/>
                    <a:pt x="22610" y="5059"/>
                    <a:pt x="22035" y="5171"/>
                  </a:cubicBezTo>
                  <a:cubicBezTo>
                    <a:pt x="21461" y="5283"/>
                    <a:pt x="20880" y="5377"/>
                    <a:pt x="20300" y="5458"/>
                  </a:cubicBezTo>
                  <a:cubicBezTo>
                    <a:pt x="19139" y="5618"/>
                    <a:pt x="17970" y="5727"/>
                    <a:pt x="16799" y="5798"/>
                  </a:cubicBezTo>
                  <a:cubicBezTo>
                    <a:pt x="15629" y="5870"/>
                    <a:pt x="14456" y="5903"/>
                    <a:pt x="13284" y="5903"/>
                  </a:cubicBezTo>
                  <a:cubicBezTo>
                    <a:pt x="12110" y="5903"/>
                    <a:pt x="10938" y="5870"/>
                    <a:pt x="9767" y="5798"/>
                  </a:cubicBezTo>
                  <a:cubicBezTo>
                    <a:pt x="8596" y="5727"/>
                    <a:pt x="7429" y="5619"/>
                    <a:pt x="6267" y="5458"/>
                  </a:cubicBezTo>
                  <a:cubicBezTo>
                    <a:pt x="5686" y="5377"/>
                    <a:pt x="5107" y="5284"/>
                    <a:pt x="4532" y="5172"/>
                  </a:cubicBezTo>
                  <a:cubicBezTo>
                    <a:pt x="3957" y="5059"/>
                    <a:pt x="3384" y="4930"/>
                    <a:pt x="2820" y="4769"/>
                  </a:cubicBezTo>
                  <a:cubicBezTo>
                    <a:pt x="2537" y="4689"/>
                    <a:pt x="2257" y="4602"/>
                    <a:pt x="1982" y="4501"/>
                  </a:cubicBezTo>
                  <a:cubicBezTo>
                    <a:pt x="1706" y="4404"/>
                    <a:pt x="1435" y="4290"/>
                    <a:pt x="1170" y="4163"/>
                  </a:cubicBezTo>
                  <a:cubicBezTo>
                    <a:pt x="1040" y="4098"/>
                    <a:pt x="910" y="4028"/>
                    <a:pt x="785" y="3951"/>
                  </a:cubicBezTo>
                  <a:cubicBezTo>
                    <a:pt x="661" y="3874"/>
                    <a:pt x="541" y="3789"/>
                    <a:pt x="429" y="3693"/>
                  </a:cubicBezTo>
                  <a:cubicBezTo>
                    <a:pt x="317" y="3600"/>
                    <a:pt x="217" y="3489"/>
                    <a:pt x="137" y="3367"/>
                  </a:cubicBezTo>
                  <a:cubicBezTo>
                    <a:pt x="97" y="3305"/>
                    <a:pt x="65" y="3238"/>
                    <a:pt x="43" y="3168"/>
                  </a:cubicBezTo>
                  <a:cubicBezTo>
                    <a:pt x="31" y="3133"/>
                    <a:pt x="22" y="3098"/>
                    <a:pt x="16" y="3062"/>
                  </a:cubicBezTo>
                  <a:cubicBezTo>
                    <a:pt x="10" y="3026"/>
                    <a:pt x="8" y="2989"/>
                    <a:pt x="6" y="2953"/>
                  </a:cubicBezTo>
                  <a:cubicBezTo>
                    <a:pt x="8" y="2879"/>
                    <a:pt x="19" y="2806"/>
                    <a:pt x="43" y="2736"/>
                  </a:cubicBezTo>
                  <a:cubicBezTo>
                    <a:pt x="66" y="2666"/>
                    <a:pt x="97" y="2599"/>
                    <a:pt x="137" y="2537"/>
                  </a:cubicBezTo>
                  <a:cubicBezTo>
                    <a:pt x="217" y="2415"/>
                    <a:pt x="317" y="2305"/>
                    <a:pt x="430" y="2211"/>
                  </a:cubicBezTo>
                  <a:cubicBezTo>
                    <a:pt x="542" y="2116"/>
                    <a:pt x="661" y="2030"/>
                    <a:pt x="785" y="1954"/>
                  </a:cubicBezTo>
                  <a:cubicBezTo>
                    <a:pt x="910" y="1876"/>
                    <a:pt x="1040" y="1807"/>
                    <a:pt x="1172" y="1742"/>
                  </a:cubicBezTo>
                  <a:cubicBezTo>
                    <a:pt x="1435" y="1614"/>
                    <a:pt x="1706" y="1501"/>
                    <a:pt x="1982" y="1403"/>
                  </a:cubicBezTo>
                  <a:cubicBezTo>
                    <a:pt x="2259" y="1303"/>
                    <a:pt x="2538" y="1216"/>
                    <a:pt x="2821" y="1135"/>
                  </a:cubicBezTo>
                  <a:cubicBezTo>
                    <a:pt x="3384" y="975"/>
                    <a:pt x="3958" y="845"/>
                    <a:pt x="4532" y="733"/>
                  </a:cubicBezTo>
                  <a:cubicBezTo>
                    <a:pt x="5107" y="620"/>
                    <a:pt x="5686" y="527"/>
                    <a:pt x="6267" y="446"/>
                  </a:cubicBezTo>
                  <a:cubicBezTo>
                    <a:pt x="7429" y="285"/>
                    <a:pt x="8597" y="177"/>
                    <a:pt x="9767" y="106"/>
                  </a:cubicBezTo>
                  <a:cubicBezTo>
                    <a:pt x="10938" y="33"/>
                    <a:pt x="12110" y="1"/>
                    <a:pt x="13284" y="1"/>
                  </a:cubicBezTo>
                  <a:cubicBezTo>
                    <a:pt x="14456" y="1"/>
                    <a:pt x="15629" y="34"/>
                    <a:pt x="16800" y="106"/>
                  </a:cubicBezTo>
                  <a:cubicBezTo>
                    <a:pt x="17970" y="177"/>
                    <a:pt x="19139" y="286"/>
                    <a:pt x="20300" y="446"/>
                  </a:cubicBezTo>
                  <a:cubicBezTo>
                    <a:pt x="20881" y="528"/>
                    <a:pt x="21460" y="621"/>
                    <a:pt x="22036" y="733"/>
                  </a:cubicBezTo>
                  <a:cubicBezTo>
                    <a:pt x="22611" y="845"/>
                    <a:pt x="23183" y="976"/>
                    <a:pt x="23747" y="1137"/>
                  </a:cubicBezTo>
                  <a:cubicBezTo>
                    <a:pt x="24029" y="1217"/>
                    <a:pt x="24309" y="1305"/>
                    <a:pt x="24585" y="1404"/>
                  </a:cubicBezTo>
                  <a:cubicBezTo>
                    <a:pt x="24862" y="1502"/>
                    <a:pt x="25132" y="1615"/>
                    <a:pt x="25396" y="1743"/>
                  </a:cubicBezTo>
                  <a:cubicBezTo>
                    <a:pt x="25527" y="1808"/>
                    <a:pt x="25656" y="1877"/>
                    <a:pt x="25781" y="1955"/>
                  </a:cubicBezTo>
                  <a:cubicBezTo>
                    <a:pt x="25906" y="2031"/>
                    <a:pt x="26026" y="2118"/>
                    <a:pt x="26138" y="2212"/>
                  </a:cubicBezTo>
                  <a:cubicBezTo>
                    <a:pt x="26250" y="2306"/>
                    <a:pt x="26348" y="2416"/>
                    <a:pt x="26429" y="2539"/>
                  </a:cubicBezTo>
                  <a:cubicBezTo>
                    <a:pt x="26469" y="2600"/>
                    <a:pt x="26500" y="2667"/>
                    <a:pt x="26524" y="2737"/>
                  </a:cubicBezTo>
                  <a:cubicBezTo>
                    <a:pt x="26546" y="2807"/>
                    <a:pt x="26559" y="2879"/>
                    <a:pt x="26559" y="2953"/>
                  </a:cubicBezTo>
                  <a:close/>
                  <a:moveTo>
                    <a:pt x="26559" y="2953"/>
                  </a:moveTo>
                  <a:cubicBezTo>
                    <a:pt x="26559" y="2916"/>
                    <a:pt x="26555" y="2879"/>
                    <a:pt x="26549" y="2843"/>
                  </a:cubicBezTo>
                  <a:cubicBezTo>
                    <a:pt x="26544" y="2807"/>
                    <a:pt x="26534" y="2772"/>
                    <a:pt x="26524" y="2737"/>
                  </a:cubicBezTo>
                  <a:cubicBezTo>
                    <a:pt x="26500" y="2667"/>
                    <a:pt x="26468" y="2600"/>
                    <a:pt x="26429" y="2539"/>
                  </a:cubicBezTo>
                  <a:cubicBezTo>
                    <a:pt x="26348" y="2416"/>
                    <a:pt x="26250" y="2306"/>
                    <a:pt x="26138" y="2212"/>
                  </a:cubicBezTo>
                  <a:cubicBezTo>
                    <a:pt x="26026" y="2118"/>
                    <a:pt x="25906" y="2031"/>
                    <a:pt x="25781" y="1955"/>
                  </a:cubicBezTo>
                  <a:cubicBezTo>
                    <a:pt x="25656" y="1878"/>
                    <a:pt x="25528" y="1808"/>
                    <a:pt x="25396" y="1743"/>
                  </a:cubicBezTo>
                  <a:cubicBezTo>
                    <a:pt x="25132" y="1616"/>
                    <a:pt x="24862" y="1503"/>
                    <a:pt x="24585" y="1405"/>
                  </a:cubicBezTo>
                  <a:cubicBezTo>
                    <a:pt x="24309" y="1306"/>
                    <a:pt x="24029" y="1218"/>
                    <a:pt x="23747" y="1138"/>
                  </a:cubicBezTo>
                  <a:cubicBezTo>
                    <a:pt x="23183" y="977"/>
                    <a:pt x="22611" y="847"/>
                    <a:pt x="22036" y="735"/>
                  </a:cubicBezTo>
                  <a:cubicBezTo>
                    <a:pt x="21460" y="622"/>
                    <a:pt x="20881" y="529"/>
                    <a:pt x="20300" y="449"/>
                  </a:cubicBezTo>
                  <a:cubicBezTo>
                    <a:pt x="19139" y="289"/>
                    <a:pt x="17970" y="179"/>
                    <a:pt x="16800" y="108"/>
                  </a:cubicBezTo>
                  <a:cubicBezTo>
                    <a:pt x="15629" y="37"/>
                    <a:pt x="14457" y="4"/>
                    <a:pt x="13284" y="4"/>
                  </a:cubicBezTo>
                  <a:cubicBezTo>
                    <a:pt x="12112" y="4"/>
                    <a:pt x="10938" y="38"/>
                    <a:pt x="9768" y="109"/>
                  </a:cubicBezTo>
                  <a:cubicBezTo>
                    <a:pt x="8597" y="180"/>
                    <a:pt x="7430" y="289"/>
                    <a:pt x="6267" y="450"/>
                  </a:cubicBezTo>
                  <a:cubicBezTo>
                    <a:pt x="5688" y="530"/>
                    <a:pt x="5108" y="625"/>
                    <a:pt x="4533" y="735"/>
                  </a:cubicBezTo>
                  <a:cubicBezTo>
                    <a:pt x="3958" y="847"/>
                    <a:pt x="3385" y="978"/>
                    <a:pt x="2821" y="1138"/>
                  </a:cubicBezTo>
                  <a:cubicBezTo>
                    <a:pt x="2540" y="1218"/>
                    <a:pt x="2260" y="1306"/>
                    <a:pt x="1983" y="1405"/>
                  </a:cubicBezTo>
                  <a:cubicBezTo>
                    <a:pt x="1707" y="1503"/>
                    <a:pt x="1436" y="1616"/>
                    <a:pt x="1173" y="1744"/>
                  </a:cubicBezTo>
                  <a:cubicBezTo>
                    <a:pt x="1041" y="1810"/>
                    <a:pt x="913" y="1880"/>
                    <a:pt x="788" y="1957"/>
                  </a:cubicBezTo>
                  <a:cubicBezTo>
                    <a:pt x="662" y="2032"/>
                    <a:pt x="543" y="2119"/>
                    <a:pt x="431" y="2213"/>
                  </a:cubicBezTo>
                  <a:cubicBezTo>
                    <a:pt x="319" y="2306"/>
                    <a:pt x="221" y="2416"/>
                    <a:pt x="139" y="2539"/>
                  </a:cubicBezTo>
                  <a:cubicBezTo>
                    <a:pt x="100" y="2600"/>
                    <a:pt x="68" y="2667"/>
                    <a:pt x="45" y="2737"/>
                  </a:cubicBezTo>
                  <a:cubicBezTo>
                    <a:pt x="10" y="2841"/>
                    <a:pt x="1" y="2953"/>
                    <a:pt x="19" y="3061"/>
                  </a:cubicBezTo>
                  <a:cubicBezTo>
                    <a:pt x="25" y="3097"/>
                    <a:pt x="33" y="3133"/>
                    <a:pt x="45" y="3168"/>
                  </a:cubicBezTo>
                  <a:cubicBezTo>
                    <a:pt x="68" y="3237"/>
                    <a:pt x="100" y="3304"/>
                    <a:pt x="139" y="3365"/>
                  </a:cubicBezTo>
                  <a:cubicBezTo>
                    <a:pt x="220" y="3488"/>
                    <a:pt x="318" y="3598"/>
                    <a:pt x="431" y="3692"/>
                  </a:cubicBezTo>
                  <a:cubicBezTo>
                    <a:pt x="543" y="3787"/>
                    <a:pt x="662" y="3873"/>
                    <a:pt x="787" y="3949"/>
                  </a:cubicBezTo>
                  <a:cubicBezTo>
                    <a:pt x="911" y="4026"/>
                    <a:pt x="1041" y="4096"/>
                    <a:pt x="1173" y="4161"/>
                  </a:cubicBezTo>
                  <a:cubicBezTo>
                    <a:pt x="1436" y="4288"/>
                    <a:pt x="1707" y="4401"/>
                    <a:pt x="1983" y="4499"/>
                  </a:cubicBezTo>
                  <a:cubicBezTo>
                    <a:pt x="2259" y="4598"/>
                    <a:pt x="2538" y="4687"/>
                    <a:pt x="2821" y="4766"/>
                  </a:cubicBezTo>
                  <a:cubicBezTo>
                    <a:pt x="3385" y="4927"/>
                    <a:pt x="3957" y="5057"/>
                    <a:pt x="4533" y="5170"/>
                  </a:cubicBezTo>
                  <a:cubicBezTo>
                    <a:pt x="5108" y="5282"/>
                    <a:pt x="5688" y="5375"/>
                    <a:pt x="6267" y="5456"/>
                  </a:cubicBezTo>
                  <a:cubicBezTo>
                    <a:pt x="7429" y="5616"/>
                    <a:pt x="8597" y="5725"/>
                    <a:pt x="9768" y="5797"/>
                  </a:cubicBezTo>
                  <a:cubicBezTo>
                    <a:pt x="10938" y="5868"/>
                    <a:pt x="12112" y="5901"/>
                    <a:pt x="13284" y="5901"/>
                  </a:cubicBezTo>
                  <a:cubicBezTo>
                    <a:pt x="14457" y="5902"/>
                    <a:pt x="15629" y="5868"/>
                    <a:pt x="16800" y="5797"/>
                  </a:cubicBezTo>
                  <a:cubicBezTo>
                    <a:pt x="17970" y="5726"/>
                    <a:pt x="19139" y="5616"/>
                    <a:pt x="20300" y="5457"/>
                  </a:cubicBezTo>
                  <a:cubicBezTo>
                    <a:pt x="20881" y="5376"/>
                    <a:pt x="21460" y="5282"/>
                    <a:pt x="22035" y="5170"/>
                  </a:cubicBezTo>
                  <a:cubicBezTo>
                    <a:pt x="22611" y="5058"/>
                    <a:pt x="23182" y="4927"/>
                    <a:pt x="23747" y="4767"/>
                  </a:cubicBezTo>
                  <a:cubicBezTo>
                    <a:pt x="24029" y="4687"/>
                    <a:pt x="24309" y="4599"/>
                    <a:pt x="24584" y="4500"/>
                  </a:cubicBezTo>
                  <a:cubicBezTo>
                    <a:pt x="24861" y="4402"/>
                    <a:pt x="25132" y="4289"/>
                    <a:pt x="25396" y="4162"/>
                  </a:cubicBezTo>
                  <a:cubicBezTo>
                    <a:pt x="25527" y="4097"/>
                    <a:pt x="25656" y="4027"/>
                    <a:pt x="25781" y="3950"/>
                  </a:cubicBezTo>
                  <a:cubicBezTo>
                    <a:pt x="25906" y="3874"/>
                    <a:pt x="26025" y="3788"/>
                    <a:pt x="26138" y="3693"/>
                  </a:cubicBezTo>
                  <a:cubicBezTo>
                    <a:pt x="26250" y="3599"/>
                    <a:pt x="26349" y="3489"/>
                    <a:pt x="26429" y="3367"/>
                  </a:cubicBezTo>
                  <a:cubicBezTo>
                    <a:pt x="26469" y="3305"/>
                    <a:pt x="26500" y="3238"/>
                    <a:pt x="26524" y="3168"/>
                  </a:cubicBezTo>
                  <a:cubicBezTo>
                    <a:pt x="26535" y="3133"/>
                    <a:pt x="26545" y="3098"/>
                    <a:pt x="26551" y="3062"/>
                  </a:cubicBezTo>
                  <a:cubicBezTo>
                    <a:pt x="26555" y="3026"/>
                    <a:pt x="26559" y="2989"/>
                    <a:pt x="26559" y="2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81"/>
            <p:cNvSpPr/>
            <p:nvPr/>
          </p:nvSpPr>
          <p:spPr>
            <a:xfrm>
              <a:off x="6823796" y="4222987"/>
              <a:ext cx="326993" cy="145344"/>
            </a:xfrm>
            <a:custGeom>
              <a:avLst/>
              <a:gdLst/>
              <a:ahLst/>
              <a:cxnLst/>
              <a:rect l="l" t="t" r="r" b="b"/>
              <a:pathLst>
                <a:path w="17888" h="7951" extrusionOk="0">
                  <a:moveTo>
                    <a:pt x="1" y="1"/>
                  </a:moveTo>
                  <a:cubicBezTo>
                    <a:pt x="9880" y="1"/>
                    <a:pt x="17888" y="1779"/>
                    <a:pt x="17888" y="3976"/>
                  </a:cubicBezTo>
                  <a:cubicBezTo>
                    <a:pt x="17888" y="6172"/>
                    <a:pt x="9880" y="7950"/>
                    <a:pt x="1" y="79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81"/>
            <p:cNvSpPr/>
            <p:nvPr/>
          </p:nvSpPr>
          <p:spPr>
            <a:xfrm>
              <a:off x="6485104" y="4222987"/>
              <a:ext cx="326974" cy="145344"/>
            </a:xfrm>
            <a:custGeom>
              <a:avLst/>
              <a:gdLst/>
              <a:ahLst/>
              <a:cxnLst/>
              <a:rect l="l" t="t" r="r" b="b"/>
              <a:pathLst>
                <a:path w="17887" h="7951" extrusionOk="0">
                  <a:moveTo>
                    <a:pt x="17886" y="7950"/>
                  </a:moveTo>
                  <a:cubicBezTo>
                    <a:pt x="8009" y="7950"/>
                    <a:pt x="1" y="6171"/>
                    <a:pt x="1" y="3976"/>
                  </a:cubicBezTo>
                  <a:cubicBezTo>
                    <a:pt x="1" y="1780"/>
                    <a:pt x="8009" y="1"/>
                    <a:pt x="17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5772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71"/>
          <p:cNvSpPr txBox="1">
            <a:spLocks noGrp="1"/>
          </p:cNvSpPr>
          <p:nvPr>
            <p:ph type="title"/>
          </p:nvPr>
        </p:nvSpPr>
        <p:spPr>
          <a:xfrm>
            <a:off x="853950" y="471408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Our Team </a:t>
            </a:r>
            <a:endParaRPr dirty="0"/>
          </a:p>
        </p:txBody>
      </p:sp>
      <p:sp>
        <p:nvSpPr>
          <p:cNvPr id="1326" name="Google Shape;1326;p71"/>
          <p:cNvSpPr txBox="1">
            <a:spLocks noGrp="1"/>
          </p:cNvSpPr>
          <p:nvPr>
            <p:ph type="subTitle" idx="1"/>
          </p:nvPr>
        </p:nvSpPr>
        <p:spPr>
          <a:xfrm>
            <a:off x="2912569" y="1494974"/>
            <a:ext cx="3318862" cy="2496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Rawan Mohamed Waly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Esraa</a:t>
            </a:r>
            <a:r>
              <a:rPr lang="en-US" sz="2000" dirty="0"/>
              <a:t> Nabil Abdelghani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Kholod Adel </a:t>
            </a:r>
            <a:r>
              <a:rPr lang="en-US" sz="2000" dirty="0" err="1"/>
              <a:t>Elayik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73"/>
          <p:cNvSpPr txBox="1">
            <a:spLocks noGrp="1"/>
          </p:cNvSpPr>
          <p:nvPr>
            <p:ph type="title"/>
          </p:nvPr>
        </p:nvSpPr>
        <p:spPr>
          <a:xfrm>
            <a:off x="3840567" y="744945"/>
            <a:ext cx="4494124" cy="1999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4400" dirty="0"/>
            </a:br>
            <a:r>
              <a:rPr lang="en" sz="4400" dirty="0"/>
              <a:t>Thank you </a:t>
            </a:r>
            <a:endParaRPr sz="4400" dirty="0"/>
          </a:p>
        </p:txBody>
      </p:sp>
      <p:sp>
        <p:nvSpPr>
          <p:cNvPr id="1425" name="Google Shape;1425;p73"/>
          <p:cNvSpPr/>
          <p:nvPr/>
        </p:nvSpPr>
        <p:spPr>
          <a:xfrm rot="1993386">
            <a:off x="1930168" y="3458331"/>
            <a:ext cx="1711766" cy="851734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26" name="Google Shape;1426;p73"/>
          <p:cNvGrpSpPr/>
          <p:nvPr/>
        </p:nvGrpSpPr>
        <p:grpSpPr>
          <a:xfrm>
            <a:off x="526592" y="497445"/>
            <a:ext cx="2687120" cy="4148615"/>
            <a:chOff x="2707675" y="238125"/>
            <a:chExt cx="3392400" cy="5238150"/>
          </a:xfrm>
        </p:grpSpPr>
        <p:sp>
          <p:nvSpPr>
            <p:cNvPr id="1427" name="Google Shape;1427;p73"/>
            <p:cNvSpPr/>
            <p:nvPr/>
          </p:nvSpPr>
          <p:spPr>
            <a:xfrm>
              <a:off x="6038825" y="5003150"/>
              <a:ext cx="51950" cy="30600"/>
            </a:xfrm>
            <a:custGeom>
              <a:avLst/>
              <a:gdLst/>
              <a:ahLst/>
              <a:cxnLst/>
              <a:rect l="l" t="t" r="r" b="b"/>
              <a:pathLst>
                <a:path w="2078" h="1224" extrusionOk="0">
                  <a:moveTo>
                    <a:pt x="2078" y="1"/>
                  </a:moveTo>
                  <a:lnTo>
                    <a:pt x="0" y="1208"/>
                  </a:lnTo>
                  <a:lnTo>
                    <a:pt x="0" y="1224"/>
                  </a:lnTo>
                  <a:lnTo>
                    <a:pt x="2078" y="15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rgbClr val="99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73"/>
            <p:cNvSpPr/>
            <p:nvPr/>
          </p:nvSpPr>
          <p:spPr>
            <a:xfrm>
              <a:off x="6038650" y="5003525"/>
              <a:ext cx="52125" cy="36675"/>
            </a:xfrm>
            <a:custGeom>
              <a:avLst/>
              <a:gdLst/>
              <a:ahLst/>
              <a:cxnLst/>
              <a:rect l="l" t="t" r="r" b="b"/>
              <a:pathLst>
                <a:path w="2085" h="1467" extrusionOk="0">
                  <a:moveTo>
                    <a:pt x="2085" y="0"/>
                  </a:moveTo>
                  <a:lnTo>
                    <a:pt x="7" y="1209"/>
                  </a:lnTo>
                  <a:cubicBezTo>
                    <a:pt x="6" y="1296"/>
                    <a:pt x="4" y="1382"/>
                    <a:pt x="1" y="1466"/>
                  </a:cubicBezTo>
                  <a:lnTo>
                    <a:pt x="2079" y="258"/>
                  </a:lnTo>
                  <a:cubicBezTo>
                    <a:pt x="2082" y="174"/>
                    <a:pt x="2085" y="88"/>
                    <a:pt x="2085" y="0"/>
                  </a:cubicBezTo>
                  <a:close/>
                </a:path>
              </a:pathLst>
            </a:custGeom>
            <a:solidFill>
              <a:srgbClr val="946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73"/>
            <p:cNvSpPr/>
            <p:nvPr/>
          </p:nvSpPr>
          <p:spPr>
            <a:xfrm>
              <a:off x="6038250" y="5009925"/>
              <a:ext cx="52400" cy="36500"/>
            </a:xfrm>
            <a:custGeom>
              <a:avLst/>
              <a:gdLst/>
              <a:ahLst/>
              <a:cxnLst/>
              <a:rect l="l" t="t" r="r" b="b"/>
              <a:pathLst>
                <a:path w="2096" h="1460" extrusionOk="0">
                  <a:moveTo>
                    <a:pt x="2095" y="1"/>
                  </a:moveTo>
                  <a:lnTo>
                    <a:pt x="17" y="1209"/>
                  </a:lnTo>
                  <a:cubicBezTo>
                    <a:pt x="13" y="1294"/>
                    <a:pt x="8" y="1378"/>
                    <a:pt x="1" y="1460"/>
                  </a:cubicBezTo>
                  <a:lnTo>
                    <a:pt x="2079" y="251"/>
                  </a:lnTo>
                  <a:cubicBezTo>
                    <a:pt x="2086" y="169"/>
                    <a:pt x="2092" y="86"/>
                    <a:pt x="2095" y="1"/>
                  </a:cubicBezTo>
                  <a:close/>
                </a:path>
              </a:pathLst>
            </a:custGeom>
            <a:solidFill>
              <a:srgbClr val="906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73"/>
            <p:cNvSpPr/>
            <p:nvPr/>
          </p:nvSpPr>
          <p:spPr>
            <a:xfrm>
              <a:off x="6037625" y="5016200"/>
              <a:ext cx="52625" cy="36625"/>
            </a:xfrm>
            <a:custGeom>
              <a:avLst/>
              <a:gdLst/>
              <a:ahLst/>
              <a:cxnLst/>
              <a:rect l="l" t="t" r="r" b="b"/>
              <a:pathLst>
                <a:path w="2105" h="1465" extrusionOk="0">
                  <a:moveTo>
                    <a:pt x="2104" y="0"/>
                  </a:moveTo>
                  <a:lnTo>
                    <a:pt x="26" y="1209"/>
                  </a:lnTo>
                  <a:cubicBezTo>
                    <a:pt x="19" y="1296"/>
                    <a:pt x="10" y="1382"/>
                    <a:pt x="0" y="1465"/>
                  </a:cubicBezTo>
                  <a:lnTo>
                    <a:pt x="2078" y="257"/>
                  </a:lnTo>
                  <a:cubicBezTo>
                    <a:pt x="2089" y="173"/>
                    <a:pt x="2098" y="88"/>
                    <a:pt x="2104" y="0"/>
                  </a:cubicBezTo>
                  <a:close/>
                </a:path>
              </a:pathLst>
            </a:custGeom>
            <a:solidFill>
              <a:srgbClr val="8C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73"/>
            <p:cNvSpPr/>
            <p:nvPr/>
          </p:nvSpPr>
          <p:spPr>
            <a:xfrm>
              <a:off x="6036650" y="5022600"/>
              <a:ext cx="52950" cy="36600"/>
            </a:xfrm>
            <a:custGeom>
              <a:avLst/>
              <a:gdLst/>
              <a:ahLst/>
              <a:cxnLst/>
              <a:rect l="l" t="t" r="r" b="b"/>
              <a:pathLst>
                <a:path w="2118" h="1464" extrusionOk="0">
                  <a:moveTo>
                    <a:pt x="2117" y="1"/>
                  </a:moveTo>
                  <a:lnTo>
                    <a:pt x="39" y="1209"/>
                  </a:lnTo>
                  <a:cubicBezTo>
                    <a:pt x="28" y="1296"/>
                    <a:pt x="15" y="1380"/>
                    <a:pt x="1" y="1463"/>
                  </a:cubicBezTo>
                  <a:lnTo>
                    <a:pt x="2079" y="255"/>
                  </a:lnTo>
                  <a:cubicBezTo>
                    <a:pt x="2094" y="171"/>
                    <a:pt x="2106" y="87"/>
                    <a:pt x="2117" y="1"/>
                  </a:cubicBezTo>
                  <a:close/>
                </a:path>
              </a:pathLst>
            </a:custGeom>
            <a:solidFill>
              <a:srgbClr val="885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73"/>
            <p:cNvSpPr/>
            <p:nvPr/>
          </p:nvSpPr>
          <p:spPr>
            <a:xfrm>
              <a:off x="6035375" y="5028950"/>
              <a:ext cx="53275" cy="36725"/>
            </a:xfrm>
            <a:custGeom>
              <a:avLst/>
              <a:gdLst/>
              <a:ahLst/>
              <a:cxnLst/>
              <a:rect l="l" t="t" r="r" b="b"/>
              <a:pathLst>
                <a:path w="2131" h="1469" extrusionOk="0">
                  <a:moveTo>
                    <a:pt x="2130" y="1"/>
                  </a:moveTo>
                  <a:lnTo>
                    <a:pt x="52" y="1209"/>
                  </a:lnTo>
                  <a:cubicBezTo>
                    <a:pt x="36" y="1298"/>
                    <a:pt x="19" y="1384"/>
                    <a:pt x="0" y="1469"/>
                  </a:cubicBezTo>
                  <a:lnTo>
                    <a:pt x="2077" y="260"/>
                  </a:lnTo>
                  <a:cubicBezTo>
                    <a:pt x="2098" y="176"/>
                    <a:pt x="2114" y="89"/>
                    <a:pt x="2130" y="1"/>
                  </a:cubicBezTo>
                  <a:close/>
                </a:path>
              </a:pathLst>
            </a:custGeom>
            <a:solidFill>
              <a:srgbClr val="835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73"/>
            <p:cNvSpPr/>
            <p:nvPr/>
          </p:nvSpPr>
          <p:spPr>
            <a:xfrm>
              <a:off x="6033600" y="5035450"/>
              <a:ext cx="53725" cy="37000"/>
            </a:xfrm>
            <a:custGeom>
              <a:avLst/>
              <a:gdLst/>
              <a:ahLst/>
              <a:cxnLst/>
              <a:rect l="l" t="t" r="r" b="b"/>
              <a:pathLst>
                <a:path w="2149" h="1480" extrusionOk="0">
                  <a:moveTo>
                    <a:pt x="2148" y="0"/>
                  </a:moveTo>
                  <a:lnTo>
                    <a:pt x="71" y="1209"/>
                  </a:lnTo>
                  <a:cubicBezTo>
                    <a:pt x="50" y="1302"/>
                    <a:pt x="26" y="1392"/>
                    <a:pt x="0" y="1480"/>
                  </a:cubicBezTo>
                  <a:lnTo>
                    <a:pt x="2079" y="272"/>
                  </a:lnTo>
                  <a:cubicBezTo>
                    <a:pt x="2105" y="185"/>
                    <a:pt x="2127" y="94"/>
                    <a:pt x="2148" y="0"/>
                  </a:cubicBezTo>
                  <a:close/>
                </a:path>
              </a:pathLst>
            </a:custGeom>
            <a:solidFill>
              <a:srgbClr val="7F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73"/>
            <p:cNvSpPr/>
            <p:nvPr/>
          </p:nvSpPr>
          <p:spPr>
            <a:xfrm>
              <a:off x="6031275" y="5042250"/>
              <a:ext cx="54300" cy="37225"/>
            </a:xfrm>
            <a:custGeom>
              <a:avLst/>
              <a:gdLst/>
              <a:ahLst/>
              <a:cxnLst/>
              <a:rect l="l" t="t" r="r" b="b"/>
              <a:pathLst>
                <a:path w="2172" h="1489" extrusionOk="0">
                  <a:moveTo>
                    <a:pt x="2172" y="0"/>
                  </a:moveTo>
                  <a:lnTo>
                    <a:pt x="93" y="1209"/>
                  </a:lnTo>
                  <a:cubicBezTo>
                    <a:pt x="64" y="1305"/>
                    <a:pt x="34" y="1399"/>
                    <a:pt x="0" y="1489"/>
                  </a:cubicBezTo>
                  <a:lnTo>
                    <a:pt x="2078" y="280"/>
                  </a:lnTo>
                  <a:cubicBezTo>
                    <a:pt x="2112" y="190"/>
                    <a:pt x="2144" y="97"/>
                    <a:pt x="2172" y="0"/>
                  </a:cubicBezTo>
                  <a:close/>
                </a:path>
              </a:pathLst>
            </a:custGeom>
            <a:solidFill>
              <a:srgbClr val="7B5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73"/>
            <p:cNvSpPr/>
            <p:nvPr/>
          </p:nvSpPr>
          <p:spPr>
            <a:xfrm>
              <a:off x="6028100" y="5049250"/>
              <a:ext cx="55150" cy="37825"/>
            </a:xfrm>
            <a:custGeom>
              <a:avLst/>
              <a:gdLst/>
              <a:ahLst/>
              <a:cxnLst/>
              <a:rect l="l" t="t" r="r" b="b"/>
              <a:pathLst>
                <a:path w="2206" h="1513" extrusionOk="0">
                  <a:moveTo>
                    <a:pt x="2205" y="0"/>
                  </a:moveTo>
                  <a:lnTo>
                    <a:pt x="127" y="1209"/>
                  </a:lnTo>
                  <a:cubicBezTo>
                    <a:pt x="88" y="1314"/>
                    <a:pt x="46" y="1415"/>
                    <a:pt x="0" y="1512"/>
                  </a:cubicBezTo>
                  <a:lnTo>
                    <a:pt x="2077" y="304"/>
                  </a:lnTo>
                  <a:cubicBezTo>
                    <a:pt x="2123" y="206"/>
                    <a:pt x="2166" y="106"/>
                    <a:pt x="2205" y="0"/>
                  </a:cubicBezTo>
                  <a:close/>
                </a:path>
              </a:pathLst>
            </a:custGeom>
            <a:solidFill>
              <a:srgbClr val="775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73"/>
            <p:cNvSpPr/>
            <p:nvPr/>
          </p:nvSpPr>
          <p:spPr>
            <a:xfrm>
              <a:off x="6023050" y="5056800"/>
              <a:ext cx="57000" cy="39350"/>
            </a:xfrm>
            <a:custGeom>
              <a:avLst/>
              <a:gdLst/>
              <a:ahLst/>
              <a:cxnLst/>
              <a:rect l="l" t="t" r="r" b="b"/>
              <a:pathLst>
                <a:path w="2280" h="1574" extrusionOk="0">
                  <a:moveTo>
                    <a:pt x="2279" y="1"/>
                  </a:moveTo>
                  <a:lnTo>
                    <a:pt x="201" y="1209"/>
                  </a:lnTo>
                  <a:cubicBezTo>
                    <a:pt x="141" y="1334"/>
                    <a:pt x="75" y="1456"/>
                    <a:pt x="1" y="1573"/>
                  </a:cubicBezTo>
                  <a:lnTo>
                    <a:pt x="2078" y="365"/>
                  </a:lnTo>
                  <a:cubicBezTo>
                    <a:pt x="2152" y="248"/>
                    <a:pt x="2220" y="125"/>
                    <a:pt x="2279" y="1"/>
                  </a:cubicBezTo>
                  <a:close/>
                </a:path>
              </a:pathLst>
            </a:custGeom>
            <a:solidFill>
              <a:srgbClr val="72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73"/>
            <p:cNvSpPr/>
            <p:nvPr/>
          </p:nvSpPr>
          <p:spPr>
            <a:xfrm>
              <a:off x="6000025" y="5065900"/>
              <a:ext cx="75025" cy="52775"/>
            </a:xfrm>
            <a:custGeom>
              <a:avLst/>
              <a:gdLst/>
              <a:ahLst/>
              <a:cxnLst/>
              <a:rect l="l" t="t" r="r" b="b"/>
              <a:pathLst>
                <a:path w="3001" h="2111" extrusionOk="0">
                  <a:moveTo>
                    <a:pt x="3000" y="1"/>
                  </a:moveTo>
                  <a:lnTo>
                    <a:pt x="922" y="1209"/>
                  </a:lnTo>
                  <a:cubicBezTo>
                    <a:pt x="676" y="1596"/>
                    <a:pt x="364" y="1898"/>
                    <a:pt x="0" y="2111"/>
                  </a:cubicBezTo>
                  <a:lnTo>
                    <a:pt x="2077" y="902"/>
                  </a:lnTo>
                  <a:cubicBezTo>
                    <a:pt x="2442" y="690"/>
                    <a:pt x="2754" y="387"/>
                    <a:pt x="3000" y="1"/>
                  </a:cubicBezTo>
                  <a:close/>
                </a:path>
              </a:pathLst>
            </a:custGeom>
            <a:solidFill>
              <a:srgbClr val="6E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73"/>
            <p:cNvSpPr/>
            <p:nvPr/>
          </p:nvSpPr>
          <p:spPr>
            <a:xfrm>
              <a:off x="3669000" y="242100"/>
              <a:ext cx="62750" cy="35200"/>
            </a:xfrm>
            <a:custGeom>
              <a:avLst/>
              <a:gdLst/>
              <a:ahLst/>
              <a:cxnLst/>
              <a:rect l="l" t="t" r="r" b="b"/>
              <a:pathLst>
                <a:path w="2510" h="1408" extrusionOk="0">
                  <a:moveTo>
                    <a:pt x="2510" y="1"/>
                  </a:moveTo>
                  <a:cubicBezTo>
                    <a:pt x="2360" y="53"/>
                    <a:pt x="2216" y="120"/>
                    <a:pt x="2079" y="200"/>
                  </a:cubicBezTo>
                  <a:lnTo>
                    <a:pt x="3" y="1407"/>
                  </a:lnTo>
                  <a:lnTo>
                    <a:pt x="3" y="1407"/>
                  </a:lnTo>
                  <a:cubicBezTo>
                    <a:pt x="139" y="1328"/>
                    <a:pt x="282" y="1262"/>
                    <a:pt x="432" y="1209"/>
                  </a:cubicBezTo>
                  <a:lnTo>
                    <a:pt x="2510" y="1"/>
                  </a:lnTo>
                  <a:close/>
                  <a:moveTo>
                    <a:pt x="3" y="1407"/>
                  </a:moveTo>
                  <a:cubicBezTo>
                    <a:pt x="2" y="1407"/>
                    <a:pt x="1" y="1408"/>
                    <a:pt x="1" y="1408"/>
                  </a:cubicBezTo>
                  <a:lnTo>
                    <a:pt x="3" y="1407"/>
                  </a:lnTo>
                  <a:close/>
                </a:path>
              </a:pathLst>
            </a:custGeom>
            <a:solidFill>
              <a:srgbClr val="6E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73"/>
            <p:cNvSpPr/>
            <p:nvPr/>
          </p:nvSpPr>
          <p:spPr>
            <a:xfrm>
              <a:off x="3679800" y="239550"/>
              <a:ext cx="61250" cy="32775"/>
            </a:xfrm>
            <a:custGeom>
              <a:avLst/>
              <a:gdLst/>
              <a:ahLst/>
              <a:cxnLst/>
              <a:rect l="l" t="t" r="r" b="b"/>
              <a:pathLst>
                <a:path w="2450" h="1311" extrusionOk="0">
                  <a:moveTo>
                    <a:pt x="2450" y="0"/>
                  </a:moveTo>
                  <a:cubicBezTo>
                    <a:pt x="2324" y="26"/>
                    <a:pt x="2199" y="60"/>
                    <a:pt x="2078" y="103"/>
                  </a:cubicBezTo>
                  <a:lnTo>
                    <a:pt x="0" y="1311"/>
                  </a:lnTo>
                  <a:cubicBezTo>
                    <a:pt x="122" y="1268"/>
                    <a:pt x="245" y="1235"/>
                    <a:pt x="372" y="1209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72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73"/>
            <p:cNvSpPr/>
            <p:nvPr/>
          </p:nvSpPr>
          <p:spPr>
            <a:xfrm>
              <a:off x="3689100" y="238450"/>
              <a:ext cx="59625" cy="31325"/>
            </a:xfrm>
            <a:custGeom>
              <a:avLst/>
              <a:gdLst/>
              <a:ahLst/>
              <a:cxnLst/>
              <a:rect l="l" t="t" r="r" b="b"/>
              <a:pathLst>
                <a:path w="2385" h="1253" extrusionOk="0">
                  <a:moveTo>
                    <a:pt x="2385" y="0"/>
                  </a:moveTo>
                  <a:lnTo>
                    <a:pt x="2385" y="0"/>
                  </a:lnTo>
                  <a:cubicBezTo>
                    <a:pt x="2282" y="9"/>
                    <a:pt x="2180" y="24"/>
                    <a:pt x="2078" y="44"/>
                  </a:cubicBezTo>
                  <a:lnTo>
                    <a:pt x="0" y="1253"/>
                  </a:lnTo>
                  <a:cubicBezTo>
                    <a:pt x="102" y="1232"/>
                    <a:pt x="204" y="1218"/>
                    <a:pt x="306" y="1209"/>
                  </a:cubicBezTo>
                  <a:lnTo>
                    <a:pt x="2385" y="0"/>
                  </a:lnTo>
                  <a:close/>
                </a:path>
              </a:pathLst>
            </a:custGeom>
            <a:solidFill>
              <a:srgbClr val="775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73"/>
            <p:cNvSpPr/>
            <p:nvPr/>
          </p:nvSpPr>
          <p:spPr>
            <a:xfrm>
              <a:off x="3696750" y="238125"/>
              <a:ext cx="58900" cy="30525"/>
            </a:xfrm>
            <a:custGeom>
              <a:avLst/>
              <a:gdLst/>
              <a:ahLst/>
              <a:cxnLst/>
              <a:rect l="l" t="t" r="r" b="b"/>
              <a:pathLst>
                <a:path w="2356" h="1221" extrusionOk="0">
                  <a:moveTo>
                    <a:pt x="2355" y="0"/>
                  </a:moveTo>
                  <a:cubicBezTo>
                    <a:pt x="2261" y="0"/>
                    <a:pt x="2170" y="4"/>
                    <a:pt x="2079" y="12"/>
                  </a:cubicBezTo>
                  <a:lnTo>
                    <a:pt x="0" y="1221"/>
                  </a:lnTo>
                  <a:cubicBezTo>
                    <a:pt x="91" y="1212"/>
                    <a:pt x="183" y="1208"/>
                    <a:pt x="277" y="1208"/>
                  </a:cubicBezTo>
                  <a:lnTo>
                    <a:pt x="2355" y="0"/>
                  </a:lnTo>
                  <a:close/>
                </a:path>
              </a:pathLst>
            </a:custGeom>
            <a:solidFill>
              <a:srgbClr val="7B5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73"/>
            <p:cNvSpPr/>
            <p:nvPr/>
          </p:nvSpPr>
          <p:spPr>
            <a:xfrm>
              <a:off x="3703650" y="238125"/>
              <a:ext cx="58225" cy="30425"/>
            </a:xfrm>
            <a:custGeom>
              <a:avLst/>
              <a:gdLst/>
              <a:ahLst/>
              <a:cxnLst/>
              <a:rect l="l" t="t" r="r" b="b"/>
              <a:pathLst>
                <a:path w="2329" h="1217" extrusionOk="0">
                  <a:moveTo>
                    <a:pt x="2079" y="0"/>
                  </a:moveTo>
                  <a:lnTo>
                    <a:pt x="1" y="1208"/>
                  </a:lnTo>
                  <a:cubicBezTo>
                    <a:pt x="83" y="1208"/>
                    <a:pt x="166" y="1211"/>
                    <a:pt x="250" y="1216"/>
                  </a:cubicBezTo>
                  <a:lnTo>
                    <a:pt x="2329" y="8"/>
                  </a:lnTo>
                  <a:cubicBezTo>
                    <a:pt x="2244" y="2"/>
                    <a:pt x="2161" y="0"/>
                    <a:pt x="2079" y="0"/>
                  </a:cubicBezTo>
                  <a:close/>
                </a:path>
              </a:pathLst>
            </a:custGeom>
            <a:solidFill>
              <a:srgbClr val="7F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73"/>
            <p:cNvSpPr/>
            <p:nvPr/>
          </p:nvSpPr>
          <p:spPr>
            <a:xfrm>
              <a:off x="3709900" y="238300"/>
              <a:ext cx="57900" cy="30850"/>
            </a:xfrm>
            <a:custGeom>
              <a:avLst/>
              <a:gdLst/>
              <a:ahLst/>
              <a:cxnLst/>
              <a:rect l="l" t="t" r="r" b="b"/>
              <a:pathLst>
                <a:path w="2316" h="1234" extrusionOk="0">
                  <a:moveTo>
                    <a:pt x="2079" y="1"/>
                  </a:moveTo>
                  <a:lnTo>
                    <a:pt x="0" y="1209"/>
                  </a:lnTo>
                  <a:cubicBezTo>
                    <a:pt x="79" y="1215"/>
                    <a:pt x="158" y="1223"/>
                    <a:pt x="237" y="1234"/>
                  </a:cubicBezTo>
                  <a:lnTo>
                    <a:pt x="2316" y="26"/>
                  </a:lnTo>
                  <a:cubicBezTo>
                    <a:pt x="2236" y="14"/>
                    <a:pt x="2157" y="6"/>
                    <a:pt x="2079" y="1"/>
                  </a:cubicBezTo>
                  <a:close/>
                </a:path>
              </a:pathLst>
            </a:custGeom>
            <a:solidFill>
              <a:srgbClr val="835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73"/>
            <p:cNvSpPr/>
            <p:nvPr/>
          </p:nvSpPr>
          <p:spPr>
            <a:xfrm>
              <a:off x="3715825" y="238925"/>
              <a:ext cx="57800" cy="31200"/>
            </a:xfrm>
            <a:custGeom>
              <a:avLst/>
              <a:gdLst/>
              <a:ahLst/>
              <a:cxnLst/>
              <a:rect l="l" t="t" r="r" b="b"/>
              <a:pathLst>
                <a:path w="2312" h="1248" extrusionOk="0">
                  <a:moveTo>
                    <a:pt x="2079" y="1"/>
                  </a:moveTo>
                  <a:lnTo>
                    <a:pt x="0" y="1208"/>
                  </a:lnTo>
                  <a:cubicBezTo>
                    <a:pt x="77" y="1219"/>
                    <a:pt x="154" y="1231"/>
                    <a:pt x="233" y="1247"/>
                  </a:cubicBezTo>
                  <a:lnTo>
                    <a:pt x="2311" y="39"/>
                  </a:lnTo>
                  <a:cubicBezTo>
                    <a:pt x="2233" y="23"/>
                    <a:pt x="2155" y="11"/>
                    <a:pt x="2079" y="1"/>
                  </a:cubicBezTo>
                  <a:close/>
                </a:path>
              </a:pathLst>
            </a:custGeom>
            <a:solidFill>
              <a:srgbClr val="885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73"/>
            <p:cNvSpPr/>
            <p:nvPr/>
          </p:nvSpPr>
          <p:spPr>
            <a:xfrm>
              <a:off x="3721650" y="239875"/>
              <a:ext cx="57425" cy="31450"/>
            </a:xfrm>
            <a:custGeom>
              <a:avLst/>
              <a:gdLst/>
              <a:ahLst/>
              <a:cxnLst/>
              <a:rect l="l" t="t" r="r" b="b"/>
              <a:pathLst>
                <a:path w="2297" h="1258" extrusionOk="0">
                  <a:moveTo>
                    <a:pt x="2078" y="1"/>
                  </a:moveTo>
                  <a:lnTo>
                    <a:pt x="0" y="1209"/>
                  </a:lnTo>
                  <a:cubicBezTo>
                    <a:pt x="72" y="1223"/>
                    <a:pt x="145" y="1238"/>
                    <a:pt x="218" y="1258"/>
                  </a:cubicBezTo>
                  <a:lnTo>
                    <a:pt x="2296" y="49"/>
                  </a:lnTo>
                  <a:cubicBezTo>
                    <a:pt x="2223" y="30"/>
                    <a:pt x="2150" y="14"/>
                    <a:pt x="2078" y="1"/>
                  </a:cubicBezTo>
                  <a:close/>
                </a:path>
              </a:pathLst>
            </a:custGeom>
            <a:solidFill>
              <a:srgbClr val="8C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73"/>
            <p:cNvSpPr/>
            <p:nvPr/>
          </p:nvSpPr>
          <p:spPr>
            <a:xfrm>
              <a:off x="3727100" y="241100"/>
              <a:ext cx="57450" cy="31750"/>
            </a:xfrm>
            <a:custGeom>
              <a:avLst/>
              <a:gdLst/>
              <a:ahLst/>
              <a:cxnLst/>
              <a:rect l="l" t="t" r="r" b="b"/>
              <a:pathLst>
                <a:path w="2298" h="1270" extrusionOk="0">
                  <a:moveTo>
                    <a:pt x="2078" y="0"/>
                  </a:moveTo>
                  <a:lnTo>
                    <a:pt x="0" y="1209"/>
                  </a:lnTo>
                  <a:cubicBezTo>
                    <a:pt x="73" y="1226"/>
                    <a:pt x="146" y="1247"/>
                    <a:pt x="220" y="1269"/>
                  </a:cubicBezTo>
                  <a:lnTo>
                    <a:pt x="2298" y="61"/>
                  </a:lnTo>
                  <a:cubicBezTo>
                    <a:pt x="2225" y="38"/>
                    <a:pt x="2150" y="18"/>
                    <a:pt x="2078" y="0"/>
                  </a:cubicBezTo>
                  <a:close/>
                </a:path>
              </a:pathLst>
            </a:custGeom>
            <a:solidFill>
              <a:srgbClr val="906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73"/>
            <p:cNvSpPr/>
            <p:nvPr/>
          </p:nvSpPr>
          <p:spPr>
            <a:xfrm>
              <a:off x="3732600" y="242600"/>
              <a:ext cx="57300" cy="31950"/>
            </a:xfrm>
            <a:custGeom>
              <a:avLst/>
              <a:gdLst/>
              <a:ahLst/>
              <a:cxnLst/>
              <a:rect l="l" t="t" r="r" b="b"/>
              <a:pathLst>
                <a:path w="2292" h="1278" extrusionOk="0">
                  <a:moveTo>
                    <a:pt x="2078" y="1"/>
                  </a:moveTo>
                  <a:lnTo>
                    <a:pt x="0" y="1209"/>
                  </a:lnTo>
                  <a:cubicBezTo>
                    <a:pt x="70" y="1229"/>
                    <a:pt x="141" y="1253"/>
                    <a:pt x="213" y="1278"/>
                  </a:cubicBezTo>
                  <a:lnTo>
                    <a:pt x="2291" y="71"/>
                  </a:lnTo>
                  <a:cubicBezTo>
                    <a:pt x="2219" y="45"/>
                    <a:pt x="2148" y="22"/>
                    <a:pt x="2078" y="1"/>
                  </a:cubicBezTo>
                  <a:close/>
                </a:path>
              </a:pathLst>
            </a:custGeom>
            <a:solidFill>
              <a:srgbClr val="946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73"/>
            <p:cNvSpPr/>
            <p:nvPr/>
          </p:nvSpPr>
          <p:spPr>
            <a:xfrm>
              <a:off x="3737900" y="244350"/>
              <a:ext cx="57350" cy="32225"/>
            </a:xfrm>
            <a:custGeom>
              <a:avLst/>
              <a:gdLst/>
              <a:ahLst/>
              <a:cxnLst/>
              <a:rect l="l" t="t" r="r" b="b"/>
              <a:pathLst>
                <a:path w="2294" h="1289" extrusionOk="0">
                  <a:moveTo>
                    <a:pt x="2079" y="1"/>
                  </a:moveTo>
                  <a:lnTo>
                    <a:pt x="1" y="1208"/>
                  </a:lnTo>
                  <a:cubicBezTo>
                    <a:pt x="72" y="1234"/>
                    <a:pt x="144" y="1261"/>
                    <a:pt x="216" y="1289"/>
                  </a:cubicBezTo>
                  <a:lnTo>
                    <a:pt x="2294" y="81"/>
                  </a:lnTo>
                  <a:cubicBezTo>
                    <a:pt x="2222" y="52"/>
                    <a:pt x="2150" y="25"/>
                    <a:pt x="2079" y="1"/>
                  </a:cubicBezTo>
                  <a:close/>
                </a:path>
              </a:pathLst>
            </a:custGeom>
            <a:solidFill>
              <a:srgbClr val="99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3743275" y="246375"/>
              <a:ext cx="57300" cy="32475"/>
            </a:xfrm>
            <a:custGeom>
              <a:avLst/>
              <a:gdLst/>
              <a:ahLst/>
              <a:cxnLst/>
              <a:rect l="l" t="t" r="r" b="b"/>
              <a:pathLst>
                <a:path w="2292" h="1299" extrusionOk="0">
                  <a:moveTo>
                    <a:pt x="2079" y="0"/>
                  </a:moveTo>
                  <a:lnTo>
                    <a:pt x="1" y="1208"/>
                  </a:lnTo>
                  <a:lnTo>
                    <a:pt x="1" y="1209"/>
                  </a:lnTo>
                  <a:cubicBezTo>
                    <a:pt x="70" y="1237"/>
                    <a:pt x="142" y="1266"/>
                    <a:pt x="213" y="1299"/>
                  </a:cubicBezTo>
                  <a:lnTo>
                    <a:pt x="2291" y="90"/>
                  </a:lnTo>
                  <a:cubicBezTo>
                    <a:pt x="2219" y="59"/>
                    <a:pt x="2149" y="29"/>
                    <a:pt x="2079" y="0"/>
                  </a:cubicBezTo>
                  <a:close/>
                </a:path>
              </a:pathLst>
            </a:custGeom>
            <a:solidFill>
              <a:srgbClr val="9D6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3748600" y="248600"/>
              <a:ext cx="57350" cy="32775"/>
            </a:xfrm>
            <a:custGeom>
              <a:avLst/>
              <a:gdLst/>
              <a:ahLst/>
              <a:cxnLst/>
              <a:rect l="l" t="t" r="r" b="b"/>
              <a:pathLst>
                <a:path w="2294" h="1311" extrusionOk="0">
                  <a:moveTo>
                    <a:pt x="2078" y="0"/>
                  </a:moveTo>
                  <a:lnTo>
                    <a:pt x="0" y="1210"/>
                  </a:lnTo>
                  <a:cubicBezTo>
                    <a:pt x="71" y="1241"/>
                    <a:pt x="143" y="1275"/>
                    <a:pt x="215" y="1311"/>
                  </a:cubicBezTo>
                  <a:lnTo>
                    <a:pt x="2293" y="103"/>
                  </a:lnTo>
                  <a:cubicBezTo>
                    <a:pt x="2221" y="67"/>
                    <a:pt x="2149" y="33"/>
                    <a:pt x="2078" y="0"/>
                  </a:cubicBezTo>
                  <a:close/>
                </a:path>
              </a:pathLst>
            </a:custGeom>
            <a:solidFill>
              <a:srgbClr val="A17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3753950" y="251150"/>
              <a:ext cx="57450" cy="33050"/>
            </a:xfrm>
            <a:custGeom>
              <a:avLst/>
              <a:gdLst/>
              <a:ahLst/>
              <a:cxnLst/>
              <a:rect l="l" t="t" r="r" b="b"/>
              <a:pathLst>
                <a:path w="2298" h="1322" extrusionOk="0">
                  <a:moveTo>
                    <a:pt x="2079" y="1"/>
                  </a:moveTo>
                  <a:lnTo>
                    <a:pt x="1" y="1209"/>
                  </a:lnTo>
                  <a:cubicBezTo>
                    <a:pt x="73" y="1245"/>
                    <a:pt x="146" y="1282"/>
                    <a:pt x="219" y="1321"/>
                  </a:cubicBezTo>
                  <a:lnTo>
                    <a:pt x="2297" y="113"/>
                  </a:lnTo>
                  <a:cubicBezTo>
                    <a:pt x="2224" y="74"/>
                    <a:pt x="2151" y="37"/>
                    <a:pt x="2079" y="1"/>
                  </a:cubicBezTo>
                  <a:close/>
                </a:path>
              </a:pathLst>
            </a:custGeom>
            <a:solidFill>
              <a:srgbClr val="A57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3759400" y="254000"/>
              <a:ext cx="56200" cy="32575"/>
            </a:xfrm>
            <a:custGeom>
              <a:avLst/>
              <a:gdLst/>
              <a:ahLst/>
              <a:cxnLst/>
              <a:rect l="l" t="t" r="r" b="b"/>
              <a:pathLst>
                <a:path w="2248" h="1303" extrusionOk="0">
                  <a:moveTo>
                    <a:pt x="2079" y="0"/>
                  </a:moveTo>
                  <a:lnTo>
                    <a:pt x="1" y="1207"/>
                  </a:lnTo>
                  <a:lnTo>
                    <a:pt x="1" y="1208"/>
                  </a:lnTo>
                  <a:cubicBezTo>
                    <a:pt x="57" y="1239"/>
                    <a:pt x="113" y="1270"/>
                    <a:pt x="169" y="1303"/>
                  </a:cubicBezTo>
                  <a:lnTo>
                    <a:pt x="2248" y="95"/>
                  </a:lnTo>
                  <a:cubicBezTo>
                    <a:pt x="2192" y="62"/>
                    <a:pt x="2135" y="30"/>
                    <a:pt x="2079" y="0"/>
                  </a:cubicBezTo>
                  <a:close/>
                </a:path>
              </a:pathLst>
            </a:custGeom>
            <a:solidFill>
              <a:srgbClr val="AA7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73"/>
            <p:cNvSpPr/>
            <p:nvPr/>
          </p:nvSpPr>
          <p:spPr>
            <a:xfrm>
              <a:off x="3669000" y="238125"/>
              <a:ext cx="2431075" cy="4880550"/>
            </a:xfrm>
            <a:custGeom>
              <a:avLst/>
              <a:gdLst/>
              <a:ahLst/>
              <a:cxnLst/>
              <a:rect l="l" t="t" r="r" b="b"/>
              <a:pathLst>
                <a:path w="97243" h="195222" extrusionOk="0">
                  <a:moveTo>
                    <a:pt x="3478" y="1"/>
                  </a:moveTo>
                  <a:cubicBezTo>
                    <a:pt x="2958" y="1"/>
                    <a:pt x="2486" y="124"/>
                    <a:pt x="2079" y="360"/>
                  </a:cubicBezTo>
                  <a:lnTo>
                    <a:pt x="1" y="1568"/>
                  </a:lnTo>
                  <a:cubicBezTo>
                    <a:pt x="407" y="1332"/>
                    <a:pt x="880" y="1209"/>
                    <a:pt x="1400" y="1209"/>
                  </a:cubicBezTo>
                  <a:cubicBezTo>
                    <a:pt x="2119" y="1209"/>
                    <a:pt x="2929" y="1443"/>
                    <a:pt x="3785" y="1938"/>
                  </a:cubicBezTo>
                  <a:lnTo>
                    <a:pt x="89861" y="51634"/>
                  </a:lnTo>
                  <a:cubicBezTo>
                    <a:pt x="90041" y="51737"/>
                    <a:pt x="90220" y="51850"/>
                    <a:pt x="90395" y="51972"/>
                  </a:cubicBezTo>
                  <a:cubicBezTo>
                    <a:pt x="90405" y="51979"/>
                    <a:pt x="90415" y="51986"/>
                    <a:pt x="90425" y="51993"/>
                  </a:cubicBezTo>
                  <a:cubicBezTo>
                    <a:pt x="90588" y="52108"/>
                    <a:pt x="90750" y="52229"/>
                    <a:pt x="90909" y="52359"/>
                  </a:cubicBezTo>
                  <a:cubicBezTo>
                    <a:pt x="90928" y="52374"/>
                    <a:pt x="90946" y="52390"/>
                    <a:pt x="90965" y="52405"/>
                  </a:cubicBezTo>
                  <a:cubicBezTo>
                    <a:pt x="91119" y="52531"/>
                    <a:pt x="91269" y="52663"/>
                    <a:pt x="91419" y="52801"/>
                  </a:cubicBezTo>
                  <a:cubicBezTo>
                    <a:pt x="91441" y="52823"/>
                    <a:pt x="91465" y="52845"/>
                    <a:pt x="91489" y="52868"/>
                  </a:cubicBezTo>
                  <a:cubicBezTo>
                    <a:pt x="91616" y="52988"/>
                    <a:pt x="91739" y="53113"/>
                    <a:pt x="91862" y="53241"/>
                  </a:cubicBezTo>
                  <a:cubicBezTo>
                    <a:pt x="91896" y="53276"/>
                    <a:pt x="91929" y="53310"/>
                    <a:pt x="91962" y="53344"/>
                  </a:cubicBezTo>
                  <a:cubicBezTo>
                    <a:pt x="92053" y="53443"/>
                    <a:pt x="92141" y="53546"/>
                    <a:pt x="92229" y="53648"/>
                  </a:cubicBezTo>
                  <a:cubicBezTo>
                    <a:pt x="92295" y="53723"/>
                    <a:pt x="92360" y="53795"/>
                    <a:pt x="92423" y="53872"/>
                  </a:cubicBezTo>
                  <a:cubicBezTo>
                    <a:pt x="92448" y="53901"/>
                    <a:pt x="92470" y="53932"/>
                    <a:pt x="92494" y="53963"/>
                  </a:cubicBezTo>
                  <a:cubicBezTo>
                    <a:pt x="92761" y="54292"/>
                    <a:pt x="93012" y="54636"/>
                    <a:pt x="93246" y="54991"/>
                  </a:cubicBezTo>
                  <a:cubicBezTo>
                    <a:pt x="93249" y="54996"/>
                    <a:pt x="93251" y="55001"/>
                    <a:pt x="93255" y="55006"/>
                  </a:cubicBezTo>
                  <a:cubicBezTo>
                    <a:pt x="93488" y="55365"/>
                    <a:pt x="93704" y="55740"/>
                    <a:pt x="93901" y="56120"/>
                  </a:cubicBezTo>
                  <a:cubicBezTo>
                    <a:pt x="93914" y="56147"/>
                    <a:pt x="93930" y="56174"/>
                    <a:pt x="93945" y="56201"/>
                  </a:cubicBezTo>
                  <a:cubicBezTo>
                    <a:pt x="93985" y="56282"/>
                    <a:pt x="94022" y="56365"/>
                    <a:pt x="94062" y="56446"/>
                  </a:cubicBezTo>
                  <a:cubicBezTo>
                    <a:pt x="94125" y="56576"/>
                    <a:pt x="94189" y="56706"/>
                    <a:pt x="94247" y="56838"/>
                  </a:cubicBezTo>
                  <a:cubicBezTo>
                    <a:pt x="94267" y="56884"/>
                    <a:pt x="94285" y="56930"/>
                    <a:pt x="94306" y="56976"/>
                  </a:cubicBezTo>
                  <a:cubicBezTo>
                    <a:pt x="94374" y="57138"/>
                    <a:pt x="94439" y="57300"/>
                    <a:pt x="94501" y="57463"/>
                  </a:cubicBezTo>
                  <a:cubicBezTo>
                    <a:pt x="94516" y="57502"/>
                    <a:pt x="94532" y="57543"/>
                    <a:pt x="94546" y="57582"/>
                  </a:cubicBezTo>
                  <a:cubicBezTo>
                    <a:pt x="94616" y="57773"/>
                    <a:pt x="94680" y="57964"/>
                    <a:pt x="94738" y="58155"/>
                  </a:cubicBezTo>
                  <a:cubicBezTo>
                    <a:pt x="94747" y="58183"/>
                    <a:pt x="94755" y="58212"/>
                    <a:pt x="94764" y="58240"/>
                  </a:cubicBezTo>
                  <a:cubicBezTo>
                    <a:pt x="94822" y="58436"/>
                    <a:pt x="94874" y="58633"/>
                    <a:pt x="94920" y="58829"/>
                  </a:cubicBezTo>
                  <a:cubicBezTo>
                    <a:pt x="94926" y="58849"/>
                    <a:pt x="94931" y="58870"/>
                    <a:pt x="94935" y="58890"/>
                  </a:cubicBezTo>
                  <a:cubicBezTo>
                    <a:pt x="94983" y="59101"/>
                    <a:pt x="95025" y="59311"/>
                    <a:pt x="95058" y="59519"/>
                  </a:cubicBezTo>
                  <a:cubicBezTo>
                    <a:pt x="95058" y="59522"/>
                    <a:pt x="95059" y="59524"/>
                    <a:pt x="95060" y="59528"/>
                  </a:cubicBezTo>
                  <a:cubicBezTo>
                    <a:pt x="95092" y="59738"/>
                    <a:pt x="95117" y="59946"/>
                    <a:pt x="95135" y="60153"/>
                  </a:cubicBezTo>
                  <a:cubicBezTo>
                    <a:pt x="95136" y="60171"/>
                    <a:pt x="95137" y="60188"/>
                    <a:pt x="95138" y="60204"/>
                  </a:cubicBezTo>
                  <a:cubicBezTo>
                    <a:pt x="95155" y="60411"/>
                    <a:pt x="95164" y="60617"/>
                    <a:pt x="95163" y="60819"/>
                  </a:cubicBezTo>
                  <a:lnTo>
                    <a:pt x="94792" y="191810"/>
                  </a:lnTo>
                  <a:cubicBezTo>
                    <a:pt x="94788" y="193485"/>
                    <a:pt x="94197" y="194664"/>
                    <a:pt x="93244" y="195219"/>
                  </a:cubicBezTo>
                  <a:lnTo>
                    <a:pt x="93244" y="195219"/>
                  </a:lnTo>
                  <a:lnTo>
                    <a:pt x="95318" y="194013"/>
                  </a:lnTo>
                  <a:cubicBezTo>
                    <a:pt x="96274" y="193459"/>
                    <a:pt x="96866" y="192279"/>
                    <a:pt x="96871" y="190602"/>
                  </a:cubicBezTo>
                  <a:lnTo>
                    <a:pt x="97242" y="59611"/>
                  </a:lnTo>
                  <a:cubicBezTo>
                    <a:pt x="97243" y="59531"/>
                    <a:pt x="97242" y="59450"/>
                    <a:pt x="97239" y="59370"/>
                  </a:cubicBezTo>
                  <a:cubicBezTo>
                    <a:pt x="97237" y="59285"/>
                    <a:pt x="97233" y="59200"/>
                    <a:pt x="97227" y="59113"/>
                  </a:cubicBezTo>
                  <a:cubicBezTo>
                    <a:pt x="97225" y="59074"/>
                    <a:pt x="97220" y="59034"/>
                    <a:pt x="97218" y="58995"/>
                  </a:cubicBezTo>
                  <a:cubicBezTo>
                    <a:pt x="97217" y="58978"/>
                    <a:pt x="97215" y="58961"/>
                    <a:pt x="97214" y="58944"/>
                  </a:cubicBezTo>
                  <a:cubicBezTo>
                    <a:pt x="97211" y="58914"/>
                    <a:pt x="97209" y="58885"/>
                    <a:pt x="97207" y="58854"/>
                  </a:cubicBezTo>
                  <a:cubicBezTo>
                    <a:pt x="97198" y="58768"/>
                    <a:pt x="97189" y="58680"/>
                    <a:pt x="97178" y="58594"/>
                  </a:cubicBezTo>
                  <a:cubicBezTo>
                    <a:pt x="97166" y="58504"/>
                    <a:pt x="97153" y="58414"/>
                    <a:pt x="97139" y="58324"/>
                  </a:cubicBezTo>
                  <a:lnTo>
                    <a:pt x="97138" y="58318"/>
                  </a:lnTo>
                  <a:cubicBezTo>
                    <a:pt x="97138" y="58316"/>
                    <a:pt x="97137" y="58313"/>
                    <a:pt x="97137" y="58310"/>
                  </a:cubicBezTo>
                  <a:cubicBezTo>
                    <a:pt x="97122" y="58224"/>
                    <a:pt x="97109" y="58138"/>
                    <a:pt x="97092" y="58052"/>
                  </a:cubicBezTo>
                  <a:cubicBezTo>
                    <a:pt x="97074" y="57956"/>
                    <a:pt x="97054" y="57861"/>
                    <a:pt x="97033" y="57764"/>
                  </a:cubicBezTo>
                  <a:cubicBezTo>
                    <a:pt x="97027" y="57736"/>
                    <a:pt x="97020" y="57709"/>
                    <a:pt x="97013" y="57681"/>
                  </a:cubicBezTo>
                  <a:cubicBezTo>
                    <a:pt x="97009" y="57661"/>
                    <a:pt x="97003" y="57641"/>
                    <a:pt x="97000" y="57620"/>
                  </a:cubicBezTo>
                  <a:cubicBezTo>
                    <a:pt x="96988" y="57570"/>
                    <a:pt x="96976" y="57520"/>
                    <a:pt x="96964" y="57471"/>
                  </a:cubicBezTo>
                  <a:cubicBezTo>
                    <a:pt x="96938" y="57365"/>
                    <a:pt x="96910" y="57261"/>
                    <a:pt x="96880" y="57155"/>
                  </a:cubicBezTo>
                  <a:cubicBezTo>
                    <a:pt x="96868" y="57113"/>
                    <a:pt x="96855" y="57073"/>
                    <a:pt x="96843" y="57031"/>
                  </a:cubicBezTo>
                  <a:cubicBezTo>
                    <a:pt x="96835" y="57003"/>
                    <a:pt x="96826" y="56975"/>
                    <a:pt x="96817" y="56946"/>
                  </a:cubicBezTo>
                  <a:cubicBezTo>
                    <a:pt x="96804" y="56904"/>
                    <a:pt x="96792" y="56862"/>
                    <a:pt x="96780" y="56820"/>
                  </a:cubicBezTo>
                  <a:cubicBezTo>
                    <a:pt x="96741" y="56701"/>
                    <a:pt x="96702" y="56583"/>
                    <a:pt x="96659" y="56465"/>
                  </a:cubicBezTo>
                  <a:cubicBezTo>
                    <a:pt x="96648" y="56434"/>
                    <a:pt x="96636" y="56404"/>
                    <a:pt x="96624" y="56373"/>
                  </a:cubicBezTo>
                  <a:cubicBezTo>
                    <a:pt x="96611" y="56333"/>
                    <a:pt x="96595" y="56293"/>
                    <a:pt x="96580" y="56253"/>
                  </a:cubicBezTo>
                  <a:cubicBezTo>
                    <a:pt x="96555" y="56186"/>
                    <a:pt x="96531" y="56119"/>
                    <a:pt x="96504" y="56051"/>
                  </a:cubicBezTo>
                  <a:cubicBezTo>
                    <a:pt x="96466" y="55957"/>
                    <a:pt x="96424" y="55862"/>
                    <a:pt x="96384" y="55767"/>
                  </a:cubicBezTo>
                  <a:cubicBezTo>
                    <a:pt x="96364" y="55722"/>
                    <a:pt x="96346" y="55675"/>
                    <a:pt x="96325" y="55630"/>
                  </a:cubicBezTo>
                  <a:cubicBezTo>
                    <a:pt x="96318" y="55610"/>
                    <a:pt x="96310" y="55591"/>
                    <a:pt x="96302" y="55573"/>
                  </a:cubicBezTo>
                  <a:cubicBezTo>
                    <a:pt x="96251" y="55461"/>
                    <a:pt x="96195" y="55349"/>
                    <a:pt x="96141" y="55237"/>
                  </a:cubicBezTo>
                  <a:cubicBezTo>
                    <a:pt x="96102" y="55155"/>
                    <a:pt x="96065" y="55072"/>
                    <a:pt x="96023" y="54991"/>
                  </a:cubicBezTo>
                  <a:cubicBezTo>
                    <a:pt x="96019" y="54981"/>
                    <a:pt x="96014" y="54971"/>
                    <a:pt x="96009" y="54961"/>
                  </a:cubicBezTo>
                  <a:cubicBezTo>
                    <a:pt x="96000" y="54944"/>
                    <a:pt x="95988" y="54928"/>
                    <a:pt x="95980" y="54911"/>
                  </a:cubicBezTo>
                  <a:cubicBezTo>
                    <a:pt x="95784" y="54530"/>
                    <a:pt x="95568" y="54157"/>
                    <a:pt x="95334" y="53797"/>
                  </a:cubicBezTo>
                  <a:cubicBezTo>
                    <a:pt x="95331" y="53792"/>
                    <a:pt x="95327" y="53786"/>
                    <a:pt x="95325" y="53782"/>
                  </a:cubicBezTo>
                  <a:cubicBezTo>
                    <a:pt x="95091" y="53426"/>
                    <a:pt x="94841" y="53084"/>
                    <a:pt x="94573" y="52753"/>
                  </a:cubicBezTo>
                  <a:cubicBezTo>
                    <a:pt x="94558" y="52735"/>
                    <a:pt x="94546" y="52715"/>
                    <a:pt x="94532" y="52697"/>
                  </a:cubicBezTo>
                  <a:cubicBezTo>
                    <a:pt x="94523" y="52686"/>
                    <a:pt x="94511" y="52674"/>
                    <a:pt x="94502" y="52663"/>
                  </a:cubicBezTo>
                  <a:cubicBezTo>
                    <a:pt x="94438" y="52586"/>
                    <a:pt x="94372" y="52513"/>
                    <a:pt x="94307" y="52438"/>
                  </a:cubicBezTo>
                  <a:cubicBezTo>
                    <a:pt x="94235" y="52354"/>
                    <a:pt x="94164" y="52269"/>
                    <a:pt x="94090" y="52188"/>
                  </a:cubicBezTo>
                  <a:cubicBezTo>
                    <a:pt x="94074" y="52170"/>
                    <a:pt x="94057" y="52154"/>
                    <a:pt x="94040" y="52136"/>
                  </a:cubicBezTo>
                  <a:cubicBezTo>
                    <a:pt x="94008" y="52100"/>
                    <a:pt x="93974" y="52066"/>
                    <a:pt x="93940" y="52031"/>
                  </a:cubicBezTo>
                  <a:cubicBezTo>
                    <a:pt x="93877" y="51965"/>
                    <a:pt x="93813" y="51898"/>
                    <a:pt x="93750" y="51834"/>
                  </a:cubicBezTo>
                  <a:cubicBezTo>
                    <a:pt x="93690" y="51774"/>
                    <a:pt x="93629" y="51717"/>
                    <a:pt x="93567" y="51658"/>
                  </a:cubicBezTo>
                  <a:cubicBezTo>
                    <a:pt x="93543" y="51637"/>
                    <a:pt x="93521" y="51613"/>
                    <a:pt x="93497" y="51592"/>
                  </a:cubicBezTo>
                  <a:cubicBezTo>
                    <a:pt x="93482" y="51578"/>
                    <a:pt x="93467" y="51563"/>
                    <a:pt x="93451" y="51549"/>
                  </a:cubicBezTo>
                  <a:cubicBezTo>
                    <a:pt x="93361" y="51465"/>
                    <a:pt x="93269" y="51383"/>
                    <a:pt x="93176" y="51304"/>
                  </a:cubicBezTo>
                  <a:cubicBezTo>
                    <a:pt x="93132" y="51267"/>
                    <a:pt x="93087" y="51232"/>
                    <a:pt x="93043" y="51196"/>
                  </a:cubicBezTo>
                  <a:cubicBezTo>
                    <a:pt x="93025" y="51181"/>
                    <a:pt x="93006" y="51165"/>
                    <a:pt x="92987" y="51150"/>
                  </a:cubicBezTo>
                  <a:cubicBezTo>
                    <a:pt x="92966" y="51132"/>
                    <a:pt x="92945" y="51114"/>
                    <a:pt x="92924" y="51097"/>
                  </a:cubicBezTo>
                  <a:cubicBezTo>
                    <a:pt x="92843" y="51034"/>
                    <a:pt x="92762" y="50971"/>
                    <a:pt x="92681" y="50912"/>
                  </a:cubicBezTo>
                  <a:cubicBezTo>
                    <a:pt x="92622" y="50868"/>
                    <a:pt x="92563" y="50828"/>
                    <a:pt x="92504" y="50785"/>
                  </a:cubicBezTo>
                  <a:cubicBezTo>
                    <a:pt x="92494" y="50778"/>
                    <a:pt x="92483" y="50771"/>
                    <a:pt x="92473" y="50764"/>
                  </a:cubicBezTo>
                  <a:cubicBezTo>
                    <a:pt x="92463" y="50756"/>
                    <a:pt x="92455" y="50750"/>
                    <a:pt x="92445" y="50744"/>
                  </a:cubicBezTo>
                  <a:cubicBezTo>
                    <a:pt x="92371" y="50693"/>
                    <a:pt x="92295" y="50642"/>
                    <a:pt x="92218" y="50594"/>
                  </a:cubicBezTo>
                  <a:cubicBezTo>
                    <a:pt x="92143" y="50545"/>
                    <a:pt x="92068" y="50499"/>
                    <a:pt x="91992" y="50456"/>
                  </a:cubicBezTo>
                  <a:cubicBezTo>
                    <a:pt x="91975" y="50445"/>
                    <a:pt x="91957" y="50435"/>
                    <a:pt x="91941" y="50425"/>
                  </a:cubicBezTo>
                  <a:lnTo>
                    <a:pt x="5864" y="730"/>
                  </a:lnTo>
                  <a:cubicBezTo>
                    <a:pt x="5007" y="235"/>
                    <a:pt x="4196" y="1"/>
                    <a:pt x="3478" y="1"/>
                  </a:cubicBezTo>
                  <a:close/>
                  <a:moveTo>
                    <a:pt x="93244" y="195219"/>
                  </a:moveTo>
                  <a:lnTo>
                    <a:pt x="93240" y="195222"/>
                  </a:lnTo>
                  <a:cubicBezTo>
                    <a:pt x="93241" y="195221"/>
                    <a:pt x="93243" y="195220"/>
                    <a:pt x="93244" y="195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73"/>
            <p:cNvSpPr/>
            <p:nvPr/>
          </p:nvSpPr>
          <p:spPr>
            <a:xfrm>
              <a:off x="3620675" y="268300"/>
              <a:ext cx="2427700" cy="4859350"/>
            </a:xfrm>
            <a:custGeom>
              <a:avLst/>
              <a:gdLst/>
              <a:ahLst/>
              <a:cxnLst/>
              <a:rect l="l" t="t" r="r" b="b"/>
              <a:pathLst>
                <a:path w="97108" h="194374" extrusionOk="0">
                  <a:moveTo>
                    <a:pt x="3333" y="1"/>
                  </a:moveTo>
                  <a:cubicBezTo>
                    <a:pt x="1589" y="1"/>
                    <a:pt x="388" y="1382"/>
                    <a:pt x="381" y="3771"/>
                  </a:cubicBezTo>
                  <a:lnTo>
                    <a:pt x="10" y="134763"/>
                  </a:lnTo>
                  <a:cubicBezTo>
                    <a:pt x="0" y="138138"/>
                    <a:pt x="2377" y="142253"/>
                    <a:pt x="5313" y="143948"/>
                  </a:cubicBezTo>
                  <a:lnTo>
                    <a:pt x="91388" y="193644"/>
                  </a:lnTo>
                  <a:cubicBezTo>
                    <a:pt x="92245" y="194139"/>
                    <a:pt x="93056" y="194373"/>
                    <a:pt x="93775" y="194373"/>
                  </a:cubicBezTo>
                  <a:cubicBezTo>
                    <a:pt x="95518" y="194373"/>
                    <a:pt x="96719" y="192992"/>
                    <a:pt x="96726" y="190602"/>
                  </a:cubicBezTo>
                  <a:lnTo>
                    <a:pt x="97097" y="59610"/>
                  </a:lnTo>
                  <a:cubicBezTo>
                    <a:pt x="97107" y="56236"/>
                    <a:pt x="94731" y="52122"/>
                    <a:pt x="91794" y="50425"/>
                  </a:cubicBezTo>
                  <a:lnTo>
                    <a:pt x="5718" y="730"/>
                  </a:lnTo>
                  <a:cubicBezTo>
                    <a:pt x="4862" y="235"/>
                    <a:pt x="4051" y="1"/>
                    <a:pt x="3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73"/>
            <p:cNvSpPr/>
            <p:nvPr/>
          </p:nvSpPr>
          <p:spPr>
            <a:xfrm>
              <a:off x="3814475" y="650000"/>
              <a:ext cx="2092050" cy="4183750"/>
            </a:xfrm>
            <a:custGeom>
              <a:avLst/>
              <a:gdLst/>
              <a:ahLst/>
              <a:cxnLst/>
              <a:rect l="l" t="t" r="r" b="b"/>
              <a:pathLst>
                <a:path w="83682" h="167350" extrusionOk="0">
                  <a:moveTo>
                    <a:pt x="338" y="0"/>
                  </a:moveTo>
                  <a:lnTo>
                    <a:pt x="1" y="119232"/>
                  </a:lnTo>
                  <a:lnTo>
                    <a:pt x="83342" y="167350"/>
                  </a:lnTo>
                  <a:lnTo>
                    <a:pt x="83681" y="4811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73"/>
            <p:cNvSpPr/>
            <p:nvPr/>
          </p:nvSpPr>
          <p:spPr>
            <a:xfrm>
              <a:off x="2707675" y="650000"/>
              <a:ext cx="3198850" cy="4826275"/>
            </a:xfrm>
            <a:custGeom>
              <a:avLst/>
              <a:gdLst/>
              <a:ahLst/>
              <a:cxnLst/>
              <a:rect l="l" t="t" r="r" b="b"/>
              <a:pathLst>
                <a:path w="127954" h="193051" extrusionOk="0">
                  <a:moveTo>
                    <a:pt x="44610" y="0"/>
                  </a:moveTo>
                  <a:lnTo>
                    <a:pt x="44418" y="68041"/>
                  </a:lnTo>
                  <a:cubicBezTo>
                    <a:pt x="44328" y="99743"/>
                    <a:pt x="27419" y="129016"/>
                    <a:pt x="1" y="144932"/>
                  </a:cubicBezTo>
                  <a:lnTo>
                    <a:pt x="83342" y="193050"/>
                  </a:lnTo>
                  <a:cubicBezTo>
                    <a:pt x="110760" y="177134"/>
                    <a:pt x="127670" y="147861"/>
                    <a:pt x="127760" y="116159"/>
                  </a:cubicBezTo>
                  <a:lnTo>
                    <a:pt x="127953" y="48118"/>
                  </a:lnTo>
                  <a:lnTo>
                    <a:pt x="44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73"/>
            <p:cNvSpPr/>
            <p:nvPr/>
          </p:nvSpPr>
          <p:spPr>
            <a:xfrm>
              <a:off x="4192175" y="767600"/>
              <a:ext cx="1336650" cy="1013200"/>
            </a:xfrm>
            <a:custGeom>
              <a:avLst/>
              <a:gdLst/>
              <a:ahLst/>
              <a:cxnLst/>
              <a:rect l="l" t="t" r="r" b="b"/>
              <a:pathLst>
                <a:path w="53466" h="40528" extrusionOk="0">
                  <a:moveTo>
                    <a:pt x="2016" y="1617"/>
                  </a:moveTo>
                  <a:cubicBezTo>
                    <a:pt x="2197" y="1617"/>
                    <a:pt x="2400" y="1676"/>
                    <a:pt x="2616" y="1800"/>
                  </a:cubicBezTo>
                  <a:lnTo>
                    <a:pt x="50877" y="29664"/>
                  </a:lnTo>
                  <a:cubicBezTo>
                    <a:pt x="51612" y="30088"/>
                    <a:pt x="52208" y="31122"/>
                    <a:pt x="52206" y="31965"/>
                  </a:cubicBezTo>
                  <a:lnTo>
                    <a:pt x="52189" y="37971"/>
                  </a:lnTo>
                  <a:lnTo>
                    <a:pt x="52190" y="37971"/>
                  </a:lnTo>
                  <a:cubicBezTo>
                    <a:pt x="52189" y="38569"/>
                    <a:pt x="51886" y="38915"/>
                    <a:pt x="51449" y="38915"/>
                  </a:cubicBezTo>
                  <a:cubicBezTo>
                    <a:pt x="51269" y="38915"/>
                    <a:pt x="51066" y="38857"/>
                    <a:pt x="50852" y="38733"/>
                  </a:cubicBezTo>
                  <a:lnTo>
                    <a:pt x="2591" y="10869"/>
                  </a:lnTo>
                  <a:cubicBezTo>
                    <a:pt x="1853" y="10443"/>
                    <a:pt x="1256" y="9409"/>
                    <a:pt x="1258" y="8566"/>
                  </a:cubicBezTo>
                  <a:lnTo>
                    <a:pt x="1275" y="2560"/>
                  </a:lnTo>
                  <a:cubicBezTo>
                    <a:pt x="1277" y="1962"/>
                    <a:pt x="1579" y="1617"/>
                    <a:pt x="2016" y="1617"/>
                  </a:cubicBezTo>
                  <a:close/>
                  <a:moveTo>
                    <a:pt x="1459" y="1"/>
                  </a:moveTo>
                  <a:cubicBezTo>
                    <a:pt x="610" y="1"/>
                    <a:pt x="25" y="674"/>
                    <a:pt x="22" y="1836"/>
                  </a:cubicBezTo>
                  <a:lnTo>
                    <a:pt x="5" y="7842"/>
                  </a:lnTo>
                  <a:cubicBezTo>
                    <a:pt x="0" y="9482"/>
                    <a:pt x="1156" y="11484"/>
                    <a:pt x="2587" y="12310"/>
                  </a:cubicBezTo>
                  <a:lnTo>
                    <a:pt x="50849" y="40173"/>
                  </a:lnTo>
                  <a:cubicBezTo>
                    <a:pt x="51265" y="40414"/>
                    <a:pt x="51659" y="40528"/>
                    <a:pt x="52008" y="40528"/>
                  </a:cubicBezTo>
                  <a:cubicBezTo>
                    <a:pt x="52856" y="40528"/>
                    <a:pt x="53440" y="39856"/>
                    <a:pt x="53443" y="38695"/>
                  </a:cubicBezTo>
                  <a:lnTo>
                    <a:pt x="53460" y="32689"/>
                  </a:lnTo>
                  <a:cubicBezTo>
                    <a:pt x="53466" y="31050"/>
                    <a:pt x="52309" y="29044"/>
                    <a:pt x="50883" y="28220"/>
                  </a:cubicBezTo>
                  <a:lnTo>
                    <a:pt x="2620" y="356"/>
                  </a:lnTo>
                  <a:cubicBezTo>
                    <a:pt x="2203" y="115"/>
                    <a:pt x="1809" y="1"/>
                    <a:pt x="1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73"/>
            <p:cNvSpPr/>
            <p:nvPr/>
          </p:nvSpPr>
          <p:spPr>
            <a:xfrm>
              <a:off x="4335150" y="765650"/>
              <a:ext cx="1050675" cy="709000"/>
            </a:xfrm>
            <a:custGeom>
              <a:avLst/>
              <a:gdLst/>
              <a:ahLst/>
              <a:cxnLst/>
              <a:rect l="l" t="t" r="r" b="b"/>
              <a:pathLst>
                <a:path w="42027" h="28360" extrusionOk="0">
                  <a:moveTo>
                    <a:pt x="1611" y="0"/>
                  </a:moveTo>
                  <a:cubicBezTo>
                    <a:pt x="662" y="0"/>
                    <a:pt x="10" y="752"/>
                    <a:pt x="6" y="2053"/>
                  </a:cubicBezTo>
                  <a:cubicBezTo>
                    <a:pt x="0" y="3887"/>
                    <a:pt x="1292" y="6124"/>
                    <a:pt x="2891" y="7048"/>
                  </a:cubicBezTo>
                  <a:lnTo>
                    <a:pt x="39116" y="27962"/>
                  </a:lnTo>
                  <a:cubicBezTo>
                    <a:pt x="39584" y="28232"/>
                    <a:pt x="40026" y="28360"/>
                    <a:pt x="40417" y="28360"/>
                  </a:cubicBezTo>
                  <a:cubicBezTo>
                    <a:pt x="41366" y="28360"/>
                    <a:pt x="42018" y="27609"/>
                    <a:pt x="42021" y="26311"/>
                  </a:cubicBezTo>
                  <a:cubicBezTo>
                    <a:pt x="42027" y="24472"/>
                    <a:pt x="40736" y="22236"/>
                    <a:pt x="39136" y="21312"/>
                  </a:cubicBezTo>
                  <a:lnTo>
                    <a:pt x="2911" y="398"/>
                  </a:lnTo>
                  <a:cubicBezTo>
                    <a:pt x="2443" y="128"/>
                    <a:pt x="2002" y="0"/>
                    <a:pt x="1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73"/>
            <p:cNvSpPr/>
            <p:nvPr/>
          </p:nvSpPr>
          <p:spPr>
            <a:xfrm>
              <a:off x="4495100" y="2946150"/>
              <a:ext cx="89450" cy="252050"/>
            </a:xfrm>
            <a:custGeom>
              <a:avLst/>
              <a:gdLst/>
              <a:ahLst/>
              <a:cxnLst/>
              <a:rect l="l" t="t" r="r" b="b"/>
              <a:pathLst>
                <a:path w="3578" h="10082" extrusionOk="0">
                  <a:moveTo>
                    <a:pt x="23" y="0"/>
                  </a:moveTo>
                  <a:lnTo>
                    <a:pt x="3" y="6764"/>
                  </a:lnTo>
                  <a:cubicBezTo>
                    <a:pt x="1" y="7893"/>
                    <a:pt x="793" y="9269"/>
                    <a:pt x="1778" y="9838"/>
                  </a:cubicBezTo>
                  <a:cubicBezTo>
                    <a:pt x="2064" y="10003"/>
                    <a:pt x="2336" y="10082"/>
                    <a:pt x="2576" y="10082"/>
                  </a:cubicBezTo>
                  <a:cubicBezTo>
                    <a:pt x="3159" y="10082"/>
                    <a:pt x="3561" y="9620"/>
                    <a:pt x="3563" y="8820"/>
                  </a:cubicBezTo>
                  <a:lnTo>
                    <a:pt x="3577" y="4102"/>
                  </a:lnTo>
                  <a:lnTo>
                    <a:pt x="1797" y="3073"/>
                  </a:lnTo>
                  <a:cubicBezTo>
                    <a:pt x="812" y="2505"/>
                    <a:pt x="20" y="113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73"/>
            <p:cNvSpPr/>
            <p:nvPr/>
          </p:nvSpPr>
          <p:spPr>
            <a:xfrm>
              <a:off x="4495625" y="2712575"/>
              <a:ext cx="92100" cy="233825"/>
            </a:xfrm>
            <a:custGeom>
              <a:avLst/>
              <a:gdLst/>
              <a:ahLst/>
              <a:cxnLst/>
              <a:rect l="l" t="t" r="r" b="b"/>
              <a:pathLst>
                <a:path w="3684" h="9353" extrusionOk="0">
                  <a:moveTo>
                    <a:pt x="235" y="1"/>
                  </a:moveTo>
                  <a:cubicBezTo>
                    <a:pt x="96" y="767"/>
                    <a:pt x="23" y="1596"/>
                    <a:pt x="20" y="2479"/>
                  </a:cubicBezTo>
                  <a:lnTo>
                    <a:pt x="1" y="9343"/>
                  </a:lnTo>
                  <a:cubicBezTo>
                    <a:pt x="3" y="8543"/>
                    <a:pt x="404" y="8081"/>
                    <a:pt x="987" y="8081"/>
                  </a:cubicBezTo>
                  <a:cubicBezTo>
                    <a:pt x="1227" y="8081"/>
                    <a:pt x="1499" y="8159"/>
                    <a:pt x="1787" y="8326"/>
                  </a:cubicBezTo>
                  <a:lnTo>
                    <a:pt x="3568" y="9353"/>
                  </a:lnTo>
                  <a:lnTo>
                    <a:pt x="3581" y="4534"/>
                  </a:lnTo>
                  <a:cubicBezTo>
                    <a:pt x="3581" y="4049"/>
                    <a:pt x="3615" y="3563"/>
                    <a:pt x="3683" y="3083"/>
                  </a:cubicBezTo>
                  <a:lnTo>
                    <a:pt x="1805" y="1998"/>
                  </a:lnTo>
                  <a:cubicBezTo>
                    <a:pt x="1122" y="1605"/>
                    <a:pt x="531" y="820"/>
                    <a:pt x="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73"/>
            <p:cNvSpPr/>
            <p:nvPr/>
          </p:nvSpPr>
          <p:spPr>
            <a:xfrm>
              <a:off x="5080800" y="3335425"/>
              <a:ext cx="89575" cy="200925"/>
            </a:xfrm>
            <a:custGeom>
              <a:avLst/>
              <a:gdLst/>
              <a:ahLst/>
              <a:cxnLst/>
              <a:rect l="l" t="t" r="r" b="b"/>
              <a:pathLst>
                <a:path w="3583" h="8037" extrusionOk="0">
                  <a:moveTo>
                    <a:pt x="17" y="0"/>
                  </a:moveTo>
                  <a:lnTo>
                    <a:pt x="3" y="4719"/>
                  </a:lnTo>
                  <a:cubicBezTo>
                    <a:pt x="0" y="5848"/>
                    <a:pt x="793" y="7224"/>
                    <a:pt x="1777" y="7792"/>
                  </a:cubicBezTo>
                  <a:cubicBezTo>
                    <a:pt x="2065" y="7958"/>
                    <a:pt x="2336" y="8037"/>
                    <a:pt x="2577" y="8037"/>
                  </a:cubicBezTo>
                  <a:cubicBezTo>
                    <a:pt x="3160" y="8037"/>
                    <a:pt x="3561" y="7574"/>
                    <a:pt x="3563" y="6775"/>
                  </a:cubicBezTo>
                  <a:lnTo>
                    <a:pt x="3582" y="11"/>
                  </a:lnTo>
                  <a:lnTo>
                    <a:pt x="3582" y="11"/>
                  </a:lnTo>
                  <a:cubicBezTo>
                    <a:pt x="3580" y="810"/>
                    <a:pt x="3179" y="1272"/>
                    <a:pt x="2596" y="1272"/>
                  </a:cubicBezTo>
                  <a:cubicBezTo>
                    <a:pt x="2355" y="1272"/>
                    <a:pt x="2084" y="1194"/>
                    <a:pt x="1796" y="1028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73"/>
            <p:cNvSpPr/>
            <p:nvPr/>
          </p:nvSpPr>
          <p:spPr>
            <a:xfrm>
              <a:off x="5079500" y="3073575"/>
              <a:ext cx="91400" cy="262125"/>
            </a:xfrm>
            <a:custGeom>
              <a:avLst/>
              <a:gdLst/>
              <a:ahLst/>
              <a:cxnLst/>
              <a:rect l="l" t="t" r="r" b="b"/>
              <a:pathLst>
                <a:path w="3656" h="10485" extrusionOk="0">
                  <a:moveTo>
                    <a:pt x="0" y="0"/>
                  </a:moveTo>
                  <a:cubicBezTo>
                    <a:pt x="63" y="520"/>
                    <a:pt x="95" y="1041"/>
                    <a:pt x="94" y="1564"/>
                  </a:cubicBezTo>
                  <a:lnTo>
                    <a:pt x="80" y="6384"/>
                  </a:lnTo>
                  <a:lnTo>
                    <a:pt x="1860" y="7411"/>
                  </a:lnTo>
                  <a:cubicBezTo>
                    <a:pt x="2844" y="7979"/>
                    <a:pt x="3638" y="9354"/>
                    <a:pt x="3634" y="10485"/>
                  </a:cubicBezTo>
                  <a:lnTo>
                    <a:pt x="3654" y="3620"/>
                  </a:lnTo>
                  <a:cubicBezTo>
                    <a:pt x="3656" y="2738"/>
                    <a:pt x="3588" y="1828"/>
                    <a:pt x="3455" y="904"/>
                  </a:cubicBezTo>
                  <a:cubicBezTo>
                    <a:pt x="3281" y="1180"/>
                    <a:pt x="3008" y="1329"/>
                    <a:pt x="2677" y="1329"/>
                  </a:cubicBezTo>
                  <a:cubicBezTo>
                    <a:pt x="2437" y="1329"/>
                    <a:pt x="2166" y="1250"/>
                    <a:pt x="1879" y="10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73"/>
            <p:cNvSpPr/>
            <p:nvPr/>
          </p:nvSpPr>
          <p:spPr>
            <a:xfrm>
              <a:off x="4495575" y="2914575"/>
              <a:ext cx="674875" cy="452675"/>
            </a:xfrm>
            <a:custGeom>
              <a:avLst/>
              <a:gdLst/>
              <a:ahLst/>
              <a:cxnLst/>
              <a:rect l="l" t="t" r="r" b="b"/>
              <a:pathLst>
                <a:path w="26995" h="18107" extrusionOk="0">
                  <a:moveTo>
                    <a:pt x="989" y="1"/>
                  </a:moveTo>
                  <a:cubicBezTo>
                    <a:pt x="406" y="1"/>
                    <a:pt x="6" y="463"/>
                    <a:pt x="4" y="1263"/>
                  </a:cubicBezTo>
                  <a:cubicBezTo>
                    <a:pt x="1" y="2393"/>
                    <a:pt x="794" y="3768"/>
                    <a:pt x="1778" y="4336"/>
                  </a:cubicBezTo>
                  <a:lnTo>
                    <a:pt x="3558" y="5365"/>
                  </a:lnTo>
                  <a:lnTo>
                    <a:pt x="23426" y="16834"/>
                  </a:lnTo>
                  <a:lnTo>
                    <a:pt x="25206" y="17862"/>
                  </a:lnTo>
                  <a:cubicBezTo>
                    <a:pt x="25494" y="18028"/>
                    <a:pt x="25765" y="18106"/>
                    <a:pt x="26006" y="18106"/>
                  </a:cubicBezTo>
                  <a:cubicBezTo>
                    <a:pt x="26589" y="18106"/>
                    <a:pt x="26990" y="17644"/>
                    <a:pt x="26993" y="16845"/>
                  </a:cubicBezTo>
                  <a:cubicBezTo>
                    <a:pt x="26995" y="15714"/>
                    <a:pt x="26202" y="14340"/>
                    <a:pt x="25218" y="13771"/>
                  </a:cubicBezTo>
                  <a:lnTo>
                    <a:pt x="23437" y="12744"/>
                  </a:lnTo>
                  <a:lnTo>
                    <a:pt x="3570" y="1273"/>
                  </a:lnTo>
                  <a:lnTo>
                    <a:pt x="1790" y="246"/>
                  </a:lnTo>
                  <a:cubicBezTo>
                    <a:pt x="1502" y="79"/>
                    <a:pt x="1230" y="1"/>
                    <a:pt x="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4512025" y="2177925"/>
              <a:ext cx="322650" cy="378725"/>
            </a:xfrm>
            <a:custGeom>
              <a:avLst/>
              <a:gdLst/>
              <a:ahLst/>
              <a:cxnLst/>
              <a:rect l="l" t="t" r="r" b="b"/>
              <a:pathLst>
                <a:path w="12906" h="15149" extrusionOk="0">
                  <a:moveTo>
                    <a:pt x="0" y="1"/>
                  </a:moveTo>
                  <a:lnTo>
                    <a:pt x="0" y="1"/>
                  </a:lnTo>
                  <a:cubicBezTo>
                    <a:pt x="965" y="4134"/>
                    <a:pt x="3145" y="8416"/>
                    <a:pt x="6158" y="11910"/>
                  </a:cubicBezTo>
                  <a:lnTo>
                    <a:pt x="8951" y="15148"/>
                  </a:lnTo>
                  <a:lnTo>
                    <a:pt x="12906" y="15137"/>
                  </a:lnTo>
                  <a:lnTo>
                    <a:pt x="7774" y="9186"/>
                  </a:lnTo>
                  <a:cubicBezTo>
                    <a:pt x="6158" y="7312"/>
                    <a:pt x="4879" y="5118"/>
                    <a:pt x="4054" y="2892"/>
                  </a:cubicBezTo>
                  <a:lnTo>
                    <a:pt x="1212" y="1250"/>
                  </a:lnTo>
                  <a:cubicBezTo>
                    <a:pt x="742" y="980"/>
                    <a:pt x="316" y="5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4496375" y="2654125"/>
              <a:ext cx="674775" cy="452700"/>
            </a:xfrm>
            <a:custGeom>
              <a:avLst/>
              <a:gdLst/>
              <a:ahLst/>
              <a:cxnLst/>
              <a:rect l="l" t="t" r="r" b="b"/>
              <a:pathLst>
                <a:path w="26991" h="18108" extrusionOk="0">
                  <a:moveTo>
                    <a:pt x="988" y="1"/>
                  </a:moveTo>
                  <a:cubicBezTo>
                    <a:pt x="961" y="1"/>
                    <a:pt x="933" y="2"/>
                    <a:pt x="906" y="4"/>
                  </a:cubicBezTo>
                  <a:cubicBezTo>
                    <a:pt x="368" y="46"/>
                    <a:pt x="3" y="501"/>
                    <a:pt x="1" y="1263"/>
                  </a:cubicBezTo>
                  <a:cubicBezTo>
                    <a:pt x="0" y="1609"/>
                    <a:pt x="74" y="1977"/>
                    <a:pt x="205" y="2339"/>
                  </a:cubicBezTo>
                  <a:cubicBezTo>
                    <a:pt x="501" y="3158"/>
                    <a:pt x="1092" y="3943"/>
                    <a:pt x="1775" y="4336"/>
                  </a:cubicBezTo>
                  <a:lnTo>
                    <a:pt x="3653" y="5421"/>
                  </a:lnTo>
                  <a:lnTo>
                    <a:pt x="23325" y="16778"/>
                  </a:lnTo>
                  <a:lnTo>
                    <a:pt x="25203" y="17863"/>
                  </a:lnTo>
                  <a:cubicBezTo>
                    <a:pt x="25490" y="18029"/>
                    <a:pt x="25761" y="18107"/>
                    <a:pt x="26001" y="18107"/>
                  </a:cubicBezTo>
                  <a:cubicBezTo>
                    <a:pt x="26333" y="18107"/>
                    <a:pt x="26606" y="17958"/>
                    <a:pt x="26781" y="17682"/>
                  </a:cubicBezTo>
                  <a:cubicBezTo>
                    <a:pt x="26912" y="17473"/>
                    <a:pt x="26988" y="17190"/>
                    <a:pt x="26989" y="16845"/>
                  </a:cubicBezTo>
                  <a:cubicBezTo>
                    <a:pt x="26991" y="16082"/>
                    <a:pt x="26631" y="15209"/>
                    <a:pt x="26094" y="14546"/>
                  </a:cubicBezTo>
                  <a:cubicBezTo>
                    <a:pt x="25835" y="14227"/>
                    <a:pt x="25535" y="13957"/>
                    <a:pt x="25215" y="13772"/>
                  </a:cubicBezTo>
                  <a:lnTo>
                    <a:pt x="21957" y="11891"/>
                  </a:lnTo>
                  <a:lnTo>
                    <a:pt x="5044" y="2126"/>
                  </a:lnTo>
                  <a:lnTo>
                    <a:pt x="1787" y="246"/>
                  </a:lnTo>
                  <a:cubicBezTo>
                    <a:pt x="1500" y="80"/>
                    <a:pt x="1229" y="1"/>
                    <a:pt x="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73"/>
            <p:cNvSpPr/>
            <p:nvPr/>
          </p:nvSpPr>
          <p:spPr>
            <a:xfrm>
              <a:off x="4834350" y="2670625"/>
              <a:ext cx="314375" cy="347175"/>
            </a:xfrm>
            <a:custGeom>
              <a:avLst/>
              <a:gdLst/>
              <a:ahLst/>
              <a:cxnLst/>
              <a:rect l="l" t="t" r="r" b="b"/>
              <a:pathLst>
                <a:path w="12575" h="13887" extrusionOk="0">
                  <a:moveTo>
                    <a:pt x="3955" y="1"/>
                  </a:moveTo>
                  <a:lnTo>
                    <a:pt x="0" y="12"/>
                  </a:lnTo>
                  <a:lnTo>
                    <a:pt x="5131" y="5963"/>
                  </a:lnTo>
                  <a:cubicBezTo>
                    <a:pt x="6499" y="7548"/>
                    <a:pt x="7625" y="9363"/>
                    <a:pt x="8438" y="11231"/>
                  </a:cubicBezTo>
                  <a:lnTo>
                    <a:pt x="11696" y="13112"/>
                  </a:lnTo>
                  <a:cubicBezTo>
                    <a:pt x="12016" y="13296"/>
                    <a:pt x="12316" y="13567"/>
                    <a:pt x="12575" y="13886"/>
                  </a:cubicBezTo>
                  <a:cubicBezTo>
                    <a:pt x="11489" y="10154"/>
                    <a:pt x="9455" y="6377"/>
                    <a:pt x="6747" y="3238"/>
                  </a:cubicBezTo>
                  <a:lnTo>
                    <a:pt x="3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73"/>
            <p:cNvSpPr/>
            <p:nvPr/>
          </p:nvSpPr>
          <p:spPr>
            <a:xfrm>
              <a:off x="4498700" y="1684375"/>
              <a:ext cx="89550" cy="187850"/>
            </a:xfrm>
            <a:custGeom>
              <a:avLst/>
              <a:gdLst/>
              <a:ahLst/>
              <a:cxnLst/>
              <a:rect l="l" t="t" r="r" b="b"/>
              <a:pathLst>
                <a:path w="3582" h="7514" extrusionOk="0">
                  <a:moveTo>
                    <a:pt x="1005" y="1"/>
                  </a:moveTo>
                  <a:cubicBezTo>
                    <a:pt x="421" y="1"/>
                    <a:pt x="21" y="463"/>
                    <a:pt x="18" y="1263"/>
                  </a:cubicBezTo>
                  <a:lnTo>
                    <a:pt x="0" y="7504"/>
                  </a:lnTo>
                  <a:cubicBezTo>
                    <a:pt x="3" y="6704"/>
                    <a:pt x="404" y="6241"/>
                    <a:pt x="987" y="6241"/>
                  </a:cubicBezTo>
                  <a:cubicBezTo>
                    <a:pt x="1228" y="6241"/>
                    <a:pt x="1499" y="6320"/>
                    <a:pt x="1787" y="6485"/>
                  </a:cubicBezTo>
                  <a:lnTo>
                    <a:pt x="3567" y="7514"/>
                  </a:lnTo>
                  <a:lnTo>
                    <a:pt x="3578" y="3318"/>
                  </a:lnTo>
                  <a:cubicBezTo>
                    <a:pt x="3582" y="2189"/>
                    <a:pt x="2789" y="813"/>
                    <a:pt x="1805" y="245"/>
                  </a:cubicBezTo>
                  <a:cubicBezTo>
                    <a:pt x="1517" y="79"/>
                    <a:pt x="1245" y="1"/>
                    <a:pt x="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73"/>
            <p:cNvSpPr/>
            <p:nvPr/>
          </p:nvSpPr>
          <p:spPr>
            <a:xfrm>
              <a:off x="4519025" y="2506325"/>
              <a:ext cx="639400" cy="200975"/>
            </a:xfrm>
            <a:custGeom>
              <a:avLst/>
              <a:gdLst/>
              <a:ahLst/>
              <a:cxnLst/>
              <a:rect l="l" t="t" r="r" b="b"/>
              <a:pathLst>
                <a:path w="25576" h="8039" extrusionOk="0">
                  <a:moveTo>
                    <a:pt x="21518" y="0"/>
                  </a:moveTo>
                  <a:cubicBezTo>
                    <a:pt x="20684" y="1269"/>
                    <a:pt x="19397" y="1981"/>
                    <a:pt x="17774" y="1985"/>
                  </a:cubicBezTo>
                  <a:lnTo>
                    <a:pt x="12626" y="2001"/>
                  </a:lnTo>
                  <a:lnTo>
                    <a:pt x="8671" y="2012"/>
                  </a:lnTo>
                  <a:lnTo>
                    <a:pt x="5869" y="2020"/>
                  </a:lnTo>
                  <a:cubicBezTo>
                    <a:pt x="3153" y="2028"/>
                    <a:pt x="1103" y="3447"/>
                    <a:pt x="0" y="5916"/>
                  </a:cubicBezTo>
                  <a:cubicBezTo>
                    <a:pt x="26" y="5914"/>
                    <a:pt x="52" y="5913"/>
                    <a:pt x="79" y="5913"/>
                  </a:cubicBezTo>
                  <a:cubicBezTo>
                    <a:pt x="320" y="5913"/>
                    <a:pt x="593" y="5992"/>
                    <a:pt x="881" y="6158"/>
                  </a:cubicBezTo>
                  <a:lnTo>
                    <a:pt x="4138" y="8038"/>
                  </a:lnTo>
                  <a:cubicBezTo>
                    <a:pt x="4959" y="7113"/>
                    <a:pt x="6092" y="6603"/>
                    <a:pt x="7464" y="6598"/>
                  </a:cubicBezTo>
                  <a:lnTo>
                    <a:pt x="12613" y="6584"/>
                  </a:lnTo>
                  <a:lnTo>
                    <a:pt x="16568" y="6571"/>
                  </a:lnTo>
                  <a:lnTo>
                    <a:pt x="19370" y="6564"/>
                  </a:lnTo>
                  <a:cubicBezTo>
                    <a:pt x="22392" y="6556"/>
                    <a:pt x="24590" y="4799"/>
                    <a:pt x="25576" y="1792"/>
                  </a:cubicBezTo>
                  <a:lnTo>
                    <a:pt x="25576" y="1792"/>
                  </a:lnTo>
                  <a:cubicBezTo>
                    <a:pt x="25452" y="1854"/>
                    <a:pt x="25311" y="1886"/>
                    <a:pt x="25158" y="1886"/>
                  </a:cubicBezTo>
                  <a:cubicBezTo>
                    <a:pt x="24918" y="1886"/>
                    <a:pt x="24647" y="1807"/>
                    <a:pt x="24360" y="1641"/>
                  </a:cubicBezTo>
                  <a:lnTo>
                    <a:pt x="21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73"/>
            <p:cNvSpPr/>
            <p:nvPr/>
          </p:nvSpPr>
          <p:spPr>
            <a:xfrm>
              <a:off x="4497900" y="2100850"/>
              <a:ext cx="674800" cy="452625"/>
            </a:xfrm>
            <a:custGeom>
              <a:avLst/>
              <a:gdLst/>
              <a:ahLst/>
              <a:cxnLst/>
              <a:rect l="l" t="t" r="r" b="b"/>
              <a:pathLst>
                <a:path w="26992" h="18105" extrusionOk="0">
                  <a:moveTo>
                    <a:pt x="990" y="0"/>
                  </a:moveTo>
                  <a:cubicBezTo>
                    <a:pt x="600" y="0"/>
                    <a:pt x="291" y="206"/>
                    <a:pt x="129" y="582"/>
                  </a:cubicBezTo>
                  <a:cubicBezTo>
                    <a:pt x="48" y="769"/>
                    <a:pt x="3" y="997"/>
                    <a:pt x="3" y="1261"/>
                  </a:cubicBezTo>
                  <a:cubicBezTo>
                    <a:pt x="1" y="1852"/>
                    <a:pt x="218" y="2509"/>
                    <a:pt x="565" y="3084"/>
                  </a:cubicBezTo>
                  <a:cubicBezTo>
                    <a:pt x="881" y="3608"/>
                    <a:pt x="1307" y="4063"/>
                    <a:pt x="1777" y="4335"/>
                  </a:cubicBezTo>
                  <a:lnTo>
                    <a:pt x="4619" y="5975"/>
                  </a:lnTo>
                  <a:lnTo>
                    <a:pt x="22363" y="16219"/>
                  </a:lnTo>
                  <a:lnTo>
                    <a:pt x="25205" y="17860"/>
                  </a:lnTo>
                  <a:cubicBezTo>
                    <a:pt x="25492" y="18026"/>
                    <a:pt x="25763" y="18104"/>
                    <a:pt x="26004" y="18104"/>
                  </a:cubicBezTo>
                  <a:cubicBezTo>
                    <a:pt x="26157" y="18104"/>
                    <a:pt x="26297" y="18073"/>
                    <a:pt x="26421" y="18012"/>
                  </a:cubicBezTo>
                  <a:cubicBezTo>
                    <a:pt x="26769" y="17839"/>
                    <a:pt x="26990" y="17432"/>
                    <a:pt x="26991" y="16842"/>
                  </a:cubicBezTo>
                  <a:cubicBezTo>
                    <a:pt x="26992" y="16578"/>
                    <a:pt x="26948" y="16299"/>
                    <a:pt x="26869" y="16020"/>
                  </a:cubicBezTo>
                  <a:cubicBezTo>
                    <a:pt x="26611" y="15112"/>
                    <a:pt x="25970" y="14205"/>
                    <a:pt x="25217" y="13769"/>
                  </a:cubicBezTo>
                  <a:lnTo>
                    <a:pt x="23415" y="12729"/>
                  </a:lnTo>
                  <a:lnTo>
                    <a:pt x="3591" y="1285"/>
                  </a:lnTo>
                  <a:lnTo>
                    <a:pt x="1789" y="244"/>
                  </a:lnTo>
                  <a:cubicBezTo>
                    <a:pt x="1502" y="79"/>
                    <a:pt x="1230" y="0"/>
                    <a:pt x="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5083225" y="2261225"/>
              <a:ext cx="90175" cy="240150"/>
            </a:xfrm>
            <a:custGeom>
              <a:avLst/>
              <a:gdLst/>
              <a:ahLst/>
              <a:cxnLst/>
              <a:rect l="l" t="t" r="r" b="b"/>
              <a:pathLst>
                <a:path w="3607" h="9606" extrusionOk="0">
                  <a:moveTo>
                    <a:pt x="41" y="0"/>
                  </a:moveTo>
                  <a:lnTo>
                    <a:pt x="26" y="5605"/>
                  </a:lnTo>
                  <a:cubicBezTo>
                    <a:pt x="25" y="5848"/>
                    <a:pt x="17" y="6084"/>
                    <a:pt x="1" y="6314"/>
                  </a:cubicBezTo>
                  <a:lnTo>
                    <a:pt x="1804" y="7354"/>
                  </a:lnTo>
                  <a:cubicBezTo>
                    <a:pt x="2557" y="7789"/>
                    <a:pt x="3198" y="8697"/>
                    <a:pt x="3456" y="9605"/>
                  </a:cubicBezTo>
                  <a:cubicBezTo>
                    <a:pt x="3542" y="8960"/>
                    <a:pt x="3586" y="8310"/>
                    <a:pt x="3586" y="7660"/>
                  </a:cubicBezTo>
                  <a:lnTo>
                    <a:pt x="3607" y="10"/>
                  </a:lnTo>
                  <a:lnTo>
                    <a:pt x="3607" y="10"/>
                  </a:lnTo>
                  <a:cubicBezTo>
                    <a:pt x="3604" y="811"/>
                    <a:pt x="3204" y="1273"/>
                    <a:pt x="2621" y="1273"/>
                  </a:cubicBezTo>
                  <a:cubicBezTo>
                    <a:pt x="2380" y="1273"/>
                    <a:pt x="2109" y="1194"/>
                    <a:pt x="1821" y="1028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73"/>
            <p:cNvSpPr/>
            <p:nvPr/>
          </p:nvSpPr>
          <p:spPr>
            <a:xfrm>
              <a:off x="4498625" y="1840400"/>
              <a:ext cx="674875" cy="452650"/>
            </a:xfrm>
            <a:custGeom>
              <a:avLst/>
              <a:gdLst/>
              <a:ahLst/>
              <a:cxnLst/>
              <a:rect l="l" t="t" r="r" b="b"/>
              <a:pathLst>
                <a:path w="26995" h="18106" extrusionOk="0">
                  <a:moveTo>
                    <a:pt x="989" y="1"/>
                  </a:moveTo>
                  <a:cubicBezTo>
                    <a:pt x="406" y="1"/>
                    <a:pt x="6" y="462"/>
                    <a:pt x="3" y="1263"/>
                  </a:cubicBezTo>
                  <a:cubicBezTo>
                    <a:pt x="0" y="2394"/>
                    <a:pt x="794" y="3767"/>
                    <a:pt x="1778" y="4336"/>
                  </a:cubicBezTo>
                  <a:lnTo>
                    <a:pt x="3558" y="5363"/>
                  </a:lnTo>
                  <a:lnTo>
                    <a:pt x="23425" y="16833"/>
                  </a:lnTo>
                  <a:lnTo>
                    <a:pt x="25205" y="17861"/>
                  </a:lnTo>
                  <a:cubicBezTo>
                    <a:pt x="25493" y="18027"/>
                    <a:pt x="25765" y="18106"/>
                    <a:pt x="26006" y="18106"/>
                  </a:cubicBezTo>
                  <a:cubicBezTo>
                    <a:pt x="26589" y="18106"/>
                    <a:pt x="26988" y="17644"/>
                    <a:pt x="26991" y="16843"/>
                  </a:cubicBezTo>
                  <a:cubicBezTo>
                    <a:pt x="26994" y="15714"/>
                    <a:pt x="26202" y="14338"/>
                    <a:pt x="25217" y="13770"/>
                  </a:cubicBezTo>
                  <a:lnTo>
                    <a:pt x="23438" y="12743"/>
                  </a:lnTo>
                  <a:lnTo>
                    <a:pt x="3570" y="1273"/>
                  </a:lnTo>
                  <a:lnTo>
                    <a:pt x="1790" y="246"/>
                  </a:lnTo>
                  <a:cubicBezTo>
                    <a:pt x="1502" y="79"/>
                    <a:pt x="1230" y="1"/>
                    <a:pt x="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73"/>
            <p:cNvSpPr/>
            <p:nvPr/>
          </p:nvSpPr>
          <p:spPr>
            <a:xfrm>
              <a:off x="5084525" y="2022550"/>
              <a:ext cx="89425" cy="238950"/>
            </a:xfrm>
            <a:custGeom>
              <a:avLst/>
              <a:gdLst/>
              <a:ahLst/>
              <a:cxnLst/>
              <a:rect l="l" t="t" r="r" b="b"/>
              <a:pathLst>
                <a:path w="3577" h="9558" extrusionOk="0">
                  <a:moveTo>
                    <a:pt x="1001" y="1"/>
                  </a:moveTo>
                  <a:cubicBezTo>
                    <a:pt x="418" y="1"/>
                    <a:pt x="15" y="462"/>
                    <a:pt x="13" y="1262"/>
                  </a:cubicBezTo>
                  <a:lnTo>
                    <a:pt x="1" y="5456"/>
                  </a:lnTo>
                  <a:lnTo>
                    <a:pt x="1781" y="6484"/>
                  </a:lnTo>
                  <a:cubicBezTo>
                    <a:pt x="2766" y="7052"/>
                    <a:pt x="3558" y="8428"/>
                    <a:pt x="3555" y="9557"/>
                  </a:cubicBezTo>
                  <a:lnTo>
                    <a:pt x="3573" y="3318"/>
                  </a:lnTo>
                  <a:cubicBezTo>
                    <a:pt x="3576" y="2188"/>
                    <a:pt x="2783" y="812"/>
                    <a:pt x="1798" y="245"/>
                  </a:cubicBezTo>
                  <a:cubicBezTo>
                    <a:pt x="1512" y="79"/>
                    <a:pt x="1241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73"/>
            <p:cNvSpPr/>
            <p:nvPr/>
          </p:nvSpPr>
          <p:spPr>
            <a:xfrm>
              <a:off x="4498125" y="1871950"/>
              <a:ext cx="89575" cy="261050"/>
            </a:xfrm>
            <a:custGeom>
              <a:avLst/>
              <a:gdLst/>
              <a:ahLst/>
              <a:cxnLst/>
              <a:rect l="l" t="t" r="r" b="b"/>
              <a:pathLst>
                <a:path w="3583" h="10442" extrusionOk="0">
                  <a:moveTo>
                    <a:pt x="23" y="1"/>
                  </a:moveTo>
                  <a:cubicBezTo>
                    <a:pt x="23" y="1"/>
                    <a:pt x="23" y="1"/>
                    <a:pt x="23" y="2"/>
                  </a:cubicBezTo>
                  <a:lnTo>
                    <a:pt x="23" y="2"/>
                  </a:lnTo>
                  <a:lnTo>
                    <a:pt x="23" y="1"/>
                  </a:lnTo>
                  <a:close/>
                  <a:moveTo>
                    <a:pt x="23" y="2"/>
                  </a:moveTo>
                  <a:lnTo>
                    <a:pt x="2" y="7651"/>
                  </a:lnTo>
                  <a:cubicBezTo>
                    <a:pt x="1" y="8348"/>
                    <a:pt x="40" y="9045"/>
                    <a:pt x="120" y="9738"/>
                  </a:cubicBezTo>
                  <a:cubicBezTo>
                    <a:pt x="282" y="9362"/>
                    <a:pt x="590" y="9156"/>
                    <a:pt x="980" y="9156"/>
                  </a:cubicBezTo>
                  <a:cubicBezTo>
                    <a:pt x="1221" y="9156"/>
                    <a:pt x="1493" y="9234"/>
                    <a:pt x="1780" y="9400"/>
                  </a:cubicBezTo>
                  <a:lnTo>
                    <a:pt x="3582" y="10441"/>
                  </a:lnTo>
                  <a:cubicBezTo>
                    <a:pt x="3568" y="10194"/>
                    <a:pt x="3561" y="9949"/>
                    <a:pt x="3562" y="9706"/>
                  </a:cubicBezTo>
                  <a:lnTo>
                    <a:pt x="3578" y="4101"/>
                  </a:lnTo>
                  <a:lnTo>
                    <a:pt x="1797" y="3074"/>
                  </a:lnTo>
                  <a:cubicBezTo>
                    <a:pt x="814" y="2505"/>
                    <a:pt x="21" y="1132"/>
                    <a:pt x="2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73"/>
            <p:cNvSpPr/>
            <p:nvPr/>
          </p:nvSpPr>
          <p:spPr>
            <a:xfrm>
              <a:off x="4598325" y="3761825"/>
              <a:ext cx="108125" cy="139925"/>
            </a:xfrm>
            <a:custGeom>
              <a:avLst/>
              <a:gdLst/>
              <a:ahLst/>
              <a:cxnLst/>
              <a:rect l="l" t="t" r="r" b="b"/>
              <a:pathLst>
                <a:path w="4325" h="5597" extrusionOk="0">
                  <a:moveTo>
                    <a:pt x="9" y="1"/>
                  </a:moveTo>
                  <a:lnTo>
                    <a:pt x="0" y="3105"/>
                  </a:lnTo>
                  <a:lnTo>
                    <a:pt x="4315" y="5596"/>
                  </a:lnTo>
                  <a:lnTo>
                    <a:pt x="4324" y="249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73"/>
            <p:cNvSpPr/>
            <p:nvPr/>
          </p:nvSpPr>
          <p:spPr>
            <a:xfrm>
              <a:off x="4508750" y="3539325"/>
              <a:ext cx="288250" cy="243750"/>
            </a:xfrm>
            <a:custGeom>
              <a:avLst/>
              <a:gdLst/>
              <a:ahLst/>
              <a:cxnLst/>
              <a:rect l="l" t="t" r="r" b="b"/>
              <a:pathLst>
                <a:path w="11530" h="9750" extrusionOk="0">
                  <a:moveTo>
                    <a:pt x="9" y="1"/>
                  </a:moveTo>
                  <a:lnTo>
                    <a:pt x="1" y="3098"/>
                  </a:lnTo>
                  <a:lnTo>
                    <a:pt x="11521" y="9749"/>
                  </a:lnTo>
                  <a:lnTo>
                    <a:pt x="11529" y="665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73"/>
            <p:cNvSpPr/>
            <p:nvPr/>
          </p:nvSpPr>
          <p:spPr>
            <a:xfrm>
              <a:off x="4762425" y="3856575"/>
              <a:ext cx="342350" cy="275150"/>
            </a:xfrm>
            <a:custGeom>
              <a:avLst/>
              <a:gdLst/>
              <a:ahLst/>
              <a:cxnLst/>
              <a:rect l="l" t="t" r="r" b="b"/>
              <a:pathLst>
                <a:path w="13694" h="11006" extrusionOk="0">
                  <a:moveTo>
                    <a:pt x="10" y="0"/>
                  </a:moveTo>
                  <a:lnTo>
                    <a:pt x="1" y="3105"/>
                  </a:lnTo>
                  <a:lnTo>
                    <a:pt x="13685" y="11006"/>
                  </a:lnTo>
                  <a:lnTo>
                    <a:pt x="13694" y="790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73"/>
            <p:cNvSpPr/>
            <p:nvPr/>
          </p:nvSpPr>
          <p:spPr>
            <a:xfrm>
              <a:off x="4852975" y="3738050"/>
              <a:ext cx="252300" cy="223000"/>
            </a:xfrm>
            <a:custGeom>
              <a:avLst/>
              <a:gdLst/>
              <a:ahLst/>
              <a:cxnLst/>
              <a:rect l="l" t="t" r="r" b="b"/>
              <a:pathLst>
                <a:path w="10092" h="8920" extrusionOk="0">
                  <a:moveTo>
                    <a:pt x="9" y="1"/>
                  </a:moveTo>
                  <a:lnTo>
                    <a:pt x="0" y="3099"/>
                  </a:lnTo>
                  <a:lnTo>
                    <a:pt x="10082" y="8919"/>
                  </a:lnTo>
                  <a:lnTo>
                    <a:pt x="10091" y="582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oogle Shape;2723;p86">
            <a:extLst>
              <a:ext uri="{FF2B5EF4-FFF2-40B4-BE49-F238E27FC236}">
                <a16:creationId xmlns:a16="http://schemas.microsoft.com/office/drawing/2014/main" id="{5ED4465F-179F-3AAB-BBF8-73DA5762ECDC}"/>
              </a:ext>
            </a:extLst>
          </p:cNvPr>
          <p:cNvGrpSpPr/>
          <p:nvPr/>
        </p:nvGrpSpPr>
        <p:grpSpPr>
          <a:xfrm>
            <a:off x="5375521" y="2891635"/>
            <a:ext cx="3488606" cy="1816431"/>
            <a:chOff x="806350" y="1516825"/>
            <a:chExt cx="3137800" cy="1633775"/>
          </a:xfrm>
        </p:grpSpPr>
        <p:sp>
          <p:nvSpPr>
            <p:cNvPr id="58" name="Google Shape;2724;p86">
              <a:extLst>
                <a:ext uri="{FF2B5EF4-FFF2-40B4-BE49-F238E27FC236}">
                  <a16:creationId xmlns:a16="http://schemas.microsoft.com/office/drawing/2014/main" id="{0F9AE2DD-0A98-54E8-D37D-C1BE77F1DA5E}"/>
                </a:ext>
              </a:extLst>
            </p:cNvPr>
            <p:cNvSpPr/>
            <p:nvPr/>
          </p:nvSpPr>
          <p:spPr>
            <a:xfrm>
              <a:off x="3106275" y="2988975"/>
              <a:ext cx="539650" cy="60200"/>
            </a:xfrm>
            <a:custGeom>
              <a:avLst/>
              <a:gdLst/>
              <a:ahLst/>
              <a:cxnLst/>
              <a:rect l="l" t="t" r="r" b="b"/>
              <a:pathLst>
                <a:path w="21586" h="2408" extrusionOk="0">
                  <a:moveTo>
                    <a:pt x="10793" y="0"/>
                  </a:moveTo>
                  <a:cubicBezTo>
                    <a:pt x="4843" y="0"/>
                    <a:pt x="1" y="541"/>
                    <a:pt x="1" y="1217"/>
                  </a:cubicBezTo>
                  <a:cubicBezTo>
                    <a:pt x="1" y="1866"/>
                    <a:pt x="4843" y="2407"/>
                    <a:pt x="10793" y="2407"/>
                  </a:cubicBezTo>
                  <a:cubicBezTo>
                    <a:pt x="16744" y="2407"/>
                    <a:pt x="21586" y="1866"/>
                    <a:pt x="21586" y="1217"/>
                  </a:cubicBezTo>
                  <a:cubicBezTo>
                    <a:pt x="21586" y="541"/>
                    <a:pt x="16744" y="0"/>
                    <a:pt x="107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725;p86">
              <a:extLst>
                <a:ext uri="{FF2B5EF4-FFF2-40B4-BE49-F238E27FC236}">
                  <a16:creationId xmlns:a16="http://schemas.microsoft.com/office/drawing/2014/main" id="{7CBCC632-528D-2175-0DDF-2E0F6AD42F3A}"/>
                </a:ext>
              </a:extLst>
            </p:cNvPr>
            <p:cNvSpPr/>
            <p:nvPr/>
          </p:nvSpPr>
          <p:spPr>
            <a:xfrm>
              <a:off x="1240575" y="2943650"/>
              <a:ext cx="2307300" cy="160300"/>
            </a:xfrm>
            <a:custGeom>
              <a:avLst/>
              <a:gdLst/>
              <a:ahLst/>
              <a:cxnLst/>
              <a:rect l="l" t="t" r="r" b="b"/>
              <a:pathLst>
                <a:path w="92292" h="6412" extrusionOk="0">
                  <a:moveTo>
                    <a:pt x="46146" y="1"/>
                  </a:moveTo>
                  <a:cubicBezTo>
                    <a:pt x="20666" y="1"/>
                    <a:pt x="0" y="1434"/>
                    <a:pt x="0" y="3220"/>
                  </a:cubicBezTo>
                  <a:cubicBezTo>
                    <a:pt x="0" y="4978"/>
                    <a:pt x="20666" y="6411"/>
                    <a:pt x="46146" y="6411"/>
                  </a:cubicBezTo>
                  <a:cubicBezTo>
                    <a:pt x="71626" y="6411"/>
                    <a:pt x="92292" y="4978"/>
                    <a:pt x="92292" y="3220"/>
                  </a:cubicBezTo>
                  <a:cubicBezTo>
                    <a:pt x="92292" y="1434"/>
                    <a:pt x="71626" y="1"/>
                    <a:pt x="46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726;p86">
              <a:extLst>
                <a:ext uri="{FF2B5EF4-FFF2-40B4-BE49-F238E27FC236}">
                  <a16:creationId xmlns:a16="http://schemas.microsoft.com/office/drawing/2014/main" id="{5E85B8A2-3F1A-54AE-DEE4-CFCB54C9C447}"/>
                </a:ext>
              </a:extLst>
            </p:cNvPr>
            <p:cNvSpPr/>
            <p:nvPr/>
          </p:nvSpPr>
          <p:spPr>
            <a:xfrm>
              <a:off x="1054600" y="2982200"/>
              <a:ext cx="539675" cy="60875"/>
            </a:xfrm>
            <a:custGeom>
              <a:avLst/>
              <a:gdLst/>
              <a:ahLst/>
              <a:cxnLst/>
              <a:rect l="l" t="t" r="r" b="b"/>
              <a:pathLst>
                <a:path w="21587" h="2435" extrusionOk="0">
                  <a:moveTo>
                    <a:pt x="10794" y="1"/>
                  </a:moveTo>
                  <a:cubicBezTo>
                    <a:pt x="4843" y="1"/>
                    <a:pt x="1" y="542"/>
                    <a:pt x="1" y="1218"/>
                  </a:cubicBezTo>
                  <a:cubicBezTo>
                    <a:pt x="1" y="1867"/>
                    <a:pt x="4843" y="2435"/>
                    <a:pt x="10794" y="2435"/>
                  </a:cubicBezTo>
                  <a:cubicBezTo>
                    <a:pt x="16744" y="2435"/>
                    <a:pt x="21586" y="1867"/>
                    <a:pt x="21586" y="1218"/>
                  </a:cubicBezTo>
                  <a:cubicBezTo>
                    <a:pt x="21586" y="542"/>
                    <a:pt x="16744" y="1"/>
                    <a:pt x="107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727;p86">
              <a:extLst>
                <a:ext uri="{FF2B5EF4-FFF2-40B4-BE49-F238E27FC236}">
                  <a16:creationId xmlns:a16="http://schemas.microsoft.com/office/drawing/2014/main" id="{572513EE-83E9-5168-CBA2-AA3C6714F0AE}"/>
                </a:ext>
              </a:extLst>
            </p:cNvPr>
            <p:cNvSpPr/>
            <p:nvPr/>
          </p:nvSpPr>
          <p:spPr>
            <a:xfrm>
              <a:off x="3306450" y="2928775"/>
              <a:ext cx="637700" cy="71700"/>
            </a:xfrm>
            <a:custGeom>
              <a:avLst/>
              <a:gdLst/>
              <a:ahLst/>
              <a:cxnLst/>
              <a:rect l="l" t="t" r="r" b="b"/>
              <a:pathLst>
                <a:path w="25508" h="2868" extrusionOk="0">
                  <a:moveTo>
                    <a:pt x="12740" y="1"/>
                  </a:moveTo>
                  <a:cubicBezTo>
                    <a:pt x="5708" y="1"/>
                    <a:pt x="0" y="650"/>
                    <a:pt x="0" y="1434"/>
                  </a:cubicBezTo>
                  <a:cubicBezTo>
                    <a:pt x="0" y="2219"/>
                    <a:pt x="5708" y="2868"/>
                    <a:pt x="12740" y="2868"/>
                  </a:cubicBezTo>
                  <a:cubicBezTo>
                    <a:pt x="19800" y="2868"/>
                    <a:pt x="25508" y="2219"/>
                    <a:pt x="25508" y="1434"/>
                  </a:cubicBezTo>
                  <a:cubicBezTo>
                    <a:pt x="25508" y="677"/>
                    <a:pt x="19773" y="1"/>
                    <a:pt x="12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728;p86">
              <a:extLst>
                <a:ext uri="{FF2B5EF4-FFF2-40B4-BE49-F238E27FC236}">
                  <a16:creationId xmlns:a16="http://schemas.microsoft.com/office/drawing/2014/main" id="{7059D07B-FFC5-8243-9B35-1DA5FC729A01}"/>
                </a:ext>
              </a:extLst>
            </p:cNvPr>
            <p:cNvSpPr/>
            <p:nvPr/>
          </p:nvSpPr>
          <p:spPr>
            <a:xfrm>
              <a:off x="3170025" y="2467500"/>
              <a:ext cx="688925" cy="501200"/>
            </a:xfrm>
            <a:custGeom>
              <a:avLst/>
              <a:gdLst/>
              <a:ahLst/>
              <a:cxnLst/>
              <a:rect l="l" t="t" r="r" b="b"/>
              <a:pathLst>
                <a:path w="27557" h="20048" extrusionOk="0">
                  <a:moveTo>
                    <a:pt x="16087" y="0"/>
                  </a:moveTo>
                  <a:cubicBezTo>
                    <a:pt x="13889" y="0"/>
                    <a:pt x="10705" y="11852"/>
                    <a:pt x="10705" y="11852"/>
                  </a:cubicBezTo>
                  <a:cubicBezTo>
                    <a:pt x="10705" y="11852"/>
                    <a:pt x="9542" y="5928"/>
                    <a:pt x="8162" y="3304"/>
                  </a:cubicBezTo>
                  <a:cubicBezTo>
                    <a:pt x="8029" y="3053"/>
                    <a:pt x="7844" y="2936"/>
                    <a:pt x="7620" y="2936"/>
                  </a:cubicBezTo>
                  <a:cubicBezTo>
                    <a:pt x="5521" y="2936"/>
                    <a:pt x="1" y="13181"/>
                    <a:pt x="1589" y="20048"/>
                  </a:cubicBezTo>
                  <a:lnTo>
                    <a:pt x="27015" y="20048"/>
                  </a:lnTo>
                  <a:cubicBezTo>
                    <a:pt x="27015" y="20048"/>
                    <a:pt x="27556" y="16315"/>
                    <a:pt x="25041" y="11284"/>
                  </a:cubicBezTo>
                  <a:cubicBezTo>
                    <a:pt x="24569" y="10346"/>
                    <a:pt x="24011" y="9965"/>
                    <a:pt x="23416" y="9965"/>
                  </a:cubicBezTo>
                  <a:cubicBezTo>
                    <a:pt x="20834" y="9965"/>
                    <a:pt x="17548" y="17126"/>
                    <a:pt x="17548" y="17126"/>
                  </a:cubicBezTo>
                  <a:cubicBezTo>
                    <a:pt x="17548" y="17126"/>
                    <a:pt x="19036" y="4711"/>
                    <a:pt x="16899" y="680"/>
                  </a:cubicBezTo>
                  <a:cubicBezTo>
                    <a:pt x="16652" y="209"/>
                    <a:pt x="16378" y="0"/>
                    <a:pt x="16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729;p86">
              <a:extLst>
                <a:ext uri="{FF2B5EF4-FFF2-40B4-BE49-F238E27FC236}">
                  <a16:creationId xmlns:a16="http://schemas.microsoft.com/office/drawing/2014/main" id="{5B5EB2B6-8957-F44C-228A-B11AB94A60DF}"/>
                </a:ext>
              </a:extLst>
            </p:cNvPr>
            <p:cNvSpPr/>
            <p:nvPr/>
          </p:nvSpPr>
          <p:spPr>
            <a:xfrm>
              <a:off x="3305775" y="2700900"/>
              <a:ext cx="40600" cy="269150"/>
            </a:xfrm>
            <a:custGeom>
              <a:avLst/>
              <a:gdLst/>
              <a:ahLst/>
              <a:cxnLst/>
              <a:rect l="l" t="t" r="r" b="b"/>
              <a:pathLst>
                <a:path w="1624" h="10766" extrusionOk="0">
                  <a:moveTo>
                    <a:pt x="1353" y="0"/>
                  </a:moveTo>
                  <a:cubicBezTo>
                    <a:pt x="0" y="2110"/>
                    <a:pt x="731" y="10333"/>
                    <a:pt x="758" y="10657"/>
                  </a:cubicBezTo>
                  <a:lnTo>
                    <a:pt x="1055" y="10766"/>
                  </a:lnTo>
                  <a:cubicBezTo>
                    <a:pt x="1055" y="10685"/>
                    <a:pt x="298" y="2272"/>
                    <a:pt x="1623" y="189"/>
                  </a:cubicBezTo>
                  <a:lnTo>
                    <a:pt x="1353" y="0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730;p86">
              <a:extLst>
                <a:ext uri="{FF2B5EF4-FFF2-40B4-BE49-F238E27FC236}">
                  <a16:creationId xmlns:a16="http://schemas.microsoft.com/office/drawing/2014/main" id="{FBFE690D-8276-A17F-CE68-1EA7E5376A69}"/>
                </a:ext>
              </a:extLst>
            </p:cNvPr>
            <p:cNvSpPr/>
            <p:nvPr/>
          </p:nvSpPr>
          <p:spPr>
            <a:xfrm>
              <a:off x="3283450" y="2788800"/>
              <a:ext cx="42625" cy="81175"/>
            </a:xfrm>
            <a:custGeom>
              <a:avLst/>
              <a:gdLst/>
              <a:ahLst/>
              <a:cxnLst/>
              <a:rect l="l" t="t" r="r" b="b"/>
              <a:pathLst>
                <a:path w="1705" h="3247" extrusionOk="0">
                  <a:moveTo>
                    <a:pt x="28" y="1"/>
                  </a:moveTo>
                  <a:cubicBezTo>
                    <a:pt x="1" y="1055"/>
                    <a:pt x="1407" y="3165"/>
                    <a:pt x="1461" y="3246"/>
                  </a:cubicBezTo>
                  <a:lnTo>
                    <a:pt x="1705" y="3219"/>
                  </a:lnTo>
                  <a:cubicBezTo>
                    <a:pt x="1678" y="3192"/>
                    <a:pt x="298" y="1137"/>
                    <a:pt x="325" y="109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731;p86">
              <a:extLst>
                <a:ext uri="{FF2B5EF4-FFF2-40B4-BE49-F238E27FC236}">
                  <a16:creationId xmlns:a16="http://schemas.microsoft.com/office/drawing/2014/main" id="{034E5680-2F6A-3E31-268E-C69B45D62EC2}"/>
                </a:ext>
              </a:extLst>
            </p:cNvPr>
            <p:cNvSpPr/>
            <p:nvPr/>
          </p:nvSpPr>
          <p:spPr>
            <a:xfrm>
              <a:off x="3322000" y="2748900"/>
              <a:ext cx="60200" cy="38575"/>
            </a:xfrm>
            <a:custGeom>
              <a:avLst/>
              <a:gdLst/>
              <a:ahLst/>
              <a:cxnLst/>
              <a:rect l="l" t="t" r="r" b="b"/>
              <a:pathLst>
                <a:path w="2408" h="1543" extrusionOk="0">
                  <a:moveTo>
                    <a:pt x="2110" y="1"/>
                  </a:moveTo>
                  <a:cubicBezTo>
                    <a:pt x="1813" y="596"/>
                    <a:pt x="28" y="1299"/>
                    <a:pt x="0" y="1299"/>
                  </a:cubicBezTo>
                  <a:lnTo>
                    <a:pt x="217" y="1542"/>
                  </a:lnTo>
                  <a:cubicBezTo>
                    <a:pt x="298" y="1515"/>
                    <a:pt x="2083" y="812"/>
                    <a:pt x="2408" y="163"/>
                  </a:cubicBezTo>
                  <a:lnTo>
                    <a:pt x="2110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732;p86">
              <a:extLst>
                <a:ext uri="{FF2B5EF4-FFF2-40B4-BE49-F238E27FC236}">
                  <a16:creationId xmlns:a16="http://schemas.microsoft.com/office/drawing/2014/main" id="{53C47156-4F34-C6FA-5E6A-966B3D7CFDBA}"/>
                </a:ext>
              </a:extLst>
            </p:cNvPr>
            <p:cNvSpPr/>
            <p:nvPr/>
          </p:nvSpPr>
          <p:spPr>
            <a:xfrm>
              <a:off x="3491050" y="2670450"/>
              <a:ext cx="60900" cy="300275"/>
            </a:xfrm>
            <a:custGeom>
              <a:avLst/>
              <a:gdLst/>
              <a:ahLst/>
              <a:cxnLst/>
              <a:rect l="l" t="t" r="r" b="b"/>
              <a:pathLst>
                <a:path w="2436" h="12011" extrusionOk="0">
                  <a:moveTo>
                    <a:pt x="2165" y="1"/>
                  </a:moveTo>
                  <a:cubicBezTo>
                    <a:pt x="1002" y="1516"/>
                    <a:pt x="28" y="11443"/>
                    <a:pt x="1" y="11875"/>
                  </a:cubicBezTo>
                  <a:lnTo>
                    <a:pt x="298" y="12011"/>
                  </a:lnTo>
                  <a:cubicBezTo>
                    <a:pt x="298" y="11903"/>
                    <a:pt x="1299" y="1678"/>
                    <a:pt x="2435" y="190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733;p86">
              <a:extLst>
                <a:ext uri="{FF2B5EF4-FFF2-40B4-BE49-F238E27FC236}">
                  <a16:creationId xmlns:a16="http://schemas.microsoft.com/office/drawing/2014/main" id="{1B4F9BC8-329A-B4B6-840C-352927ED077F}"/>
                </a:ext>
              </a:extLst>
            </p:cNvPr>
            <p:cNvSpPr/>
            <p:nvPr/>
          </p:nvSpPr>
          <p:spPr>
            <a:xfrm>
              <a:off x="3460625" y="2847625"/>
              <a:ext cx="42625" cy="74425"/>
            </a:xfrm>
            <a:custGeom>
              <a:avLst/>
              <a:gdLst/>
              <a:ahLst/>
              <a:cxnLst/>
              <a:rect l="l" t="t" r="r" b="b"/>
              <a:pathLst>
                <a:path w="1705" h="2977" extrusionOk="0">
                  <a:moveTo>
                    <a:pt x="1" y="1"/>
                  </a:moveTo>
                  <a:lnTo>
                    <a:pt x="1434" y="2976"/>
                  </a:lnTo>
                  <a:lnTo>
                    <a:pt x="1705" y="2976"/>
                  </a:lnTo>
                  <a:lnTo>
                    <a:pt x="271" y="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734;p86">
              <a:extLst>
                <a:ext uri="{FF2B5EF4-FFF2-40B4-BE49-F238E27FC236}">
                  <a16:creationId xmlns:a16="http://schemas.microsoft.com/office/drawing/2014/main" id="{ADC29663-5EED-471D-C814-B4BCBCD1D6F7}"/>
                </a:ext>
              </a:extLst>
            </p:cNvPr>
            <p:cNvSpPr/>
            <p:nvPr/>
          </p:nvSpPr>
          <p:spPr>
            <a:xfrm>
              <a:off x="3507275" y="2799625"/>
              <a:ext cx="58875" cy="42625"/>
            </a:xfrm>
            <a:custGeom>
              <a:avLst/>
              <a:gdLst/>
              <a:ahLst/>
              <a:cxnLst/>
              <a:rect l="l" t="t" r="r" b="b"/>
              <a:pathLst>
                <a:path w="2355" h="1705" extrusionOk="0">
                  <a:moveTo>
                    <a:pt x="2084" y="0"/>
                  </a:moveTo>
                  <a:cubicBezTo>
                    <a:pt x="1651" y="920"/>
                    <a:pt x="1" y="1461"/>
                    <a:pt x="1" y="1461"/>
                  </a:cubicBezTo>
                  <a:lnTo>
                    <a:pt x="217" y="1704"/>
                  </a:lnTo>
                  <a:cubicBezTo>
                    <a:pt x="298" y="1677"/>
                    <a:pt x="1921" y="1136"/>
                    <a:pt x="2354" y="190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735;p86">
              <a:extLst>
                <a:ext uri="{FF2B5EF4-FFF2-40B4-BE49-F238E27FC236}">
                  <a16:creationId xmlns:a16="http://schemas.microsoft.com/office/drawing/2014/main" id="{B6960ADF-FC9F-1F6B-981D-66631C228FE2}"/>
                </a:ext>
              </a:extLst>
            </p:cNvPr>
            <p:cNvSpPr/>
            <p:nvPr/>
          </p:nvSpPr>
          <p:spPr>
            <a:xfrm>
              <a:off x="3496475" y="2671125"/>
              <a:ext cx="31800" cy="76450"/>
            </a:xfrm>
            <a:custGeom>
              <a:avLst/>
              <a:gdLst/>
              <a:ahLst/>
              <a:cxnLst/>
              <a:rect l="l" t="t" r="r" b="b"/>
              <a:pathLst>
                <a:path w="1272" h="3058" extrusionOk="0">
                  <a:moveTo>
                    <a:pt x="217" y="1"/>
                  </a:moveTo>
                  <a:cubicBezTo>
                    <a:pt x="0" y="1029"/>
                    <a:pt x="974" y="2976"/>
                    <a:pt x="1028" y="3058"/>
                  </a:cubicBezTo>
                  <a:lnTo>
                    <a:pt x="1271" y="3058"/>
                  </a:lnTo>
                  <a:cubicBezTo>
                    <a:pt x="1271" y="3058"/>
                    <a:pt x="298" y="1110"/>
                    <a:pt x="487" y="1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736;p86">
              <a:extLst>
                <a:ext uri="{FF2B5EF4-FFF2-40B4-BE49-F238E27FC236}">
                  <a16:creationId xmlns:a16="http://schemas.microsoft.com/office/drawing/2014/main" id="{23582000-B8C6-4B8C-DDB3-3E83846C4ACF}"/>
                </a:ext>
              </a:extLst>
            </p:cNvPr>
            <p:cNvSpPr/>
            <p:nvPr/>
          </p:nvSpPr>
          <p:spPr>
            <a:xfrm>
              <a:off x="3721650" y="2794200"/>
              <a:ext cx="35875" cy="176525"/>
            </a:xfrm>
            <a:custGeom>
              <a:avLst/>
              <a:gdLst/>
              <a:ahLst/>
              <a:cxnLst/>
              <a:rect l="l" t="t" r="r" b="b"/>
              <a:pathLst>
                <a:path w="1435" h="7061" extrusionOk="0">
                  <a:moveTo>
                    <a:pt x="1164" y="1"/>
                  </a:moveTo>
                  <a:cubicBezTo>
                    <a:pt x="1" y="1435"/>
                    <a:pt x="271" y="6709"/>
                    <a:pt x="271" y="6953"/>
                  </a:cubicBezTo>
                  <a:lnTo>
                    <a:pt x="569" y="7061"/>
                  </a:lnTo>
                  <a:cubicBezTo>
                    <a:pt x="569" y="6980"/>
                    <a:pt x="298" y="1570"/>
                    <a:pt x="1434" y="217"/>
                  </a:cubicBezTo>
                  <a:lnTo>
                    <a:pt x="1164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737;p86">
              <a:extLst>
                <a:ext uri="{FF2B5EF4-FFF2-40B4-BE49-F238E27FC236}">
                  <a16:creationId xmlns:a16="http://schemas.microsoft.com/office/drawing/2014/main" id="{85599CCE-71FD-DD9F-E009-252B21CDA57E}"/>
                </a:ext>
              </a:extLst>
            </p:cNvPr>
            <p:cNvSpPr/>
            <p:nvPr/>
          </p:nvSpPr>
          <p:spPr>
            <a:xfrm>
              <a:off x="3728400" y="2876025"/>
              <a:ext cx="44675" cy="37900"/>
            </a:xfrm>
            <a:custGeom>
              <a:avLst/>
              <a:gdLst/>
              <a:ahLst/>
              <a:cxnLst/>
              <a:rect l="l" t="t" r="r" b="b"/>
              <a:pathLst>
                <a:path w="1787" h="1516" extrusionOk="0">
                  <a:moveTo>
                    <a:pt x="1516" y="1"/>
                  </a:moveTo>
                  <a:cubicBezTo>
                    <a:pt x="1056" y="488"/>
                    <a:pt x="569" y="921"/>
                    <a:pt x="1" y="1299"/>
                  </a:cubicBezTo>
                  <a:lnTo>
                    <a:pt x="244" y="1516"/>
                  </a:lnTo>
                  <a:cubicBezTo>
                    <a:pt x="812" y="1137"/>
                    <a:pt x="1326" y="677"/>
                    <a:pt x="1786" y="190"/>
                  </a:cubicBezTo>
                  <a:lnTo>
                    <a:pt x="1516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738;p86">
              <a:extLst>
                <a:ext uri="{FF2B5EF4-FFF2-40B4-BE49-F238E27FC236}">
                  <a16:creationId xmlns:a16="http://schemas.microsoft.com/office/drawing/2014/main" id="{523342F2-95A7-0526-23E9-68ECD07FF06A}"/>
                </a:ext>
              </a:extLst>
            </p:cNvPr>
            <p:cNvSpPr/>
            <p:nvPr/>
          </p:nvSpPr>
          <p:spPr>
            <a:xfrm>
              <a:off x="3711500" y="2794200"/>
              <a:ext cx="27750" cy="60900"/>
            </a:xfrm>
            <a:custGeom>
              <a:avLst/>
              <a:gdLst/>
              <a:ahLst/>
              <a:cxnLst/>
              <a:rect l="l" t="t" r="r" b="b"/>
              <a:pathLst>
                <a:path w="1110" h="2436" extrusionOk="0">
                  <a:moveTo>
                    <a:pt x="190" y="1"/>
                  </a:moveTo>
                  <a:lnTo>
                    <a:pt x="190" y="1"/>
                  </a:lnTo>
                  <a:cubicBezTo>
                    <a:pt x="1" y="758"/>
                    <a:pt x="812" y="2354"/>
                    <a:pt x="839" y="2408"/>
                  </a:cubicBezTo>
                  <a:lnTo>
                    <a:pt x="1110" y="2435"/>
                  </a:lnTo>
                  <a:cubicBezTo>
                    <a:pt x="1110" y="2408"/>
                    <a:pt x="325" y="839"/>
                    <a:pt x="488" y="163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739;p86">
              <a:extLst>
                <a:ext uri="{FF2B5EF4-FFF2-40B4-BE49-F238E27FC236}">
                  <a16:creationId xmlns:a16="http://schemas.microsoft.com/office/drawing/2014/main" id="{B9B40413-E7C0-48FA-FCF1-D6A1982820CA}"/>
                </a:ext>
              </a:extLst>
            </p:cNvPr>
            <p:cNvSpPr/>
            <p:nvPr/>
          </p:nvSpPr>
          <p:spPr>
            <a:xfrm>
              <a:off x="1240025" y="2467500"/>
              <a:ext cx="688300" cy="501200"/>
            </a:xfrm>
            <a:custGeom>
              <a:avLst/>
              <a:gdLst/>
              <a:ahLst/>
              <a:cxnLst/>
              <a:rect l="l" t="t" r="r" b="b"/>
              <a:pathLst>
                <a:path w="27532" h="20048" extrusionOk="0">
                  <a:moveTo>
                    <a:pt x="16080" y="0"/>
                  </a:moveTo>
                  <a:cubicBezTo>
                    <a:pt x="13864" y="0"/>
                    <a:pt x="10680" y="11852"/>
                    <a:pt x="10680" y="11852"/>
                  </a:cubicBezTo>
                  <a:cubicBezTo>
                    <a:pt x="10680" y="11852"/>
                    <a:pt x="9517" y="5928"/>
                    <a:pt x="8137" y="3304"/>
                  </a:cubicBezTo>
                  <a:cubicBezTo>
                    <a:pt x="8001" y="3053"/>
                    <a:pt x="7814" y="2936"/>
                    <a:pt x="7589" y="2936"/>
                  </a:cubicBezTo>
                  <a:cubicBezTo>
                    <a:pt x="5479" y="2936"/>
                    <a:pt x="0" y="13181"/>
                    <a:pt x="1564" y="20048"/>
                  </a:cubicBezTo>
                  <a:lnTo>
                    <a:pt x="26990" y="20048"/>
                  </a:lnTo>
                  <a:cubicBezTo>
                    <a:pt x="26990" y="20048"/>
                    <a:pt x="27531" y="16315"/>
                    <a:pt x="25016" y="11284"/>
                  </a:cubicBezTo>
                  <a:cubicBezTo>
                    <a:pt x="24544" y="10346"/>
                    <a:pt x="23986" y="9965"/>
                    <a:pt x="23391" y="9965"/>
                  </a:cubicBezTo>
                  <a:cubicBezTo>
                    <a:pt x="20809" y="9965"/>
                    <a:pt x="17523" y="17126"/>
                    <a:pt x="17523" y="17126"/>
                  </a:cubicBezTo>
                  <a:cubicBezTo>
                    <a:pt x="17523" y="17126"/>
                    <a:pt x="19011" y="4711"/>
                    <a:pt x="16901" y="680"/>
                  </a:cubicBezTo>
                  <a:cubicBezTo>
                    <a:pt x="16651" y="209"/>
                    <a:pt x="16374" y="0"/>
                    <a:pt x="16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740;p86">
              <a:extLst>
                <a:ext uri="{FF2B5EF4-FFF2-40B4-BE49-F238E27FC236}">
                  <a16:creationId xmlns:a16="http://schemas.microsoft.com/office/drawing/2014/main" id="{EA88831B-86D0-65C2-AECF-37EB554F6F27}"/>
                </a:ext>
              </a:extLst>
            </p:cNvPr>
            <p:cNvSpPr/>
            <p:nvPr/>
          </p:nvSpPr>
          <p:spPr>
            <a:xfrm>
              <a:off x="1375150" y="2700900"/>
              <a:ext cx="40600" cy="269150"/>
            </a:xfrm>
            <a:custGeom>
              <a:avLst/>
              <a:gdLst/>
              <a:ahLst/>
              <a:cxnLst/>
              <a:rect l="l" t="t" r="r" b="b"/>
              <a:pathLst>
                <a:path w="1624" h="10766" extrusionOk="0">
                  <a:moveTo>
                    <a:pt x="1353" y="0"/>
                  </a:moveTo>
                  <a:cubicBezTo>
                    <a:pt x="0" y="2110"/>
                    <a:pt x="758" y="10333"/>
                    <a:pt x="785" y="10657"/>
                  </a:cubicBezTo>
                  <a:lnTo>
                    <a:pt x="1055" y="10766"/>
                  </a:lnTo>
                  <a:cubicBezTo>
                    <a:pt x="1055" y="10685"/>
                    <a:pt x="298" y="2272"/>
                    <a:pt x="1623" y="189"/>
                  </a:cubicBezTo>
                  <a:lnTo>
                    <a:pt x="1353" y="0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741;p86">
              <a:extLst>
                <a:ext uri="{FF2B5EF4-FFF2-40B4-BE49-F238E27FC236}">
                  <a16:creationId xmlns:a16="http://schemas.microsoft.com/office/drawing/2014/main" id="{4A1B77BE-071B-36F0-CD8A-2A0F37E1DF4D}"/>
                </a:ext>
              </a:extLst>
            </p:cNvPr>
            <p:cNvSpPr/>
            <p:nvPr/>
          </p:nvSpPr>
          <p:spPr>
            <a:xfrm>
              <a:off x="1352825" y="2788800"/>
              <a:ext cx="43300" cy="81175"/>
            </a:xfrm>
            <a:custGeom>
              <a:avLst/>
              <a:gdLst/>
              <a:ahLst/>
              <a:cxnLst/>
              <a:rect l="l" t="t" r="r" b="b"/>
              <a:pathLst>
                <a:path w="1732" h="3247" extrusionOk="0">
                  <a:moveTo>
                    <a:pt x="55" y="1"/>
                  </a:moveTo>
                  <a:lnTo>
                    <a:pt x="55" y="1"/>
                  </a:lnTo>
                  <a:cubicBezTo>
                    <a:pt x="1" y="1055"/>
                    <a:pt x="1434" y="3165"/>
                    <a:pt x="1488" y="3246"/>
                  </a:cubicBezTo>
                  <a:lnTo>
                    <a:pt x="1732" y="3219"/>
                  </a:lnTo>
                  <a:cubicBezTo>
                    <a:pt x="1705" y="3192"/>
                    <a:pt x="298" y="1137"/>
                    <a:pt x="325" y="109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742;p86">
              <a:extLst>
                <a:ext uri="{FF2B5EF4-FFF2-40B4-BE49-F238E27FC236}">
                  <a16:creationId xmlns:a16="http://schemas.microsoft.com/office/drawing/2014/main" id="{6FBB1919-B994-15DF-271F-B9556C370E51}"/>
                </a:ext>
              </a:extLst>
            </p:cNvPr>
            <p:cNvSpPr/>
            <p:nvPr/>
          </p:nvSpPr>
          <p:spPr>
            <a:xfrm>
              <a:off x="1391375" y="2748900"/>
              <a:ext cx="60200" cy="38575"/>
            </a:xfrm>
            <a:custGeom>
              <a:avLst/>
              <a:gdLst/>
              <a:ahLst/>
              <a:cxnLst/>
              <a:rect l="l" t="t" r="r" b="b"/>
              <a:pathLst>
                <a:path w="2408" h="1543" extrusionOk="0">
                  <a:moveTo>
                    <a:pt x="2137" y="1"/>
                  </a:moveTo>
                  <a:cubicBezTo>
                    <a:pt x="1840" y="596"/>
                    <a:pt x="27" y="1299"/>
                    <a:pt x="0" y="1299"/>
                  </a:cubicBezTo>
                  <a:lnTo>
                    <a:pt x="217" y="1542"/>
                  </a:lnTo>
                  <a:cubicBezTo>
                    <a:pt x="298" y="1515"/>
                    <a:pt x="2083" y="812"/>
                    <a:pt x="2408" y="163"/>
                  </a:cubicBezTo>
                  <a:lnTo>
                    <a:pt x="2137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743;p86">
              <a:extLst>
                <a:ext uri="{FF2B5EF4-FFF2-40B4-BE49-F238E27FC236}">
                  <a16:creationId xmlns:a16="http://schemas.microsoft.com/office/drawing/2014/main" id="{BA392386-17F4-5858-2228-7F307B43FC40}"/>
                </a:ext>
              </a:extLst>
            </p:cNvPr>
            <p:cNvSpPr/>
            <p:nvPr/>
          </p:nvSpPr>
          <p:spPr>
            <a:xfrm>
              <a:off x="1560425" y="2670450"/>
              <a:ext cx="60900" cy="300275"/>
            </a:xfrm>
            <a:custGeom>
              <a:avLst/>
              <a:gdLst/>
              <a:ahLst/>
              <a:cxnLst/>
              <a:rect l="l" t="t" r="r" b="b"/>
              <a:pathLst>
                <a:path w="2436" h="12011" extrusionOk="0">
                  <a:moveTo>
                    <a:pt x="2165" y="1"/>
                  </a:moveTo>
                  <a:cubicBezTo>
                    <a:pt x="1029" y="1516"/>
                    <a:pt x="55" y="11443"/>
                    <a:pt x="1" y="11875"/>
                  </a:cubicBezTo>
                  <a:lnTo>
                    <a:pt x="298" y="12011"/>
                  </a:lnTo>
                  <a:cubicBezTo>
                    <a:pt x="298" y="11903"/>
                    <a:pt x="1299" y="1678"/>
                    <a:pt x="2435" y="190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744;p86">
              <a:extLst>
                <a:ext uri="{FF2B5EF4-FFF2-40B4-BE49-F238E27FC236}">
                  <a16:creationId xmlns:a16="http://schemas.microsoft.com/office/drawing/2014/main" id="{2142EAE1-11F4-7D74-E6B4-23B8F0297C06}"/>
                </a:ext>
              </a:extLst>
            </p:cNvPr>
            <p:cNvSpPr/>
            <p:nvPr/>
          </p:nvSpPr>
          <p:spPr>
            <a:xfrm>
              <a:off x="1530000" y="2847625"/>
              <a:ext cx="42625" cy="74425"/>
            </a:xfrm>
            <a:custGeom>
              <a:avLst/>
              <a:gdLst/>
              <a:ahLst/>
              <a:cxnLst/>
              <a:rect l="l" t="t" r="r" b="b"/>
              <a:pathLst>
                <a:path w="1705" h="2977" extrusionOk="0">
                  <a:moveTo>
                    <a:pt x="0" y="1"/>
                  </a:moveTo>
                  <a:lnTo>
                    <a:pt x="1434" y="2976"/>
                  </a:lnTo>
                  <a:lnTo>
                    <a:pt x="1705" y="2976"/>
                  </a:lnTo>
                  <a:lnTo>
                    <a:pt x="271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745;p86">
              <a:extLst>
                <a:ext uri="{FF2B5EF4-FFF2-40B4-BE49-F238E27FC236}">
                  <a16:creationId xmlns:a16="http://schemas.microsoft.com/office/drawing/2014/main" id="{02986BC0-2891-27B3-27BD-C0F9996B7472}"/>
                </a:ext>
              </a:extLst>
            </p:cNvPr>
            <p:cNvSpPr/>
            <p:nvPr/>
          </p:nvSpPr>
          <p:spPr>
            <a:xfrm>
              <a:off x="1576650" y="2799625"/>
              <a:ext cx="58875" cy="42625"/>
            </a:xfrm>
            <a:custGeom>
              <a:avLst/>
              <a:gdLst/>
              <a:ahLst/>
              <a:cxnLst/>
              <a:rect l="l" t="t" r="r" b="b"/>
              <a:pathLst>
                <a:path w="2355" h="1705" extrusionOk="0">
                  <a:moveTo>
                    <a:pt x="2084" y="0"/>
                  </a:moveTo>
                  <a:cubicBezTo>
                    <a:pt x="1651" y="920"/>
                    <a:pt x="1" y="1461"/>
                    <a:pt x="1" y="1461"/>
                  </a:cubicBezTo>
                  <a:lnTo>
                    <a:pt x="217" y="1704"/>
                  </a:lnTo>
                  <a:cubicBezTo>
                    <a:pt x="298" y="1677"/>
                    <a:pt x="1921" y="1136"/>
                    <a:pt x="2354" y="190"/>
                  </a:cubicBezTo>
                  <a:lnTo>
                    <a:pt x="2084" y="0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746;p86">
              <a:extLst>
                <a:ext uri="{FF2B5EF4-FFF2-40B4-BE49-F238E27FC236}">
                  <a16:creationId xmlns:a16="http://schemas.microsoft.com/office/drawing/2014/main" id="{B87C64C1-B899-D45C-704F-A8C5250FA07E}"/>
                </a:ext>
              </a:extLst>
            </p:cNvPr>
            <p:cNvSpPr/>
            <p:nvPr/>
          </p:nvSpPr>
          <p:spPr>
            <a:xfrm>
              <a:off x="1565850" y="2671125"/>
              <a:ext cx="32475" cy="76450"/>
            </a:xfrm>
            <a:custGeom>
              <a:avLst/>
              <a:gdLst/>
              <a:ahLst/>
              <a:cxnLst/>
              <a:rect l="l" t="t" r="r" b="b"/>
              <a:pathLst>
                <a:path w="1299" h="3058" extrusionOk="0">
                  <a:moveTo>
                    <a:pt x="216" y="1"/>
                  </a:moveTo>
                  <a:lnTo>
                    <a:pt x="216" y="1"/>
                  </a:lnTo>
                  <a:cubicBezTo>
                    <a:pt x="0" y="1029"/>
                    <a:pt x="974" y="2976"/>
                    <a:pt x="1028" y="3058"/>
                  </a:cubicBezTo>
                  <a:lnTo>
                    <a:pt x="1298" y="3058"/>
                  </a:lnTo>
                  <a:cubicBezTo>
                    <a:pt x="1271" y="3058"/>
                    <a:pt x="325" y="1110"/>
                    <a:pt x="514" y="163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747;p86">
              <a:extLst>
                <a:ext uri="{FF2B5EF4-FFF2-40B4-BE49-F238E27FC236}">
                  <a16:creationId xmlns:a16="http://schemas.microsoft.com/office/drawing/2014/main" id="{A9383B4F-069D-CBAC-FFE6-720B2366C0FE}"/>
                </a:ext>
              </a:extLst>
            </p:cNvPr>
            <p:cNvSpPr/>
            <p:nvPr/>
          </p:nvSpPr>
          <p:spPr>
            <a:xfrm>
              <a:off x="1791025" y="2794200"/>
              <a:ext cx="36550" cy="176525"/>
            </a:xfrm>
            <a:custGeom>
              <a:avLst/>
              <a:gdLst/>
              <a:ahLst/>
              <a:cxnLst/>
              <a:rect l="l" t="t" r="r" b="b"/>
              <a:pathLst>
                <a:path w="1462" h="7061" extrusionOk="0">
                  <a:moveTo>
                    <a:pt x="1191" y="1"/>
                  </a:moveTo>
                  <a:cubicBezTo>
                    <a:pt x="0" y="1435"/>
                    <a:pt x="298" y="6709"/>
                    <a:pt x="298" y="6953"/>
                  </a:cubicBezTo>
                  <a:lnTo>
                    <a:pt x="568" y="7061"/>
                  </a:lnTo>
                  <a:cubicBezTo>
                    <a:pt x="568" y="6980"/>
                    <a:pt x="298" y="1570"/>
                    <a:pt x="1461" y="217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748;p86">
              <a:extLst>
                <a:ext uri="{FF2B5EF4-FFF2-40B4-BE49-F238E27FC236}">
                  <a16:creationId xmlns:a16="http://schemas.microsoft.com/office/drawing/2014/main" id="{EF840FB3-D166-8E46-E0BE-EE77606DC902}"/>
                </a:ext>
              </a:extLst>
            </p:cNvPr>
            <p:cNvSpPr/>
            <p:nvPr/>
          </p:nvSpPr>
          <p:spPr>
            <a:xfrm>
              <a:off x="1798450" y="2876025"/>
              <a:ext cx="44675" cy="37900"/>
            </a:xfrm>
            <a:custGeom>
              <a:avLst/>
              <a:gdLst/>
              <a:ahLst/>
              <a:cxnLst/>
              <a:rect l="l" t="t" r="r" b="b"/>
              <a:pathLst>
                <a:path w="1787" h="1516" extrusionOk="0">
                  <a:moveTo>
                    <a:pt x="1516" y="1"/>
                  </a:moveTo>
                  <a:cubicBezTo>
                    <a:pt x="1056" y="488"/>
                    <a:pt x="542" y="921"/>
                    <a:pt x="1" y="1299"/>
                  </a:cubicBezTo>
                  <a:lnTo>
                    <a:pt x="244" y="1516"/>
                  </a:lnTo>
                  <a:cubicBezTo>
                    <a:pt x="785" y="1137"/>
                    <a:pt x="1299" y="677"/>
                    <a:pt x="1786" y="190"/>
                  </a:cubicBezTo>
                  <a:lnTo>
                    <a:pt x="1516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749;p86">
              <a:extLst>
                <a:ext uri="{FF2B5EF4-FFF2-40B4-BE49-F238E27FC236}">
                  <a16:creationId xmlns:a16="http://schemas.microsoft.com/office/drawing/2014/main" id="{A61E4E54-5086-2517-8399-2892A8309995}"/>
                </a:ext>
              </a:extLst>
            </p:cNvPr>
            <p:cNvSpPr/>
            <p:nvPr/>
          </p:nvSpPr>
          <p:spPr>
            <a:xfrm>
              <a:off x="1781550" y="2794200"/>
              <a:ext cx="27075" cy="60900"/>
            </a:xfrm>
            <a:custGeom>
              <a:avLst/>
              <a:gdLst/>
              <a:ahLst/>
              <a:cxnLst/>
              <a:rect l="l" t="t" r="r" b="b"/>
              <a:pathLst>
                <a:path w="1083" h="2436" extrusionOk="0">
                  <a:moveTo>
                    <a:pt x="163" y="1"/>
                  </a:moveTo>
                  <a:lnTo>
                    <a:pt x="163" y="1"/>
                  </a:lnTo>
                  <a:cubicBezTo>
                    <a:pt x="1" y="758"/>
                    <a:pt x="785" y="2354"/>
                    <a:pt x="812" y="2408"/>
                  </a:cubicBezTo>
                  <a:lnTo>
                    <a:pt x="1083" y="2435"/>
                  </a:lnTo>
                  <a:cubicBezTo>
                    <a:pt x="1083" y="2408"/>
                    <a:pt x="298" y="839"/>
                    <a:pt x="461" y="163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DE9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750;p86">
              <a:extLst>
                <a:ext uri="{FF2B5EF4-FFF2-40B4-BE49-F238E27FC236}">
                  <a16:creationId xmlns:a16="http://schemas.microsoft.com/office/drawing/2014/main" id="{F5DAADE3-78F5-7DEE-1D07-4BA9340629E8}"/>
                </a:ext>
              </a:extLst>
            </p:cNvPr>
            <p:cNvSpPr/>
            <p:nvPr/>
          </p:nvSpPr>
          <p:spPr>
            <a:xfrm>
              <a:off x="806350" y="2401775"/>
              <a:ext cx="434925" cy="316250"/>
            </a:xfrm>
            <a:custGeom>
              <a:avLst/>
              <a:gdLst/>
              <a:ahLst/>
              <a:cxnLst/>
              <a:rect l="l" t="t" r="r" b="b"/>
              <a:pathLst>
                <a:path w="17397" h="12650" extrusionOk="0">
                  <a:moveTo>
                    <a:pt x="6278" y="1"/>
                  </a:moveTo>
                  <a:cubicBezTo>
                    <a:pt x="6224" y="1"/>
                    <a:pt x="6170" y="3"/>
                    <a:pt x="6117" y="9"/>
                  </a:cubicBezTo>
                  <a:cubicBezTo>
                    <a:pt x="4927" y="145"/>
                    <a:pt x="5847" y="848"/>
                    <a:pt x="6117" y="1145"/>
                  </a:cubicBezTo>
                  <a:cubicBezTo>
                    <a:pt x="6335" y="1363"/>
                    <a:pt x="6017" y="2102"/>
                    <a:pt x="4666" y="2102"/>
                  </a:cubicBezTo>
                  <a:cubicBezTo>
                    <a:pt x="4170" y="2102"/>
                    <a:pt x="3535" y="2002"/>
                    <a:pt x="2736" y="1741"/>
                  </a:cubicBezTo>
                  <a:cubicBezTo>
                    <a:pt x="2202" y="1564"/>
                    <a:pt x="1780" y="1489"/>
                    <a:pt x="1458" y="1489"/>
                  </a:cubicBezTo>
                  <a:cubicBezTo>
                    <a:pt x="0" y="1489"/>
                    <a:pt x="564" y="3024"/>
                    <a:pt x="1870" y="3688"/>
                  </a:cubicBezTo>
                  <a:cubicBezTo>
                    <a:pt x="3466" y="4500"/>
                    <a:pt x="2709" y="5068"/>
                    <a:pt x="1870" y="5176"/>
                  </a:cubicBezTo>
                  <a:cubicBezTo>
                    <a:pt x="1129" y="5271"/>
                    <a:pt x="1149" y="6488"/>
                    <a:pt x="2771" y="6488"/>
                  </a:cubicBezTo>
                  <a:cubicBezTo>
                    <a:pt x="2984" y="6488"/>
                    <a:pt x="3224" y="6467"/>
                    <a:pt x="3493" y="6420"/>
                  </a:cubicBezTo>
                  <a:cubicBezTo>
                    <a:pt x="3811" y="6362"/>
                    <a:pt x="4102" y="6336"/>
                    <a:pt x="4366" y="6336"/>
                  </a:cubicBezTo>
                  <a:cubicBezTo>
                    <a:pt x="6057" y="6336"/>
                    <a:pt x="6630" y="7398"/>
                    <a:pt x="5928" y="7772"/>
                  </a:cubicBezTo>
                  <a:cubicBezTo>
                    <a:pt x="5116" y="8178"/>
                    <a:pt x="4927" y="8043"/>
                    <a:pt x="4900" y="8665"/>
                  </a:cubicBezTo>
                  <a:cubicBezTo>
                    <a:pt x="4875" y="9231"/>
                    <a:pt x="5477" y="9707"/>
                    <a:pt x="7398" y="9707"/>
                  </a:cubicBezTo>
                  <a:cubicBezTo>
                    <a:pt x="7589" y="9707"/>
                    <a:pt x="7793" y="9703"/>
                    <a:pt x="8010" y="9693"/>
                  </a:cubicBezTo>
                  <a:cubicBezTo>
                    <a:pt x="8285" y="9678"/>
                    <a:pt x="8529" y="9670"/>
                    <a:pt x="8745" y="9670"/>
                  </a:cubicBezTo>
                  <a:cubicBezTo>
                    <a:pt x="10422" y="9670"/>
                    <a:pt x="10429" y="10113"/>
                    <a:pt x="10310" y="10640"/>
                  </a:cubicBezTo>
                  <a:cubicBezTo>
                    <a:pt x="10174" y="11208"/>
                    <a:pt x="8551" y="11208"/>
                    <a:pt x="8660" y="12019"/>
                  </a:cubicBezTo>
                  <a:cubicBezTo>
                    <a:pt x="8709" y="12387"/>
                    <a:pt x="9493" y="12650"/>
                    <a:pt x="10539" y="12650"/>
                  </a:cubicBezTo>
                  <a:cubicBezTo>
                    <a:pt x="11799" y="12650"/>
                    <a:pt x="13440" y="12269"/>
                    <a:pt x="14637" y="11235"/>
                  </a:cubicBezTo>
                  <a:cubicBezTo>
                    <a:pt x="14637" y="11235"/>
                    <a:pt x="17396" y="9017"/>
                    <a:pt x="16044" y="5013"/>
                  </a:cubicBezTo>
                  <a:cubicBezTo>
                    <a:pt x="15429" y="3228"/>
                    <a:pt x="14943" y="2653"/>
                    <a:pt x="14626" y="2653"/>
                  </a:cubicBezTo>
                  <a:cubicBezTo>
                    <a:pt x="14234" y="2653"/>
                    <a:pt x="14103" y="3539"/>
                    <a:pt x="14313" y="4094"/>
                  </a:cubicBezTo>
                  <a:cubicBezTo>
                    <a:pt x="14529" y="4681"/>
                    <a:pt x="14269" y="5153"/>
                    <a:pt x="13956" y="5153"/>
                  </a:cubicBezTo>
                  <a:cubicBezTo>
                    <a:pt x="13720" y="5153"/>
                    <a:pt x="13455" y="4887"/>
                    <a:pt x="13339" y="4202"/>
                  </a:cubicBezTo>
                  <a:cubicBezTo>
                    <a:pt x="13069" y="2606"/>
                    <a:pt x="12446" y="659"/>
                    <a:pt x="10688" y="118"/>
                  </a:cubicBezTo>
                  <a:cubicBezTo>
                    <a:pt x="10467" y="46"/>
                    <a:pt x="10302" y="15"/>
                    <a:pt x="10182" y="15"/>
                  </a:cubicBezTo>
                  <a:cubicBezTo>
                    <a:pt x="9344" y="15"/>
                    <a:pt x="10688" y="1548"/>
                    <a:pt x="10688" y="1903"/>
                  </a:cubicBezTo>
                  <a:cubicBezTo>
                    <a:pt x="10688" y="2141"/>
                    <a:pt x="10474" y="2423"/>
                    <a:pt x="10146" y="2423"/>
                  </a:cubicBezTo>
                  <a:cubicBezTo>
                    <a:pt x="9953" y="2423"/>
                    <a:pt x="9721" y="2325"/>
                    <a:pt x="9471" y="2065"/>
                  </a:cubicBezTo>
                  <a:cubicBezTo>
                    <a:pt x="8824" y="1367"/>
                    <a:pt x="7461" y="1"/>
                    <a:pt x="6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751;p86">
              <a:extLst>
                <a:ext uri="{FF2B5EF4-FFF2-40B4-BE49-F238E27FC236}">
                  <a16:creationId xmlns:a16="http://schemas.microsoft.com/office/drawing/2014/main" id="{818824EE-AC71-AB56-C6F2-34DCC7121F8B}"/>
                </a:ext>
              </a:extLst>
            </p:cNvPr>
            <p:cNvSpPr/>
            <p:nvPr/>
          </p:nvSpPr>
          <p:spPr>
            <a:xfrm>
              <a:off x="1158075" y="2799625"/>
              <a:ext cx="294850" cy="25050"/>
            </a:xfrm>
            <a:custGeom>
              <a:avLst/>
              <a:gdLst/>
              <a:ahLst/>
              <a:cxnLst/>
              <a:rect l="l" t="t" r="r" b="b"/>
              <a:pathLst>
                <a:path w="11794" h="1002" extrusionOk="0">
                  <a:moveTo>
                    <a:pt x="0" y="0"/>
                  </a:moveTo>
                  <a:lnTo>
                    <a:pt x="298" y="1001"/>
                  </a:lnTo>
                  <a:lnTo>
                    <a:pt x="11550" y="1001"/>
                  </a:lnTo>
                  <a:lnTo>
                    <a:pt x="117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752;p86">
              <a:extLst>
                <a:ext uri="{FF2B5EF4-FFF2-40B4-BE49-F238E27FC236}">
                  <a16:creationId xmlns:a16="http://schemas.microsoft.com/office/drawing/2014/main" id="{8CEA21CB-76D4-3B35-075F-DA8A0BE21D46}"/>
                </a:ext>
              </a:extLst>
            </p:cNvPr>
            <p:cNvSpPr/>
            <p:nvPr/>
          </p:nvSpPr>
          <p:spPr>
            <a:xfrm>
              <a:off x="1165500" y="2824650"/>
              <a:ext cx="281350" cy="199500"/>
            </a:xfrm>
            <a:custGeom>
              <a:avLst/>
              <a:gdLst/>
              <a:ahLst/>
              <a:cxnLst/>
              <a:rect l="l" t="t" r="r" b="b"/>
              <a:pathLst>
                <a:path w="11254" h="7980" extrusionOk="0">
                  <a:moveTo>
                    <a:pt x="1" y="0"/>
                  </a:moveTo>
                  <a:lnTo>
                    <a:pt x="2246" y="7980"/>
                  </a:lnTo>
                  <a:lnTo>
                    <a:pt x="9414" y="7980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753;p86">
              <a:extLst>
                <a:ext uri="{FF2B5EF4-FFF2-40B4-BE49-F238E27FC236}">
                  <a16:creationId xmlns:a16="http://schemas.microsoft.com/office/drawing/2014/main" id="{AA433404-B7D1-B1F9-93D7-6D16E1EAB1F3}"/>
                </a:ext>
              </a:extLst>
            </p:cNvPr>
            <p:cNvSpPr/>
            <p:nvPr/>
          </p:nvSpPr>
          <p:spPr>
            <a:xfrm>
              <a:off x="1133050" y="2761750"/>
              <a:ext cx="342875" cy="37900"/>
            </a:xfrm>
            <a:custGeom>
              <a:avLst/>
              <a:gdLst/>
              <a:ahLst/>
              <a:cxnLst/>
              <a:rect l="l" t="t" r="r" b="b"/>
              <a:pathLst>
                <a:path w="13715" h="1516" extrusionOk="0">
                  <a:moveTo>
                    <a:pt x="1" y="1"/>
                  </a:moveTo>
                  <a:lnTo>
                    <a:pt x="1" y="1515"/>
                  </a:lnTo>
                  <a:lnTo>
                    <a:pt x="13715" y="1515"/>
                  </a:lnTo>
                  <a:lnTo>
                    <a:pt x="13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754;p86">
              <a:extLst>
                <a:ext uri="{FF2B5EF4-FFF2-40B4-BE49-F238E27FC236}">
                  <a16:creationId xmlns:a16="http://schemas.microsoft.com/office/drawing/2014/main" id="{177C0C2A-F798-0965-4E8B-EEC82E37E765}"/>
                </a:ext>
              </a:extLst>
            </p:cNvPr>
            <p:cNvSpPr/>
            <p:nvPr/>
          </p:nvSpPr>
          <p:spPr>
            <a:xfrm>
              <a:off x="937625" y="2489225"/>
              <a:ext cx="289450" cy="273225"/>
            </a:xfrm>
            <a:custGeom>
              <a:avLst/>
              <a:gdLst/>
              <a:ahLst/>
              <a:cxnLst/>
              <a:rect l="l" t="t" r="r" b="b"/>
              <a:pathLst>
                <a:path w="11578" h="10929" extrusionOk="0">
                  <a:moveTo>
                    <a:pt x="82" y="1"/>
                  </a:moveTo>
                  <a:lnTo>
                    <a:pt x="0" y="244"/>
                  </a:lnTo>
                  <a:cubicBezTo>
                    <a:pt x="9359" y="2895"/>
                    <a:pt x="11307" y="10847"/>
                    <a:pt x="11307" y="10929"/>
                  </a:cubicBezTo>
                  <a:lnTo>
                    <a:pt x="11577" y="10874"/>
                  </a:lnTo>
                  <a:cubicBezTo>
                    <a:pt x="11118" y="9279"/>
                    <a:pt x="10387" y="7791"/>
                    <a:pt x="9441" y="6438"/>
                  </a:cubicBezTo>
                  <a:cubicBezTo>
                    <a:pt x="7899" y="4274"/>
                    <a:pt x="5059" y="1407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755;p86">
              <a:extLst>
                <a:ext uri="{FF2B5EF4-FFF2-40B4-BE49-F238E27FC236}">
                  <a16:creationId xmlns:a16="http://schemas.microsoft.com/office/drawing/2014/main" id="{AE07F8BC-A278-60C4-8E93-9189DB9D5289}"/>
                </a:ext>
              </a:extLst>
            </p:cNvPr>
            <p:cNvSpPr/>
            <p:nvPr/>
          </p:nvSpPr>
          <p:spPr>
            <a:xfrm>
              <a:off x="1191025" y="2446025"/>
              <a:ext cx="192900" cy="228075"/>
            </a:xfrm>
            <a:custGeom>
              <a:avLst/>
              <a:gdLst/>
              <a:ahLst/>
              <a:cxnLst/>
              <a:rect l="l" t="t" r="r" b="b"/>
              <a:pathLst>
                <a:path w="7716" h="9123" extrusionOk="0">
                  <a:moveTo>
                    <a:pt x="6274" y="1"/>
                  </a:moveTo>
                  <a:cubicBezTo>
                    <a:pt x="6064" y="1"/>
                    <a:pt x="5773" y="195"/>
                    <a:pt x="5418" y="701"/>
                  </a:cubicBezTo>
                  <a:cubicBezTo>
                    <a:pt x="4796" y="1546"/>
                    <a:pt x="4277" y="1780"/>
                    <a:pt x="3962" y="1780"/>
                  </a:cubicBezTo>
                  <a:cubicBezTo>
                    <a:pt x="3742" y="1780"/>
                    <a:pt x="3621" y="1666"/>
                    <a:pt x="3632" y="1566"/>
                  </a:cubicBezTo>
                  <a:cubicBezTo>
                    <a:pt x="3675" y="1375"/>
                    <a:pt x="3785" y="947"/>
                    <a:pt x="3538" y="947"/>
                  </a:cubicBezTo>
                  <a:cubicBezTo>
                    <a:pt x="3472" y="947"/>
                    <a:pt x="3380" y="978"/>
                    <a:pt x="3254" y="1052"/>
                  </a:cubicBezTo>
                  <a:cubicBezTo>
                    <a:pt x="2659" y="1377"/>
                    <a:pt x="2469" y="2567"/>
                    <a:pt x="2415" y="3135"/>
                  </a:cubicBezTo>
                  <a:cubicBezTo>
                    <a:pt x="2367" y="3473"/>
                    <a:pt x="2204" y="3591"/>
                    <a:pt x="2051" y="3591"/>
                  </a:cubicBezTo>
                  <a:cubicBezTo>
                    <a:pt x="1947" y="3591"/>
                    <a:pt x="1848" y="3537"/>
                    <a:pt x="1793" y="3460"/>
                  </a:cubicBezTo>
                  <a:cubicBezTo>
                    <a:pt x="1688" y="3313"/>
                    <a:pt x="1763" y="2380"/>
                    <a:pt x="1508" y="2380"/>
                  </a:cubicBezTo>
                  <a:cubicBezTo>
                    <a:pt x="1436" y="2380"/>
                    <a:pt x="1336" y="2456"/>
                    <a:pt x="1198" y="2648"/>
                  </a:cubicBezTo>
                  <a:cubicBezTo>
                    <a:pt x="549" y="3487"/>
                    <a:pt x="900" y="4623"/>
                    <a:pt x="1333" y="5434"/>
                  </a:cubicBezTo>
                  <a:cubicBezTo>
                    <a:pt x="1590" y="5887"/>
                    <a:pt x="1459" y="6104"/>
                    <a:pt x="1270" y="6104"/>
                  </a:cubicBezTo>
                  <a:cubicBezTo>
                    <a:pt x="1120" y="6104"/>
                    <a:pt x="933" y="5968"/>
                    <a:pt x="873" y="5705"/>
                  </a:cubicBezTo>
                  <a:cubicBezTo>
                    <a:pt x="797" y="5424"/>
                    <a:pt x="522" y="5120"/>
                    <a:pt x="329" y="5120"/>
                  </a:cubicBezTo>
                  <a:cubicBezTo>
                    <a:pt x="113" y="5120"/>
                    <a:pt x="0" y="5503"/>
                    <a:pt x="387" y="6733"/>
                  </a:cubicBezTo>
                  <a:cubicBezTo>
                    <a:pt x="1117" y="9032"/>
                    <a:pt x="3146" y="9113"/>
                    <a:pt x="3146" y="9113"/>
                  </a:cubicBezTo>
                  <a:cubicBezTo>
                    <a:pt x="3222" y="9119"/>
                    <a:pt x="3299" y="9122"/>
                    <a:pt x="3375" y="9122"/>
                  </a:cubicBezTo>
                  <a:cubicBezTo>
                    <a:pt x="4940" y="9122"/>
                    <a:pt x="6380" y="7850"/>
                    <a:pt x="6148" y="7463"/>
                  </a:cubicBezTo>
                  <a:cubicBezTo>
                    <a:pt x="6085" y="7337"/>
                    <a:pt x="5975" y="7296"/>
                    <a:pt x="5845" y="7296"/>
                  </a:cubicBezTo>
                  <a:cubicBezTo>
                    <a:pt x="5606" y="7296"/>
                    <a:pt x="5299" y="7433"/>
                    <a:pt x="5080" y="7433"/>
                  </a:cubicBezTo>
                  <a:cubicBezTo>
                    <a:pt x="5011" y="7433"/>
                    <a:pt x="4950" y="7419"/>
                    <a:pt x="4904" y="7382"/>
                  </a:cubicBezTo>
                  <a:cubicBezTo>
                    <a:pt x="4633" y="7139"/>
                    <a:pt x="4498" y="6895"/>
                    <a:pt x="5661" y="6138"/>
                  </a:cubicBezTo>
                  <a:cubicBezTo>
                    <a:pt x="6824" y="5380"/>
                    <a:pt x="6987" y="4893"/>
                    <a:pt x="6770" y="4623"/>
                  </a:cubicBezTo>
                  <a:cubicBezTo>
                    <a:pt x="6653" y="4493"/>
                    <a:pt x="6580" y="4450"/>
                    <a:pt x="6478" y="4450"/>
                  </a:cubicBezTo>
                  <a:cubicBezTo>
                    <a:pt x="6368" y="4450"/>
                    <a:pt x="6225" y="4500"/>
                    <a:pt x="5959" y="4542"/>
                  </a:cubicBezTo>
                  <a:cubicBezTo>
                    <a:pt x="5938" y="4545"/>
                    <a:pt x="5919" y="4547"/>
                    <a:pt x="5900" y="4547"/>
                  </a:cubicBezTo>
                  <a:cubicBezTo>
                    <a:pt x="5469" y="4547"/>
                    <a:pt x="5468" y="3679"/>
                    <a:pt x="6635" y="3108"/>
                  </a:cubicBezTo>
                  <a:cubicBezTo>
                    <a:pt x="7716" y="2568"/>
                    <a:pt x="7511" y="1925"/>
                    <a:pt x="7155" y="1925"/>
                  </a:cubicBezTo>
                  <a:cubicBezTo>
                    <a:pt x="7101" y="1925"/>
                    <a:pt x="7043" y="1940"/>
                    <a:pt x="6987" y="1972"/>
                  </a:cubicBezTo>
                  <a:cubicBezTo>
                    <a:pt x="6840" y="2064"/>
                    <a:pt x="6680" y="2121"/>
                    <a:pt x="6552" y="2121"/>
                  </a:cubicBezTo>
                  <a:cubicBezTo>
                    <a:pt x="6302" y="2121"/>
                    <a:pt x="6169" y="1903"/>
                    <a:pt x="6473" y="1296"/>
                  </a:cubicBezTo>
                  <a:cubicBezTo>
                    <a:pt x="6773" y="695"/>
                    <a:pt x="6669" y="1"/>
                    <a:pt x="6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756;p86">
              <a:extLst>
                <a:ext uri="{FF2B5EF4-FFF2-40B4-BE49-F238E27FC236}">
                  <a16:creationId xmlns:a16="http://schemas.microsoft.com/office/drawing/2014/main" id="{E36F81DB-ABDC-3F76-6DE5-AF604FED3384}"/>
                </a:ext>
              </a:extLst>
            </p:cNvPr>
            <p:cNvSpPr/>
            <p:nvPr/>
          </p:nvSpPr>
          <p:spPr>
            <a:xfrm>
              <a:off x="1087075" y="2644775"/>
              <a:ext cx="81850" cy="39900"/>
            </a:xfrm>
            <a:custGeom>
              <a:avLst/>
              <a:gdLst/>
              <a:ahLst/>
              <a:cxnLst/>
              <a:rect l="l" t="t" r="r" b="b"/>
              <a:pathLst>
                <a:path w="3274" h="1596" extrusionOk="0">
                  <a:moveTo>
                    <a:pt x="3084" y="0"/>
                  </a:moveTo>
                  <a:cubicBezTo>
                    <a:pt x="2705" y="541"/>
                    <a:pt x="731" y="1163"/>
                    <a:pt x="0" y="1352"/>
                  </a:cubicBezTo>
                  <a:lnTo>
                    <a:pt x="81" y="1596"/>
                  </a:lnTo>
                  <a:cubicBezTo>
                    <a:pt x="190" y="1596"/>
                    <a:pt x="2813" y="866"/>
                    <a:pt x="3273" y="162"/>
                  </a:cubicBezTo>
                  <a:lnTo>
                    <a:pt x="30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757;p86">
              <a:extLst>
                <a:ext uri="{FF2B5EF4-FFF2-40B4-BE49-F238E27FC236}">
                  <a16:creationId xmlns:a16="http://schemas.microsoft.com/office/drawing/2014/main" id="{D19E31D9-D728-6BD9-7545-1ABE929CEFB1}"/>
                </a:ext>
              </a:extLst>
            </p:cNvPr>
            <p:cNvSpPr/>
            <p:nvPr/>
          </p:nvSpPr>
          <p:spPr>
            <a:xfrm>
              <a:off x="1095175" y="2496000"/>
              <a:ext cx="38575" cy="100775"/>
            </a:xfrm>
            <a:custGeom>
              <a:avLst/>
              <a:gdLst/>
              <a:ahLst/>
              <a:cxnLst/>
              <a:rect l="l" t="t" r="r" b="b"/>
              <a:pathLst>
                <a:path w="1543" h="4031" extrusionOk="0">
                  <a:moveTo>
                    <a:pt x="217" y="0"/>
                  </a:moveTo>
                  <a:lnTo>
                    <a:pt x="1" y="108"/>
                  </a:lnTo>
                  <a:cubicBezTo>
                    <a:pt x="353" y="893"/>
                    <a:pt x="1218" y="3192"/>
                    <a:pt x="948" y="3949"/>
                  </a:cubicBezTo>
                  <a:lnTo>
                    <a:pt x="1191" y="4031"/>
                  </a:lnTo>
                  <a:cubicBezTo>
                    <a:pt x="1543" y="3030"/>
                    <a:pt x="271" y="108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758;p86">
              <a:extLst>
                <a:ext uri="{FF2B5EF4-FFF2-40B4-BE49-F238E27FC236}">
                  <a16:creationId xmlns:a16="http://schemas.microsoft.com/office/drawing/2014/main" id="{005EC565-2530-5D7A-00A4-536B25F03BB9}"/>
                </a:ext>
              </a:extLst>
            </p:cNvPr>
            <p:cNvSpPr/>
            <p:nvPr/>
          </p:nvSpPr>
          <p:spPr>
            <a:xfrm>
              <a:off x="977525" y="2560900"/>
              <a:ext cx="108900" cy="51425"/>
            </a:xfrm>
            <a:custGeom>
              <a:avLst/>
              <a:gdLst/>
              <a:ahLst/>
              <a:cxnLst/>
              <a:rect l="l" t="t" r="r" b="b"/>
              <a:pathLst>
                <a:path w="4356" h="2057" extrusionOk="0">
                  <a:moveTo>
                    <a:pt x="4166" y="1"/>
                  </a:moveTo>
                  <a:cubicBezTo>
                    <a:pt x="2868" y="1191"/>
                    <a:pt x="27" y="1813"/>
                    <a:pt x="0" y="1813"/>
                  </a:cubicBezTo>
                  <a:lnTo>
                    <a:pt x="54" y="2057"/>
                  </a:lnTo>
                  <a:cubicBezTo>
                    <a:pt x="190" y="2030"/>
                    <a:pt x="2976" y="1407"/>
                    <a:pt x="4355" y="190"/>
                  </a:cubicBezTo>
                  <a:lnTo>
                    <a:pt x="41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759;p86">
              <a:extLst>
                <a:ext uri="{FF2B5EF4-FFF2-40B4-BE49-F238E27FC236}">
                  <a16:creationId xmlns:a16="http://schemas.microsoft.com/office/drawing/2014/main" id="{1AF64208-FE00-CA02-6DD4-5F4A8E1C7363}"/>
                </a:ext>
              </a:extLst>
            </p:cNvPr>
            <p:cNvSpPr/>
            <p:nvPr/>
          </p:nvSpPr>
          <p:spPr>
            <a:xfrm>
              <a:off x="997800" y="2460150"/>
              <a:ext cx="36550" cy="69675"/>
            </a:xfrm>
            <a:custGeom>
              <a:avLst/>
              <a:gdLst/>
              <a:ahLst/>
              <a:cxnLst/>
              <a:rect l="l" t="t" r="r" b="b"/>
              <a:pathLst>
                <a:path w="1462" h="2787" extrusionOk="0">
                  <a:moveTo>
                    <a:pt x="217" y="1"/>
                  </a:moveTo>
                  <a:lnTo>
                    <a:pt x="1" y="136"/>
                  </a:lnTo>
                  <a:cubicBezTo>
                    <a:pt x="1" y="136"/>
                    <a:pt x="1137" y="2056"/>
                    <a:pt x="1218" y="2787"/>
                  </a:cubicBezTo>
                  <a:lnTo>
                    <a:pt x="1461" y="2760"/>
                  </a:lnTo>
                  <a:cubicBezTo>
                    <a:pt x="1380" y="1975"/>
                    <a:pt x="244" y="82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760;p86">
              <a:extLst>
                <a:ext uri="{FF2B5EF4-FFF2-40B4-BE49-F238E27FC236}">
                  <a16:creationId xmlns:a16="http://schemas.microsoft.com/office/drawing/2014/main" id="{1B5785DC-2A2B-9781-79CC-F52E82BE7439}"/>
                </a:ext>
              </a:extLst>
            </p:cNvPr>
            <p:cNvSpPr/>
            <p:nvPr/>
          </p:nvSpPr>
          <p:spPr>
            <a:xfrm>
              <a:off x="903800" y="2503425"/>
              <a:ext cx="76450" cy="33850"/>
            </a:xfrm>
            <a:custGeom>
              <a:avLst/>
              <a:gdLst/>
              <a:ahLst/>
              <a:cxnLst/>
              <a:rect l="l" t="t" r="r" b="b"/>
              <a:pathLst>
                <a:path w="3058" h="1354" extrusionOk="0">
                  <a:moveTo>
                    <a:pt x="2895" y="1"/>
                  </a:moveTo>
                  <a:cubicBezTo>
                    <a:pt x="2003" y="893"/>
                    <a:pt x="28" y="1110"/>
                    <a:pt x="1" y="1110"/>
                  </a:cubicBezTo>
                  <a:lnTo>
                    <a:pt x="28" y="1353"/>
                  </a:lnTo>
                  <a:cubicBezTo>
                    <a:pt x="109" y="1353"/>
                    <a:pt x="2111" y="1110"/>
                    <a:pt x="3058" y="190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761;p86">
              <a:extLst>
                <a:ext uri="{FF2B5EF4-FFF2-40B4-BE49-F238E27FC236}">
                  <a16:creationId xmlns:a16="http://schemas.microsoft.com/office/drawing/2014/main" id="{95511A9C-2709-DDED-33DD-155C9AB574EA}"/>
                </a:ext>
              </a:extLst>
            </p:cNvPr>
            <p:cNvSpPr/>
            <p:nvPr/>
          </p:nvSpPr>
          <p:spPr>
            <a:xfrm>
              <a:off x="1239225" y="2505450"/>
              <a:ext cx="74400" cy="256325"/>
            </a:xfrm>
            <a:custGeom>
              <a:avLst/>
              <a:gdLst/>
              <a:ahLst/>
              <a:cxnLst/>
              <a:rect l="l" t="t" r="r" b="b"/>
              <a:pathLst>
                <a:path w="2976" h="10253" extrusionOk="0">
                  <a:moveTo>
                    <a:pt x="2786" y="1"/>
                  </a:moveTo>
                  <a:cubicBezTo>
                    <a:pt x="0" y="3274"/>
                    <a:pt x="54" y="9982"/>
                    <a:pt x="54" y="10253"/>
                  </a:cubicBezTo>
                  <a:lnTo>
                    <a:pt x="325" y="10253"/>
                  </a:lnTo>
                  <a:cubicBezTo>
                    <a:pt x="325" y="10198"/>
                    <a:pt x="271" y="3355"/>
                    <a:pt x="2976" y="163"/>
                  </a:cubicBezTo>
                  <a:lnTo>
                    <a:pt x="2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762;p86">
              <a:extLst>
                <a:ext uri="{FF2B5EF4-FFF2-40B4-BE49-F238E27FC236}">
                  <a16:creationId xmlns:a16="http://schemas.microsoft.com/office/drawing/2014/main" id="{B9B26ACD-63CD-2D39-B457-132C60B25272}"/>
                </a:ext>
              </a:extLst>
            </p:cNvPr>
            <p:cNvSpPr/>
            <p:nvPr/>
          </p:nvSpPr>
          <p:spPr>
            <a:xfrm>
              <a:off x="1254100" y="2643400"/>
              <a:ext cx="48025" cy="8150"/>
            </a:xfrm>
            <a:custGeom>
              <a:avLst/>
              <a:gdLst/>
              <a:ahLst/>
              <a:cxnLst/>
              <a:rect l="l" t="t" r="r" b="b"/>
              <a:pathLst>
                <a:path w="1921" h="326" extrusionOk="0">
                  <a:moveTo>
                    <a:pt x="27" y="1"/>
                  </a:moveTo>
                  <a:lnTo>
                    <a:pt x="0" y="271"/>
                  </a:lnTo>
                  <a:lnTo>
                    <a:pt x="1921" y="326"/>
                  </a:lnTo>
                  <a:lnTo>
                    <a:pt x="1921" y="82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2763;p86">
              <a:extLst>
                <a:ext uri="{FF2B5EF4-FFF2-40B4-BE49-F238E27FC236}">
                  <a16:creationId xmlns:a16="http://schemas.microsoft.com/office/drawing/2014/main" id="{9CEC235A-F2D5-2FEC-2556-4A27E40B7490}"/>
                </a:ext>
              </a:extLst>
            </p:cNvPr>
            <p:cNvSpPr/>
            <p:nvPr/>
          </p:nvSpPr>
          <p:spPr>
            <a:xfrm>
              <a:off x="1235850" y="2570375"/>
              <a:ext cx="29100" cy="43975"/>
            </a:xfrm>
            <a:custGeom>
              <a:avLst/>
              <a:gdLst/>
              <a:ahLst/>
              <a:cxnLst/>
              <a:rect l="l" t="t" r="r" b="b"/>
              <a:pathLst>
                <a:path w="1164" h="1759" extrusionOk="0">
                  <a:moveTo>
                    <a:pt x="244" y="1"/>
                  </a:moveTo>
                  <a:lnTo>
                    <a:pt x="0" y="136"/>
                  </a:lnTo>
                  <a:lnTo>
                    <a:pt x="947" y="1759"/>
                  </a:lnTo>
                  <a:lnTo>
                    <a:pt x="1163" y="162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2764;p86">
              <a:extLst>
                <a:ext uri="{FF2B5EF4-FFF2-40B4-BE49-F238E27FC236}">
                  <a16:creationId xmlns:a16="http://schemas.microsoft.com/office/drawing/2014/main" id="{E53A1023-A28E-E5C2-C431-CB4AA85529D8}"/>
                </a:ext>
              </a:extLst>
            </p:cNvPr>
            <p:cNvSpPr/>
            <p:nvPr/>
          </p:nvSpPr>
          <p:spPr>
            <a:xfrm>
              <a:off x="1271000" y="2573750"/>
              <a:ext cx="44650" cy="10850"/>
            </a:xfrm>
            <a:custGeom>
              <a:avLst/>
              <a:gdLst/>
              <a:ahLst/>
              <a:cxnLst/>
              <a:rect l="l" t="t" r="r" b="b"/>
              <a:pathLst>
                <a:path w="1786" h="434" extrusionOk="0">
                  <a:moveTo>
                    <a:pt x="1759" y="1"/>
                  </a:moveTo>
                  <a:lnTo>
                    <a:pt x="1" y="163"/>
                  </a:lnTo>
                  <a:lnTo>
                    <a:pt x="28" y="434"/>
                  </a:lnTo>
                  <a:lnTo>
                    <a:pt x="1786" y="271"/>
                  </a:lnTo>
                  <a:lnTo>
                    <a:pt x="1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765;p86">
              <a:extLst>
                <a:ext uri="{FF2B5EF4-FFF2-40B4-BE49-F238E27FC236}">
                  <a16:creationId xmlns:a16="http://schemas.microsoft.com/office/drawing/2014/main" id="{A3112AEB-6DFB-2BAB-79D6-01A6DB0B5D33}"/>
                </a:ext>
              </a:extLst>
            </p:cNvPr>
            <p:cNvSpPr/>
            <p:nvPr/>
          </p:nvSpPr>
          <p:spPr>
            <a:xfrm>
              <a:off x="1270325" y="2521025"/>
              <a:ext cx="16925" cy="29775"/>
            </a:xfrm>
            <a:custGeom>
              <a:avLst/>
              <a:gdLst/>
              <a:ahLst/>
              <a:cxnLst/>
              <a:rect l="l" t="t" r="r" b="b"/>
              <a:pathLst>
                <a:path w="677" h="1191" extrusionOk="0">
                  <a:moveTo>
                    <a:pt x="217" y="0"/>
                  </a:moveTo>
                  <a:lnTo>
                    <a:pt x="1" y="81"/>
                  </a:lnTo>
                  <a:lnTo>
                    <a:pt x="433" y="1190"/>
                  </a:lnTo>
                  <a:lnTo>
                    <a:pt x="677" y="110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766;p86">
              <a:extLst>
                <a:ext uri="{FF2B5EF4-FFF2-40B4-BE49-F238E27FC236}">
                  <a16:creationId xmlns:a16="http://schemas.microsoft.com/office/drawing/2014/main" id="{1FA7F648-CC37-D606-21AE-345CDBBC2ED4}"/>
                </a:ext>
              </a:extLst>
            </p:cNvPr>
            <p:cNvSpPr/>
            <p:nvPr/>
          </p:nvSpPr>
          <p:spPr>
            <a:xfrm>
              <a:off x="1300750" y="2513575"/>
              <a:ext cx="39250" cy="10175"/>
            </a:xfrm>
            <a:custGeom>
              <a:avLst/>
              <a:gdLst/>
              <a:ahLst/>
              <a:cxnLst/>
              <a:rect l="l" t="t" r="r" b="b"/>
              <a:pathLst>
                <a:path w="1570" h="407" extrusionOk="0">
                  <a:moveTo>
                    <a:pt x="1543" y="0"/>
                  </a:moveTo>
                  <a:lnTo>
                    <a:pt x="1" y="163"/>
                  </a:lnTo>
                  <a:lnTo>
                    <a:pt x="28" y="406"/>
                  </a:lnTo>
                  <a:lnTo>
                    <a:pt x="1570" y="271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767;p86">
              <a:extLst>
                <a:ext uri="{FF2B5EF4-FFF2-40B4-BE49-F238E27FC236}">
                  <a16:creationId xmlns:a16="http://schemas.microsoft.com/office/drawing/2014/main" id="{0912D098-F880-C62B-795E-DA9251CD946C}"/>
                </a:ext>
              </a:extLst>
            </p:cNvPr>
            <p:cNvSpPr/>
            <p:nvPr/>
          </p:nvSpPr>
          <p:spPr>
            <a:xfrm>
              <a:off x="3294275" y="2842225"/>
              <a:ext cx="61550" cy="60200"/>
            </a:xfrm>
            <a:custGeom>
              <a:avLst/>
              <a:gdLst/>
              <a:ahLst/>
              <a:cxnLst/>
              <a:rect l="l" t="t" r="r" b="b"/>
              <a:pathLst>
                <a:path w="2462" h="2408" extrusionOk="0">
                  <a:moveTo>
                    <a:pt x="325" y="0"/>
                  </a:moveTo>
                  <a:lnTo>
                    <a:pt x="0" y="2191"/>
                  </a:lnTo>
                  <a:lnTo>
                    <a:pt x="2246" y="2408"/>
                  </a:lnTo>
                  <a:lnTo>
                    <a:pt x="2462" y="839"/>
                  </a:lnTo>
                  <a:cubicBezTo>
                    <a:pt x="2381" y="812"/>
                    <a:pt x="2273" y="812"/>
                    <a:pt x="2191" y="785"/>
                  </a:cubicBezTo>
                  <a:cubicBezTo>
                    <a:pt x="1542" y="595"/>
                    <a:pt x="947" y="163"/>
                    <a:pt x="325" y="0"/>
                  </a:cubicBezTo>
                  <a:close/>
                </a:path>
              </a:pathLst>
            </a:custGeom>
            <a:solidFill>
              <a:srgbClr val="E7B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768;p86">
              <a:extLst>
                <a:ext uri="{FF2B5EF4-FFF2-40B4-BE49-F238E27FC236}">
                  <a16:creationId xmlns:a16="http://schemas.microsoft.com/office/drawing/2014/main" id="{E04A2324-8BF3-15B6-8846-F4AAC2C839A9}"/>
                </a:ext>
              </a:extLst>
            </p:cNvPr>
            <p:cNvSpPr/>
            <p:nvPr/>
          </p:nvSpPr>
          <p:spPr>
            <a:xfrm>
              <a:off x="3277375" y="2894975"/>
              <a:ext cx="204925" cy="110925"/>
            </a:xfrm>
            <a:custGeom>
              <a:avLst/>
              <a:gdLst/>
              <a:ahLst/>
              <a:cxnLst/>
              <a:rect l="l" t="t" r="r" b="b"/>
              <a:pathLst>
                <a:path w="8197" h="4437" extrusionOk="0">
                  <a:moveTo>
                    <a:pt x="379" y="0"/>
                  </a:moveTo>
                  <a:lnTo>
                    <a:pt x="0" y="3219"/>
                  </a:lnTo>
                  <a:lnTo>
                    <a:pt x="7033" y="4436"/>
                  </a:lnTo>
                  <a:cubicBezTo>
                    <a:pt x="7033" y="4436"/>
                    <a:pt x="8196" y="3003"/>
                    <a:pt x="3408" y="2002"/>
                  </a:cubicBezTo>
                  <a:lnTo>
                    <a:pt x="2922" y="298"/>
                  </a:lnTo>
                  <a:lnTo>
                    <a:pt x="676" y="81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769;p86">
              <a:extLst>
                <a:ext uri="{FF2B5EF4-FFF2-40B4-BE49-F238E27FC236}">
                  <a16:creationId xmlns:a16="http://schemas.microsoft.com/office/drawing/2014/main" id="{969369CE-02BB-C451-A6AB-04A7672433C4}"/>
                </a:ext>
              </a:extLst>
            </p:cNvPr>
            <p:cNvSpPr/>
            <p:nvPr/>
          </p:nvSpPr>
          <p:spPr>
            <a:xfrm>
              <a:off x="3275350" y="2975450"/>
              <a:ext cx="177875" cy="46000"/>
            </a:xfrm>
            <a:custGeom>
              <a:avLst/>
              <a:gdLst/>
              <a:ahLst/>
              <a:cxnLst/>
              <a:rect l="l" t="t" r="r" b="b"/>
              <a:pathLst>
                <a:path w="7115" h="1840" extrusionOk="0">
                  <a:moveTo>
                    <a:pt x="81" y="0"/>
                  </a:moveTo>
                  <a:lnTo>
                    <a:pt x="0" y="839"/>
                  </a:lnTo>
                  <a:lnTo>
                    <a:pt x="6952" y="1839"/>
                  </a:lnTo>
                  <a:lnTo>
                    <a:pt x="7114" y="12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2770;p86">
              <a:extLst>
                <a:ext uri="{FF2B5EF4-FFF2-40B4-BE49-F238E27FC236}">
                  <a16:creationId xmlns:a16="http://schemas.microsoft.com/office/drawing/2014/main" id="{E80D38F5-B583-7503-B541-ACEA65498FDA}"/>
                </a:ext>
              </a:extLst>
            </p:cNvPr>
            <p:cNvSpPr/>
            <p:nvPr/>
          </p:nvSpPr>
          <p:spPr>
            <a:xfrm>
              <a:off x="3222600" y="1568900"/>
              <a:ext cx="293500" cy="255000"/>
            </a:xfrm>
            <a:custGeom>
              <a:avLst/>
              <a:gdLst/>
              <a:ahLst/>
              <a:cxnLst/>
              <a:rect l="l" t="t" r="r" b="b"/>
              <a:pathLst>
                <a:path w="11740" h="10200" extrusionOk="0">
                  <a:moveTo>
                    <a:pt x="6947" y="0"/>
                  </a:moveTo>
                  <a:cubicBezTo>
                    <a:pt x="6006" y="0"/>
                    <a:pt x="5491" y="595"/>
                    <a:pt x="5491" y="595"/>
                  </a:cubicBezTo>
                  <a:cubicBezTo>
                    <a:pt x="5334" y="524"/>
                    <a:pt x="5176" y="492"/>
                    <a:pt x="5022" y="492"/>
                  </a:cubicBezTo>
                  <a:cubicBezTo>
                    <a:pt x="4118" y="492"/>
                    <a:pt x="3331" y="1611"/>
                    <a:pt x="3354" y="2651"/>
                  </a:cubicBezTo>
                  <a:cubicBezTo>
                    <a:pt x="3436" y="4247"/>
                    <a:pt x="1163" y="4490"/>
                    <a:pt x="568" y="6086"/>
                  </a:cubicBezTo>
                  <a:cubicBezTo>
                    <a:pt x="0" y="7682"/>
                    <a:pt x="758" y="8872"/>
                    <a:pt x="2245" y="9007"/>
                  </a:cubicBezTo>
                  <a:cubicBezTo>
                    <a:pt x="3706" y="9142"/>
                    <a:pt x="3381" y="9873"/>
                    <a:pt x="4355" y="9900"/>
                  </a:cubicBezTo>
                  <a:cubicBezTo>
                    <a:pt x="5011" y="9900"/>
                    <a:pt x="5839" y="9507"/>
                    <a:pt x="6731" y="9507"/>
                  </a:cubicBezTo>
                  <a:cubicBezTo>
                    <a:pt x="7163" y="9507"/>
                    <a:pt x="7611" y="9599"/>
                    <a:pt x="8061" y="9873"/>
                  </a:cubicBezTo>
                  <a:cubicBezTo>
                    <a:pt x="8454" y="10099"/>
                    <a:pt x="8832" y="10199"/>
                    <a:pt x="9171" y="10199"/>
                  </a:cubicBezTo>
                  <a:cubicBezTo>
                    <a:pt x="10046" y="10199"/>
                    <a:pt x="10662" y="9533"/>
                    <a:pt x="10604" y="8656"/>
                  </a:cubicBezTo>
                  <a:cubicBezTo>
                    <a:pt x="10522" y="7438"/>
                    <a:pt x="11740" y="7465"/>
                    <a:pt x="11469" y="5734"/>
                  </a:cubicBezTo>
                  <a:cubicBezTo>
                    <a:pt x="11199" y="4003"/>
                    <a:pt x="10090" y="3543"/>
                    <a:pt x="10008" y="2624"/>
                  </a:cubicBezTo>
                  <a:cubicBezTo>
                    <a:pt x="9927" y="1704"/>
                    <a:pt x="9440" y="757"/>
                    <a:pt x="7899" y="189"/>
                  </a:cubicBezTo>
                  <a:cubicBezTo>
                    <a:pt x="7545" y="53"/>
                    <a:pt x="7227" y="0"/>
                    <a:pt x="69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2771;p86">
              <a:extLst>
                <a:ext uri="{FF2B5EF4-FFF2-40B4-BE49-F238E27FC236}">
                  <a16:creationId xmlns:a16="http://schemas.microsoft.com/office/drawing/2014/main" id="{A2F56A2A-D86F-76EF-38BE-06B69B6270DB}"/>
                </a:ext>
              </a:extLst>
            </p:cNvPr>
            <p:cNvSpPr/>
            <p:nvPr/>
          </p:nvSpPr>
          <p:spPr>
            <a:xfrm>
              <a:off x="3315250" y="1623650"/>
              <a:ext cx="152175" cy="289450"/>
            </a:xfrm>
            <a:custGeom>
              <a:avLst/>
              <a:gdLst/>
              <a:ahLst/>
              <a:cxnLst/>
              <a:rect l="l" t="t" r="r" b="b"/>
              <a:pathLst>
                <a:path w="6087" h="11578" extrusionOk="0">
                  <a:moveTo>
                    <a:pt x="2732" y="1"/>
                  </a:moveTo>
                  <a:cubicBezTo>
                    <a:pt x="2326" y="1948"/>
                    <a:pt x="216" y="3247"/>
                    <a:pt x="216" y="3247"/>
                  </a:cubicBezTo>
                  <a:cubicBezTo>
                    <a:pt x="0" y="4193"/>
                    <a:pt x="703" y="4464"/>
                    <a:pt x="703" y="4464"/>
                  </a:cubicBezTo>
                  <a:cubicBezTo>
                    <a:pt x="1055" y="6871"/>
                    <a:pt x="27" y="8305"/>
                    <a:pt x="27" y="8305"/>
                  </a:cubicBezTo>
                  <a:cubicBezTo>
                    <a:pt x="730" y="10388"/>
                    <a:pt x="4193" y="11578"/>
                    <a:pt x="4193" y="11578"/>
                  </a:cubicBezTo>
                  <a:cubicBezTo>
                    <a:pt x="5031" y="11307"/>
                    <a:pt x="4355" y="9225"/>
                    <a:pt x="4355" y="9225"/>
                  </a:cubicBezTo>
                  <a:cubicBezTo>
                    <a:pt x="3841" y="9008"/>
                    <a:pt x="3570" y="8467"/>
                    <a:pt x="3435" y="7899"/>
                  </a:cubicBezTo>
                  <a:cubicBezTo>
                    <a:pt x="3327" y="7466"/>
                    <a:pt x="3273" y="7007"/>
                    <a:pt x="3273" y="6547"/>
                  </a:cubicBezTo>
                  <a:lnTo>
                    <a:pt x="3273" y="6547"/>
                  </a:lnTo>
                  <a:cubicBezTo>
                    <a:pt x="3532" y="6611"/>
                    <a:pt x="3769" y="6640"/>
                    <a:pt x="3985" y="6640"/>
                  </a:cubicBezTo>
                  <a:cubicBezTo>
                    <a:pt x="5597" y="6640"/>
                    <a:pt x="6062" y="5019"/>
                    <a:pt x="6086" y="4112"/>
                  </a:cubicBezTo>
                  <a:cubicBezTo>
                    <a:pt x="6059" y="3220"/>
                    <a:pt x="5924" y="2354"/>
                    <a:pt x="5680" y="1516"/>
                  </a:cubicBezTo>
                  <a:cubicBezTo>
                    <a:pt x="5592" y="1554"/>
                    <a:pt x="5494" y="1572"/>
                    <a:pt x="5389" y="1572"/>
                  </a:cubicBezTo>
                  <a:cubicBezTo>
                    <a:pt x="4392" y="1572"/>
                    <a:pt x="2732" y="1"/>
                    <a:pt x="2732" y="1"/>
                  </a:cubicBezTo>
                  <a:close/>
                </a:path>
              </a:pathLst>
            </a:custGeom>
            <a:solidFill>
              <a:srgbClr val="E7B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772;p86">
              <a:extLst>
                <a:ext uri="{FF2B5EF4-FFF2-40B4-BE49-F238E27FC236}">
                  <a16:creationId xmlns:a16="http://schemas.microsoft.com/office/drawing/2014/main" id="{0A0E7309-5690-2C0D-8E44-5CA61DF54DE5}"/>
                </a:ext>
              </a:extLst>
            </p:cNvPr>
            <p:cNvSpPr/>
            <p:nvPr/>
          </p:nvSpPr>
          <p:spPr>
            <a:xfrm>
              <a:off x="3107625" y="1831475"/>
              <a:ext cx="376025" cy="322175"/>
            </a:xfrm>
            <a:custGeom>
              <a:avLst/>
              <a:gdLst/>
              <a:ahLst/>
              <a:cxnLst/>
              <a:rect l="l" t="t" r="r" b="b"/>
              <a:pathLst>
                <a:path w="15041" h="12887" extrusionOk="0">
                  <a:moveTo>
                    <a:pt x="8092" y="1"/>
                  </a:moveTo>
                  <a:cubicBezTo>
                    <a:pt x="7708" y="1"/>
                    <a:pt x="6878" y="109"/>
                    <a:pt x="5708" y="857"/>
                  </a:cubicBezTo>
                  <a:cubicBezTo>
                    <a:pt x="4258" y="1800"/>
                    <a:pt x="2375" y="4127"/>
                    <a:pt x="1334" y="4127"/>
                  </a:cubicBezTo>
                  <a:cubicBezTo>
                    <a:pt x="1211" y="4127"/>
                    <a:pt x="1099" y="4094"/>
                    <a:pt x="1002" y="4022"/>
                  </a:cubicBezTo>
                  <a:cubicBezTo>
                    <a:pt x="920" y="3960"/>
                    <a:pt x="845" y="3932"/>
                    <a:pt x="776" y="3932"/>
                  </a:cubicBezTo>
                  <a:cubicBezTo>
                    <a:pt x="90" y="3932"/>
                    <a:pt x="1" y="6700"/>
                    <a:pt x="1" y="6700"/>
                  </a:cubicBezTo>
                  <a:lnTo>
                    <a:pt x="948" y="7187"/>
                  </a:lnTo>
                  <a:cubicBezTo>
                    <a:pt x="948" y="7187"/>
                    <a:pt x="1060" y="7200"/>
                    <a:pt x="1261" y="7200"/>
                  </a:cubicBezTo>
                  <a:cubicBezTo>
                    <a:pt x="1964" y="7200"/>
                    <a:pt x="3755" y="7037"/>
                    <a:pt x="5627" y="5564"/>
                  </a:cubicBezTo>
                  <a:lnTo>
                    <a:pt x="5627" y="5564"/>
                  </a:lnTo>
                  <a:cubicBezTo>
                    <a:pt x="5438" y="6403"/>
                    <a:pt x="5384" y="7241"/>
                    <a:pt x="5492" y="8107"/>
                  </a:cubicBezTo>
                  <a:cubicBezTo>
                    <a:pt x="5654" y="9432"/>
                    <a:pt x="4816" y="10703"/>
                    <a:pt x="4816" y="10703"/>
                  </a:cubicBezTo>
                  <a:cubicBezTo>
                    <a:pt x="6436" y="12121"/>
                    <a:pt x="8496" y="12887"/>
                    <a:pt x="10610" y="12887"/>
                  </a:cubicBezTo>
                  <a:cubicBezTo>
                    <a:pt x="11319" y="12887"/>
                    <a:pt x="12034" y="12801"/>
                    <a:pt x="12741" y="12624"/>
                  </a:cubicBezTo>
                  <a:cubicBezTo>
                    <a:pt x="12741" y="12624"/>
                    <a:pt x="12606" y="10730"/>
                    <a:pt x="13580" y="9351"/>
                  </a:cubicBezTo>
                  <a:cubicBezTo>
                    <a:pt x="13823" y="8999"/>
                    <a:pt x="14039" y="8675"/>
                    <a:pt x="14229" y="8377"/>
                  </a:cubicBezTo>
                  <a:cubicBezTo>
                    <a:pt x="14743" y="7566"/>
                    <a:pt x="15013" y="6619"/>
                    <a:pt x="15040" y="5672"/>
                  </a:cubicBezTo>
                  <a:cubicBezTo>
                    <a:pt x="15040" y="5294"/>
                    <a:pt x="14986" y="4915"/>
                    <a:pt x="14905" y="4563"/>
                  </a:cubicBezTo>
                  <a:cubicBezTo>
                    <a:pt x="14770" y="3725"/>
                    <a:pt x="14499" y="2886"/>
                    <a:pt x="14121" y="2129"/>
                  </a:cubicBezTo>
                  <a:cubicBezTo>
                    <a:pt x="13904" y="1696"/>
                    <a:pt x="13607" y="1344"/>
                    <a:pt x="13201" y="1101"/>
                  </a:cubicBezTo>
                  <a:cubicBezTo>
                    <a:pt x="13039" y="993"/>
                    <a:pt x="12876" y="939"/>
                    <a:pt x="12687" y="939"/>
                  </a:cubicBezTo>
                  <a:cubicBezTo>
                    <a:pt x="12687" y="939"/>
                    <a:pt x="13363" y="2994"/>
                    <a:pt x="12498" y="3292"/>
                  </a:cubicBezTo>
                  <a:cubicBezTo>
                    <a:pt x="12498" y="3292"/>
                    <a:pt x="9062" y="2102"/>
                    <a:pt x="8332" y="19"/>
                  </a:cubicBezTo>
                  <a:cubicBezTo>
                    <a:pt x="8332" y="19"/>
                    <a:pt x="8250" y="1"/>
                    <a:pt x="8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2773;p86">
              <a:extLst>
                <a:ext uri="{FF2B5EF4-FFF2-40B4-BE49-F238E27FC236}">
                  <a16:creationId xmlns:a16="http://schemas.microsoft.com/office/drawing/2014/main" id="{9AF7A57B-0186-8B16-17B6-6C58DA03A9DB}"/>
                </a:ext>
              </a:extLst>
            </p:cNvPr>
            <p:cNvSpPr/>
            <p:nvPr/>
          </p:nvSpPr>
          <p:spPr>
            <a:xfrm>
              <a:off x="3438300" y="1804200"/>
              <a:ext cx="224550" cy="171750"/>
            </a:xfrm>
            <a:custGeom>
              <a:avLst/>
              <a:gdLst/>
              <a:ahLst/>
              <a:cxnLst/>
              <a:rect l="l" t="t" r="r" b="b"/>
              <a:pathLst>
                <a:path w="8982" h="6870" extrusionOk="0">
                  <a:moveTo>
                    <a:pt x="6953" y="1"/>
                  </a:moveTo>
                  <a:cubicBezTo>
                    <a:pt x="6849" y="339"/>
                    <a:pt x="5571" y="3697"/>
                    <a:pt x="5039" y="3697"/>
                  </a:cubicBezTo>
                  <a:cubicBezTo>
                    <a:pt x="5018" y="3697"/>
                    <a:pt x="4997" y="3691"/>
                    <a:pt x="4978" y="3680"/>
                  </a:cubicBezTo>
                  <a:cubicBezTo>
                    <a:pt x="4518" y="3382"/>
                    <a:pt x="244" y="2273"/>
                    <a:pt x="1" y="2192"/>
                  </a:cubicBezTo>
                  <a:lnTo>
                    <a:pt x="1" y="2192"/>
                  </a:lnTo>
                  <a:cubicBezTo>
                    <a:pt x="380" y="2462"/>
                    <a:pt x="704" y="2814"/>
                    <a:pt x="894" y="3220"/>
                  </a:cubicBezTo>
                  <a:cubicBezTo>
                    <a:pt x="1272" y="4004"/>
                    <a:pt x="1543" y="4816"/>
                    <a:pt x="1705" y="5654"/>
                  </a:cubicBezTo>
                  <a:cubicBezTo>
                    <a:pt x="1759" y="6033"/>
                    <a:pt x="1813" y="6385"/>
                    <a:pt x="1813" y="6763"/>
                  </a:cubicBezTo>
                  <a:cubicBezTo>
                    <a:pt x="1992" y="6836"/>
                    <a:pt x="2300" y="6869"/>
                    <a:pt x="2684" y="6869"/>
                  </a:cubicBezTo>
                  <a:cubicBezTo>
                    <a:pt x="4163" y="6869"/>
                    <a:pt x="6763" y="6374"/>
                    <a:pt x="7385" y="5708"/>
                  </a:cubicBezTo>
                  <a:cubicBezTo>
                    <a:pt x="8143" y="4897"/>
                    <a:pt x="8981" y="921"/>
                    <a:pt x="8981" y="921"/>
                  </a:cubicBezTo>
                  <a:lnTo>
                    <a:pt x="6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2774;p86">
              <a:extLst>
                <a:ext uri="{FF2B5EF4-FFF2-40B4-BE49-F238E27FC236}">
                  <a16:creationId xmlns:a16="http://schemas.microsoft.com/office/drawing/2014/main" id="{0A497D3B-7B05-2C5A-59DD-EDBC06E051EC}"/>
                </a:ext>
              </a:extLst>
            </p:cNvPr>
            <p:cNvSpPr/>
            <p:nvPr/>
          </p:nvSpPr>
          <p:spPr>
            <a:xfrm>
              <a:off x="3614800" y="1683625"/>
              <a:ext cx="96525" cy="126700"/>
            </a:xfrm>
            <a:custGeom>
              <a:avLst/>
              <a:gdLst/>
              <a:ahLst/>
              <a:cxnLst/>
              <a:rect l="l" t="t" r="r" b="b"/>
              <a:pathLst>
                <a:path w="3861" h="5068" extrusionOk="0">
                  <a:moveTo>
                    <a:pt x="1763" y="1"/>
                  </a:moveTo>
                  <a:cubicBezTo>
                    <a:pt x="1550" y="1"/>
                    <a:pt x="1425" y="471"/>
                    <a:pt x="1299" y="848"/>
                  </a:cubicBezTo>
                  <a:cubicBezTo>
                    <a:pt x="1212" y="1198"/>
                    <a:pt x="1159" y="1831"/>
                    <a:pt x="1028" y="1831"/>
                  </a:cubicBezTo>
                  <a:cubicBezTo>
                    <a:pt x="997" y="1831"/>
                    <a:pt x="962" y="1796"/>
                    <a:pt x="920" y="1713"/>
                  </a:cubicBezTo>
                  <a:cubicBezTo>
                    <a:pt x="708" y="1312"/>
                    <a:pt x="516" y="1076"/>
                    <a:pt x="345" y="1076"/>
                  </a:cubicBezTo>
                  <a:cubicBezTo>
                    <a:pt x="320" y="1076"/>
                    <a:pt x="295" y="1081"/>
                    <a:pt x="271" y="1091"/>
                  </a:cubicBezTo>
                  <a:cubicBezTo>
                    <a:pt x="55" y="1145"/>
                    <a:pt x="217" y="1443"/>
                    <a:pt x="325" y="1876"/>
                  </a:cubicBezTo>
                  <a:cubicBezTo>
                    <a:pt x="461" y="2335"/>
                    <a:pt x="542" y="2822"/>
                    <a:pt x="569" y="3282"/>
                  </a:cubicBezTo>
                  <a:cubicBezTo>
                    <a:pt x="515" y="3796"/>
                    <a:pt x="325" y="4256"/>
                    <a:pt x="1" y="4635"/>
                  </a:cubicBezTo>
                  <a:lnTo>
                    <a:pt x="1894" y="5067"/>
                  </a:lnTo>
                  <a:cubicBezTo>
                    <a:pt x="1894" y="5067"/>
                    <a:pt x="2219" y="4175"/>
                    <a:pt x="2435" y="3742"/>
                  </a:cubicBezTo>
                  <a:cubicBezTo>
                    <a:pt x="2625" y="3309"/>
                    <a:pt x="3193" y="2795"/>
                    <a:pt x="3625" y="2092"/>
                  </a:cubicBezTo>
                  <a:cubicBezTo>
                    <a:pt x="3860" y="1710"/>
                    <a:pt x="3824" y="1600"/>
                    <a:pt x="3725" y="1600"/>
                  </a:cubicBezTo>
                  <a:cubicBezTo>
                    <a:pt x="3641" y="1600"/>
                    <a:pt x="3513" y="1678"/>
                    <a:pt x="3463" y="1740"/>
                  </a:cubicBezTo>
                  <a:cubicBezTo>
                    <a:pt x="3362" y="1841"/>
                    <a:pt x="2982" y="2152"/>
                    <a:pt x="2885" y="2152"/>
                  </a:cubicBezTo>
                  <a:cubicBezTo>
                    <a:pt x="2877" y="2152"/>
                    <a:pt x="2872" y="2150"/>
                    <a:pt x="2868" y="2146"/>
                  </a:cubicBezTo>
                  <a:cubicBezTo>
                    <a:pt x="2814" y="2092"/>
                    <a:pt x="3138" y="1578"/>
                    <a:pt x="3274" y="1118"/>
                  </a:cubicBezTo>
                  <a:cubicBezTo>
                    <a:pt x="3355" y="902"/>
                    <a:pt x="3355" y="760"/>
                    <a:pt x="3274" y="760"/>
                  </a:cubicBezTo>
                  <a:cubicBezTo>
                    <a:pt x="3193" y="760"/>
                    <a:pt x="3030" y="902"/>
                    <a:pt x="2787" y="1253"/>
                  </a:cubicBezTo>
                  <a:cubicBezTo>
                    <a:pt x="2618" y="1511"/>
                    <a:pt x="2519" y="1605"/>
                    <a:pt x="2468" y="1605"/>
                  </a:cubicBezTo>
                  <a:cubicBezTo>
                    <a:pt x="2381" y="1605"/>
                    <a:pt x="2441" y="1324"/>
                    <a:pt x="2543" y="1118"/>
                  </a:cubicBezTo>
                  <a:cubicBezTo>
                    <a:pt x="2706" y="767"/>
                    <a:pt x="2868" y="280"/>
                    <a:pt x="2733" y="226"/>
                  </a:cubicBezTo>
                  <a:cubicBezTo>
                    <a:pt x="2712" y="217"/>
                    <a:pt x="2693" y="212"/>
                    <a:pt x="2674" y="212"/>
                  </a:cubicBezTo>
                  <a:cubicBezTo>
                    <a:pt x="2572" y="212"/>
                    <a:pt x="2481" y="365"/>
                    <a:pt x="2138" y="983"/>
                  </a:cubicBezTo>
                  <a:cubicBezTo>
                    <a:pt x="1995" y="1250"/>
                    <a:pt x="1919" y="1345"/>
                    <a:pt x="1882" y="1345"/>
                  </a:cubicBezTo>
                  <a:cubicBezTo>
                    <a:pt x="1814" y="1345"/>
                    <a:pt x="1877" y="1023"/>
                    <a:pt x="1894" y="848"/>
                  </a:cubicBezTo>
                  <a:cubicBezTo>
                    <a:pt x="1921" y="577"/>
                    <a:pt x="1975" y="63"/>
                    <a:pt x="1813" y="9"/>
                  </a:cubicBezTo>
                  <a:cubicBezTo>
                    <a:pt x="1796" y="3"/>
                    <a:pt x="1779" y="1"/>
                    <a:pt x="1763" y="1"/>
                  </a:cubicBezTo>
                  <a:close/>
                </a:path>
              </a:pathLst>
            </a:custGeom>
            <a:solidFill>
              <a:srgbClr val="E7B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2775;p86">
              <a:extLst>
                <a:ext uri="{FF2B5EF4-FFF2-40B4-BE49-F238E27FC236}">
                  <a16:creationId xmlns:a16="http://schemas.microsoft.com/office/drawing/2014/main" id="{B7825B28-6264-F75A-46CA-4C0A0646147B}"/>
                </a:ext>
              </a:extLst>
            </p:cNvPr>
            <p:cNvSpPr/>
            <p:nvPr/>
          </p:nvSpPr>
          <p:spPr>
            <a:xfrm>
              <a:off x="3612100" y="1781225"/>
              <a:ext cx="56150" cy="46000"/>
            </a:xfrm>
            <a:custGeom>
              <a:avLst/>
              <a:gdLst/>
              <a:ahLst/>
              <a:cxnLst/>
              <a:rect l="l" t="t" r="r" b="b"/>
              <a:pathLst>
                <a:path w="2246" h="1840" extrusionOk="0">
                  <a:moveTo>
                    <a:pt x="298" y="0"/>
                  </a:moveTo>
                  <a:lnTo>
                    <a:pt x="1" y="920"/>
                  </a:lnTo>
                  <a:lnTo>
                    <a:pt x="2029" y="1840"/>
                  </a:lnTo>
                  <a:lnTo>
                    <a:pt x="2246" y="839"/>
                  </a:lnTo>
                  <a:lnTo>
                    <a:pt x="2029" y="731"/>
                  </a:lnTo>
                  <a:lnTo>
                    <a:pt x="487" y="8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2776;p86">
              <a:extLst>
                <a:ext uri="{FF2B5EF4-FFF2-40B4-BE49-F238E27FC236}">
                  <a16:creationId xmlns:a16="http://schemas.microsoft.com/office/drawing/2014/main" id="{A8974AE2-A03E-298F-22D0-273F7A53FD42}"/>
                </a:ext>
              </a:extLst>
            </p:cNvPr>
            <p:cNvSpPr/>
            <p:nvPr/>
          </p:nvSpPr>
          <p:spPr>
            <a:xfrm>
              <a:off x="3040700" y="2099725"/>
              <a:ext cx="467975" cy="770775"/>
            </a:xfrm>
            <a:custGeom>
              <a:avLst/>
              <a:gdLst/>
              <a:ahLst/>
              <a:cxnLst/>
              <a:rect l="l" t="t" r="r" b="b"/>
              <a:pathLst>
                <a:path w="18719" h="30831" extrusionOk="0">
                  <a:moveTo>
                    <a:pt x="7466" y="0"/>
                  </a:moveTo>
                  <a:cubicBezTo>
                    <a:pt x="6925" y="704"/>
                    <a:pt x="6411" y="1434"/>
                    <a:pt x="5978" y="2191"/>
                  </a:cubicBezTo>
                  <a:cubicBezTo>
                    <a:pt x="5275" y="3354"/>
                    <a:pt x="4328" y="3814"/>
                    <a:pt x="3111" y="4680"/>
                  </a:cubicBezTo>
                  <a:cubicBezTo>
                    <a:pt x="1921" y="5518"/>
                    <a:pt x="595" y="9332"/>
                    <a:pt x="595" y="9332"/>
                  </a:cubicBezTo>
                  <a:lnTo>
                    <a:pt x="352" y="12497"/>
                  </a:lnTo>
                  <a:lnTo>
                    <a:pt x="0" y="22586"/>
                  </a:lnTo>
                  <a:cubicBezTo>
                    <a:pt x="0" y="22586"/>
                    <a:pt x="1785" y="29619"/>
                    <a:pt x="2894" y="30404"/>
                  </a:cubicBezTo>
                  <a:cubicBezTo>
                    <a:pt x="3305" y="30704"/>
                    <a:pt x="3901" y="30830"/>
                    <a:pt x="4542" y="30830"/>
                  </a:cubicBezTo>
                  <a:cubicBezTo>
                    <a:pt x="5633" y="30830"/>
                    <a:pt x="6855" y="30465"/>
                    <a:pt x="7520" y="29971"/>
                  </a:cubicBezTo>
                  <a:cubicBezTo>
                    <a:pt x="7779" y="29767"/>
                    <a:pt x="8102" y="29652"/>
                    <a:pt x="8419" y="29652"/>
                  </a:cubicBezTo>
                  <a:cubicBezTo>
                    <a:pt x="8565" y="29652"/>
                    <a:pt x="8709" y="29676"/>
                    <a:pt x="8845" y="29727"/>
                  </a:cubicBezTo>
                  <a:cubicBezTo>
                    <a:pt x="9467" y="29917"/>
                    <a:pt x="10062" y="30323"/>
                    <a:pt x="10712" y="30512"/>
                  </a:cubicBezTo>
                  <a:cubicBezTo>
                    <a:pt x="10793" y="30539"/>
                    <a:pt x="10874" y="30566"/>
                    <a:pt x="10982" y="30566"/>
                  </a:cubicBezTo>
                  <a:cubicBezTo>
                    <a:pt x="11208" y="30606"/>
                    <a:pt x="11447" y="30624"/>
                    <a:pt x="11696" y="30624"/>
                  </a:cubicBezTo>
                  <a:cubicBezTo>
                    <a:pt x="12639" y="30624"/>
                    <a:pt x="13726" y="30362"/>
                    <a:pt x="14796" y="29998"/>
                  </a:cubicBezTo>
                  <a:cubicBezTo>
                    <a:pt x="14974" y="29935"/>
                    <a:pt x="15137" y="29909"/>
                    <a:pt x="15288" y="29909"/>
                  </a:cubicBezTo>
                  <a:cubicBezTo>
                    <a:pt x="16097" y="29909"/>
                    <a:pt x="16549" y="30671"/>
                    <a:pt x="17103" y="30671"/>
                  </a:cubicBezTo>
                  <a:cubicBezTo>
                    <a:pt x="17290" y="30671"/>
                    <a:pt x="17489" y="30584"/>
                    <a:pt x="17717" y="30350"/>
                  </a:cubicBezTo>
                  <a:cubicBezTo>
                    <a:pt x="18718" y="29295"/>
                    <a:pt x="17393" y="25156"/>
                    <a:pt x="16635" y="23154"/>
                  </a:cubicBezTo>
                  <a:cubicBezTo>
                    <a:pt x="15878" y="21126"/>
                    <a:pt x="17852" y="17907"/>
                    <a:pt x="16392" y="14472"/>
                  </a:cubicBezTo>
                  <a:cubicBezTo>
                    <a:pt x="14931" y="11036"/>
                    <a:pt x="16581" y="8683"/>
                    <a:pt x="15878" y="6141"/>
                  </a:cubicBezTo>
                  <a:cubicBezTo>
                    <a:pt x="15445" y="4788"/>
                    <a:pt x="15283" y="3354"/>
                    <a:pt x="15418" y="1921"/>
                  </a:cubicBezTo>
                  <a:lnTo>
                    <a:pt x="15418" y="1921"/>
                  </a:lnTo>
                  <a:cubicBezTo>
                    <a:pt x="14717" y="2090"/>
                    <a:pt x="14007" y="2172"/>
                    <a:pt x="13302" y="2172"/>
                  </a:cubicBezTo>
                  <a:cubicBezTo>
                    <a:pt x="11182" y="2172"/>
                    <a:pt x="9110" y="1422"/>
                    <a:pt x="7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2777;p86">
              <a:extLst>
                <a:ext uri="{FF2B5EF4-FFF2-40B4-BE49-F238E27FC236}">
                  <a16:creationId xmlns:a16="http://schemas.microsoft.com/office/drawing/2014/main" id="{43D8E16A-9B93-6E46-F0F8-BA6C3451A81E}"/>
                </a:ext>
              </a:extLst>
            </p:cNvPr>
            <p:cNvSpPr/>
            <p:nvPr/>
          </p:nvSpPr>
          <p:spPr>
            <a:xfrm>
              <a:off x="3221925" y="2122725"/>
              <a:ext cx="188000" cy="57600"/>
            </a:xfrm>
            <a:custGeom>
              <a:avLst/>
              <a:gdLst/>
              <a:ahLst/>
              <a:cxnLst/>
              <a:rect l="l" t="t" r="r" b="b"/>
              <a:pathLst>
                <a:path w="7520" h="2304" extrusionOk="0">
                  <a:moveTo>
                    <a:pt x="108" y="0"/>
                  </a:moveTo>
                  <a:lnTo>
                    <a:pt x="0" y="108"/>
                  </a:lnTo>
                  <a:cubicBezTo>
                    <a:pt x="0" y="108"/>
                    <a:pt x="2381" y="2299"/>
                    <a:pt x="5491" y="2299"/>
                  </a:cubicBezTo>
                  <a:cubicBezTo>
                    <a:pt x="5560" y="2302"/>
                    <a:pt x="5630" y="2303"/>
                    <a:pt x="5699" y="2303"/>
                  </a:cubicBezTo>
                  <a:cubicBezTo>
                    <a:pt x="6310" y="2303"/>
                    <a:pt x="6937" y="2199"/>
                    <a:pt x="7520" y="2029"/>
                  </a:cubicBezTo>
                  <a:lnTo>
                    <a:pt x="7466" y="1866"/>
                  </a:lnTo>
                  <a:cubicBezTo>
                    <a:pt x="6794" y="2075"/>
                    <a:pt x="6142" y="2162"/>
                    <a:pt x="5522" y="2162"/>
                  </a:cubicBezTo>
                  <a:cubicBezTo>
                    <a:pt x="2447" y="2162"/>
                    <a:pt x="153" y="23"/>
                    <a:pt x="108" y="0"/>
                  </a:cubicBezTo>
                  <a:close/>
                </a:path>
              </a:pathLst>
            </a:custGeom>
            <a:solidFill>
              <a:srgbClr val="E63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778;p86">
              <a:extLst>
                <a:ext uri="{FF2B5EF4-FFF2-40B4-BE49-F238E27FC236}">
                  <a16:creationId xmlns:a16="http://schemas.microsoft.com/office/drawing/2014/main" id="{3FAE2BB8-78A9-2384-A1D2-82954431CA64}"/>
                </a:ext>
              </a:extLst>
            </p:cNvPr>
            <p:cNvSpPr/>
            <p:nvPr/>
          </p:nvSpPr>
          <p:spPr>
            <a:xfrm>
              <a:off x="3359200" y="1758900"/>
              <a:ext cx="41950" cy="62925"/>
            </a:xfrm>
            <a:custGeom>
              <a:avLst/>
              <a:gdLst/>
              <a:ahLst/>
              <a:cxnLst/>
              <a:rect l="l" t="t" r="r" b="b"/>
              <a:pathLst>
                <a:path w="1678" h="2517" extrusionOk="0">
                  <a:moveTo>
                    <a:pt x="0" y="1"/>
                  </a:moveTo>
                  <a:cubicBezTo>
                    <a:pt x="27" y="136"/>
                    <a:pt x="379" y="2083"/>
                    <a:pt x="1677" y="2516"/>
                  </a:cubicBezTo>
                  <a:cubicBezTo>
                    <a:pt x="1569" y="2056"/>
                    <a:pt x="1515" y="1597"/>
                    <a:pt x="1542" y="1137"/>
                  </a:cubicBezTo>
                  <a:cubicBezTo>
                    <a:pt x="1542" y="1137"/>
                    <a:pt x="352" y="704"/>
                    <a:pt x="0" y="1"/>
                  </a:cubicBezTo>
                  <a:close/>
                </a:path>
              </a:pathLst>
            </a:custGeom>
            <a:solidFill>
              <a:srgbClr val="D5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2779;p86">
              <a:extLst>
                <a:ext uri="{FF2B5EF4-FFF2-40B4-BE49-F238E27FC236}">
                  <a16:creationId xmlns:a16="http://schemas.microsoft.com/office/drawing/2014/main" id="{2A5913FA-79E0-20D9-C490-04DFEAA7F40E}"/>
                </a:ext>
              </a:extLst>
            </p:cNvPr>
            <p:cNvSpPr/>
            <p:nvPr/>
          </p:nvSpPr>
          <p:spPr>
            <a:xfrm>
              <a:off x="3424775" y="1696425"/>
              <a:ext cx="16275" cy="37475"/>
            </a:xfrm>
            <a:custGeom>
              <a:avLst/>
              <a:gdLst/>
              <a:ahLst/>
              <a:cxnLst/>
              <a:rect l="l" t="t" r="r" b="b"/>
              <a:pathLst>
                <a:path w="651" h="1499" extrusionOk="0">
                  <a:moveTo>
                    <a:pt x="136" y="0"/>
                  </a:moveTo>
                  <a:cubicBezTo>
                    <a:pt x="126" y="0"/>
                    <a:pt x="116" y="4"/>
                    <a:pt x="109" y="11"/>
                  </a:cubicBezTo>
                  <a:cubicBezTo>
                    <a:pt x="55" y="38"/>
                    <a:pt x="28" y="65"/>
                    <a:pt x="55" y="119"/>
                  </a:cubicBezTo>
                  <a:cubicBezTo>
                    <a:pt x="217" y="444"/>
                    <a:pt x="353" y="796"/>
                    <a:pt x="461" y="1147"/>
                  </a:cubicBezTo>
                  <a:cubicBezTo>
                    <a:pt x="461" y="1174"/>
                    <a:pt x="461" y="1201"/>
                    <a:pt x="461" y="1228"/>
                  </a:cubicBezTo>
                  <a:cubicBezTo>
                    <a:pt x="434" y="1255"/>
                    <a:pt x="407" y="1282"/>
                    <a:pt x="380" y="1309"/>
                  </a:cubicBezTo>
                  <a:cubicBezTo>
                    <a:pt x="322" y="1329"/>
                    <a:pt x="251" y="1348"/>
                    <a:pt x="176" y="1348"/>
                  </a:cubicBezTo>
                  <a:cubicBezTo>
                    <a:pt x="145" y="1348"/>
                    <a:pt x="114" y="1344"/>
                    <a:pt x="82" y="1336"/>
                  </a:cubicBezTo>
                  <a:cubicBezTo>
                    <a:pt x="55" y="1336"/>
                    <a:pt x="1" y="1364"/>
                    <a:pt x="1" y="1391"/>
                  </a:cubicBezTo>
                  <a:cubicBezTo>
                    <a:pt x="1" y="1445"/>
                    <a:pt x="28" y="1499"/>
                    <a:pt x="82" y="1499"/>
                  </a:cubicBezTo>
                  <a:lnTo>
                    <a:pt x="190" y="1499"/>
                  </a:lnTo>
                  <a:cubicBezTo>
                    <a:pt x="271" y="1499"/>
                    <a:pt x="380" y="1472"/>
                    <a:pt x="461" y="1445"/>
                  </a:cubicBezTo>
                  <a:cubicBezTo>
                    <a:pt x="542" y="1391"/>
                    <a:pt x="596" y="1336"/>
                    <a:pt x="623" y="1282"/>
                  </a:cubicBezTo>
                  <a:cubicBezTo>
                    <a:pt x="650" y="1201"/>
                    <a:pt x="623" y="1120"/>
                    <a:pt x="623" y="1066"/>
                  </a:cubicBezTo>
                  <a:cubicBezTo>
                    <a:pt x="488" y="714"/>
                    <a:pt x="353" y="390"/>
                    <a:pt x="217" y="65"/>
                  </a:cubicBezTo>
                  <a:cubicBezTo>
                    <a:pt x="198" y="26"/>
                    <a:pt x="163" y="0"/>
                    <a:pt x="136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2780;p86">
              <a:extLst>
                <a:ext uri="{FF2B5EF4-FFF2-40B4-BE49-F238E27FC236}">
                  <a16:creationId xmlns:a16="http://schemas.microsoft.com/office/drawing/2014/main" id="{A79D9CD7-B13D-9F9A-E56D-B0781FA600B5}"/>
                </a:ext>
              </a:extLst>
            </p:cNvPr>
            <p:cNvSpPr/>
            <p:nvPr/>
          </p:nvSpPr>
          <p:spPr>
            <a:xfrm>
              <a:off x="1183100" y="1565025"/>
              <a:ext cx="470675" cy="558050"/>
            </a:xfrm>
            <a:custGeom>
              <a:avLst/>
              <a:gdLst/>
              <a:ahLst/>
              <a:cxnLst/>
              <a:rect l="l" t="t" r="r" b="b"/>
              <a:pathLst>
                <a:path w="18827" h="22322" extrusionOk="0">
                  <a:moveTo>
                    <a:pt x="6352" y="1"/>
                  </a:moveTo>
                  <a:cubicBezTo>
                    <a:pt x="5405" y="1"/>
                    <a:pt x="4419" y="297"/>
                    <a:pt x="4031" y="1399"/>
                  </a:cubicBezTo>
                  <a:cubicBezTo>
                    <a:pt x="3219" y="3779"/>
                    <a:pt x="2137" y="2860"/>
                    <a:pt x="2110" y="5402"/>
                  </a:cubicBezTo>
                  <a:cubicBezTo>
                    <a:pt x="2056" y="7972"/>
                    <a:pt x="2949" y="6890"/>
                    <a:pt x="1461" y="9838"/>
                  </a:cubicBezTo>
                  <a:cubicBezTo>
                    <a:pt x="0" y="12787"/>
                    <a:pt x="3327" y="12570"/>
                    <a:pt x="2705" y="16547"/>
                  </a:cubicBezTo>
                  <a:cubicBezTo>
                    <a:pt x="2267" y="19327"/>
                    <a:pt x="3988" y="22322"/>
                    <a:pt x="7320" y="22322"/>
                  </a:cubicBezTo>
                  <a:cubicBezTo>
                    <a:pt x="8720" y="22322"/>
                    <a:pt x="10405" y="21793"/>
                    <a:pt x="12335" y="20496"/>
                  </a:cubicBezTo>
                  <a:cubicBezTo>
                    <a:pt x="18826" y="16141"/>
                    <a:pt x="13417" y="10731"/>
                    <a:pt x="13038" y="9352"/>
                  </a:cubicBezTo>
                  <a:cubicBezTo>
                    <a:pt x="12686" y="7945"/>
                    <a:pt x="14363" y="6376"/>
                    <a:pt x="13281" y="5132"/>
                  </a:cubicBezTo>
                  <a:cubicBezTo>
                    <a:pt x="12199" y="3888"/>
                    <a:pt x="10144" y="4347"/>
                    <a:pt x="10035" y="2238"/>
                  </a:cubicBezTo>
                  <a:cubicBezTo>
                    <a:pt x="9949" y="558"/>
                    <a:pt x="9024" y="387"/>
                    <a:pt x="8649" y="387"/>
                  </a:cubicBezTo>
                  <a:cubicBezTo>
                    <a:pt x="8553" y="387"/>
                    <a:pt x="8494" y="398"/>
                    <a:pt x="8494" y="398"/>
                  </a:cubicBezTo>
                  <a:cubicBezTo>
                    <a:pt x="8494" y="398"/>
                    <a:pt x="7449" y="1"/>
                    <a:pt x="6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2781;p86">
              <a:extLst>
                <a:ext uri="{FF2B5EF4-FFF2-40B4-BE49-F238E27FC236}">
                  <a16:creationId xmlns:a16="http://schemas.microsoft.com/office/drawing/2014/main" id="{91323A43-34EA-D3A6-31FE-6C1E5609C5AF}"/>
                </a:ext>
              </a:extLst>
            </p:cNvPr>
            <p:cNvSpPr/>
            <p:nvPr/>
          </p:nvSpPr>
          <p:spPr>
            <a:xfrm>
              <a:off x="1261525" y="1621625"/>
              <a:ext cx="167750" cy="288175"/>
            </a:xfrm>
            <a:custGeom>
              <a:avLst/>
              <a:gdLst/>
              <a:ahLst/>
              <a:cxnLst/>
              <a:rect l="l" t="t" r="r" b="b"/>
              <a:pathLst>
                <a:path w="6710" h="11527" extrusionOk="0">
                  <a:moveTo>
                    <a:pt x="4275" y="1"/>
                  </a:moveTo>
                  <a:cubicBezTo>
                    <a:pt x="4275" y="1"/>
                    <a:pt x="3490" y="974"/>
                    <a:pt x="1191" y="1353"/>
                  </a:cubicBezTo>
                  <a:cubicBezTo>
                    <a:pt x="1191" y="1353"/>
                    <a:pt x="1" y="4301"/>
                    <a:pt x="921" y="5654"/>
                  </a:cubicBezTo>
                  <a:cubicBezTo>
                    <a:pt x="1538" y="6544"/>
                    <a:pt x="2472" y="6690"/>
                    <a:pt x="3020" y="6690"/>
                  </a:cubicBezTo>
                  <a:cubicBezTo>
                    <a:pt x="3288" y="6690"/>
                    <a:pt x="3463" y="6655"/>
                    <a:pt x="3463" y="6655"/>
                  </a:cubicBezTo>
                  <a:lnTo>
                    <a:pt x="3463" y="6655"/>
                  </a:lnTo>
                  <a:cubicBezTo>
                    <a:pt x="3490" y="7060"/>
                    <a:pt x="3463" y="7466"/>
                    <a:pt x="3382" y="7872"/>
                  </a:cubicBezTo>
                  <a:cubicBezTo>
                    <a:pt x="3301" y="8440"/>
                    <a:pt x="2976" y="8981"/>
                    <a:pt x="2462" y="9278"/>
                  </a:cubicBezTo>
                  <a:cubicBezTo>
                    <a:pt x="2462" y="9278"/>
                    <a:pt x="1894" y="11442"/>
                    <a:pt x="2652" y="11524"/>
                  </a:cubicBezTo>
                  <a:cubicBezTo>
                    <a:pt x="2673" y="11526"/>
                    <a:pt x="2696" y="11527"/>
                    <a:pt x="2719" y="11527"/>
                  </a:cubicBezTo>
                  <a:cubicBezTo>
                    <a:pt x="3568" y="11527"/>
                    <a:pt x="5917" y="10126"/>
                    <a:pt x="6601" y="8521"/>
                  </a:cubicBezTo>
                  <a:cubicBezTo>
                    <a:pt x="6601" y="8521"/>
                    <a:pt x="5735" y="6276"/>
                    <a:pt x="6114" y="4707"/>
                  </a:cubicBezTo>
                  <a:cubicBezTo>
                    <a:pt x="6520" y="4464"/>
                    <a:pt x="6709" y="3977"/>
                    <a:pt x="6601" y="3517"/>
                  </a:cubicBezTo>
                  <a:cubicBezTo>
                    <a:pt x="6601" y="3517"/>
                    <a:pt x="4518" y="1786"/>
                    <a:pt x="4275" y="1"/>
                  </a:cubicBezTo>
                  <a:close/>
                </a:path>
              </a:pathLst>
            </a:custGeom>
            <a:solidFill>
              <a:srgbClr val="E7B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2782;p86">
              <a:extLst>
                <a:ext uri="{FF2B5EF4-FFF2-40B4-BE49-F238E27FC236}">
                  <a16:creationId xmlns:a16="http://schemas.microsoft.com/office/drawing/2014/main" id="{EBEB2E46-6C55-89C9-2122-FC99E70FC519}"/>
                </a:ext>
              </a:extLst>
            </p:cNvPr>
            <p:cNvSpPr/>
            <p:nvPr/>
          </p:nvSpPr>
          <p:spPr>
            <a:xfrm>
              <a:off x="1257475" y="1834500"/>
              <a:ext cx="275925" cy="322250"/>
            </a:xfrm>
            <a:custGeom>
              <a:avLst/>
              <a:gdLst/>
              <a:ahLst/>
              <a:cxnLst/>
              <a:rect l="l" t="t" r="r" b="b"/>
              <a:pathLst>
                <a:path w="11037" h="12890" extrusionOk="0">
                  <a:moveTo>
                    <a:pt x="6919" y="0"/>
                  </a:moveTo>
                  <a:cubicBezTo>
                    <a:pt x="6857" y="0"/>
                    <a:pt x="6797" y="2"/>
                    <a:pt x="6736" y="6"/>
                  </a:cubicBezTo>
                  <a:cubicBezTo>
                    <a:pt x="6078" y="1611"/>
                    <a:pt x="3705" y="3012"/>
                    <a:pt x="2879" y="3012"/>
                  </a:cubicBezTo>
                  <a:cubicBezTo>
                    <a:pt x="2856" y="3012"/>
                    <a:pt x="2834" y="3011"/>
                    <a:pt x="2814" y="3009"/>
                  </a:cubicBezTo>
                  <a:cubicBezTo>
                    <a:pt x="2029" y="2954"/>
                    <a:pt x="2597" y="764"/>
                    <a:pt x="2597" y="763"/>
                  </a:cubicBezTo>
                  <a:lnTo>
                    <a:pt x="2597" y="763"/>
                  </a:lnTo>
                  <a:cubicBezTo>
                    <a:pt x="2462" y="818"/>
                    <a:pt x="2300" y="899"/>
                    <a:pt x="2165" y="1007"/>
                  </a:cubicBezTo>
                  <a:cubicBezTo>
                    <a:pt x="1570" y="1467"/>
                    <a:pt x="1110" y="2116"/>
                    <a:pt x="920" y="2846"/>
                  </a:cubicBezTo>
                  <a:cubicBezTo>
                    <a:pt x="515" y="4063"/>
                    <a:pt x="1" y="5064"/>
                    <a:pt x="352" y="6146"/>
                  </a:cubicBezTo>
                  <a:cubicBezTo>
                    <a:pt x="542" y="6741"/>
                    <a:pt x="893" y="7255"/>
                    <a:pt x="1353" y="7661"/>
                  </a:cubicBezTo>
                  <a:cubicBezTo>
                    <a:pt x="3192" y="9419"/>
                    <a:pt x="2246" y="11475"/>
                    <a:pt x="2516" y="12422"/>
                  </a:cubicBezTo>
                  <a:cubicBezTo>
                    <a:pt x="2624" y="12476"/>
                    <a:pt x="2733" y="12530"/>
                    <a:pt x="2841" y="12584"/>
                  </a:cubicBezTo>
                  <a:cubicBezTo>
                    <a:pt x="3163" y="12719"/>
                    <a:pt x="3736" y="12890"/>
                    <a:pt x="4543" y="12890"/>
                  </a:cubicBezTo>
                  <a:cubicBezTo>
                    <a:pt x="5836" y="12890"/>
                    <a:pt x="7728" y="12450"/>
                    <a:pt x="10144" y="10718"/>
                  </a:cubicBezTo>
                  <a:lnTo>
                    <a:pt x="10279" y="10609"/>
                  </a:lnTo>
                  <a:cubicBezTo>
                    <a:pt x="9738" y="9554"/>
                    <a:pt x="9495" y="8418"/>
                    <a:pt x="9576" y="7255"/>
                  </a:cubicBezTo>
                  <a:cubicBezTo>
                    <a:pt x="9765" y="5497"/>
                    <a:pt x="9360" y="5091"/>
                    <a:pt x="9360" y="5091"/>
                  </a:cubicBezTo>
                  <a:lnTo>
                    <a:pt x="9468" y="4956"/>
                  </a:lnTo>
                  <a:cubicBezTo>
                    <a:pt x="9819" y="4577"/>
                    <a:pt x="10793" y="3441"/>
                    <a:pt x="10983" y="2359"/>
                  </a:cubicBezTo>
                  <a:cubicBezTo>
                    <a:pt x="11010" y="2251"/>
                    <a:pt x="11037" y="2143"/>
                    <a:pt x="11037" y="2035"/>
                  </a:cubicBezTo>
                  <a:cubicBezTo>
                    <a:pt x="11037" y="2035"/>
                    <a:pt x="8875" y="0"/>
                    <a:pt x="6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2783;p86">
              <a:extLst>
                <a:ext uri="{FF2B5EF4-FFF2-40B4-BE49-F238E27FC236}">
                  <a16:creationId xmlns:a16="http://schemas.microsoft.com/office/drawing/2014/main" id="{9E4D10DD-2770-0D7E-8F4A-70B89EBDD98F}"/>
                </a:ext>
              </a:extLst>
            </p:cNvPr>
            <p:cNvSpPr/>
            <p:nvPr/>
          </p:nvSpPr>
          <p:spPr>
            <a:xfrm>
              <a:off x="1214200" y="1859650"/>
              <a:ext cx="97400" cy="129875"/>
            </a:xfrm>
            <a:custGeom>
              <a:avLst/>
              <a:gdLst/>
              <a:ahLst/>
              <a:cxnLst/>
              <a:rect l="l" t="t" r="r" b="b"/>
              <a:pathLst>
                <a:path w="3896" h="5195" extrusionOk="0">
                  <a:moveTo>
                    <a:pt x="3896" y="1"/>
                  </a:moveTo>
                  <a:cubicBezTo>
                    <a:pt x="3760" y="28"/>
                    <a:pt x="1272" y="569"/>
                    <a:pt x="487" y="1272"/>
                  </a:cubicBezTo>
                  <a:cubicBezTo>
                    <a:pt x="487" y="1272"/>
                    <a:pt x="487" y="1353"/>
                    <a:pt x="433" y="1516"/>
                  </a:cubicBezTo>
                  <a:cubicBezTo>
                    <a:pt x="298" y="2111"/>
                    <a:pt x="1" y="3788"/>
                    <a:pt x="541" y="4735"/>
                  </a:cubicBezTo>
                  <a:cubicBezTo>
                    <a:pt x="596" y="4816"/>
                    <a:pt x="650" y="4897"/>
                    <a:pt x="704" y="4978"/>
                  </a:cubicBezTo>
                  <a:cubicBezTo>
                    <a:pt x="992" y="5122"/>
                    <a:pt x="1305" y="5194"/>
                    <a:pt x="1609" y="5194"/>
                  </a:cubicBezTo>
                  <a:cubicBezTo>
                    <a:pt x="1762" y="5194"/>
                    <a:pt x="1912" y="5176"/>
                    <a:pt x="2056" y="5140"/>
                  </a:cubicBezTo>
                  <a:cubicBezTo>
                    <a:pt x="1732" y="4058"/>
                    <a:pt x="2246" y="3057"/>
                    <a:pt x="2651" y="1840"/>
                  </a:cubicBezTo>
                  <a:cubicBezTo>
                    <a:pt x="2841" y="1110"/>
                    <a:pt x="3273" y="461"/>
                    <a:pt x="38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2784;p86">
              <a:extLst>
                <a:ext uri="{FF2B5EF4-FFF2-40B4-BE49-F238E27FC236}">
                  <a16:creationId xmlns:a16="http://schemas.microsoft.com/office/drawing/2014/main" id="{25038ACD-2CBD-BC76-1680-627E2170EAFC}"/>
                </a:ext>
              </a:extLst>
            </p:cNvPr>
            <p:cNvSpPr/>
            <p:nvPr/>
          </p:nvSpPr>
          <p:spPr>
            <a:xfrm>
              <a:off x="1320375" y="2102425"/>
              <a:ext cx="298225" cy="799025"/>
            </a:xfrm>
            <a:custGeom>
              <a:avLst/>
              <a:gdLst/>
              <a:ahLst/>
              <a:cxnLst/>
              <a:rect l="l" t="t" r="r" b="b"/>
              <a:pathLst>
                <a:path w="11929" h="31961" extrusionOk="0">
                  <a:moveTo>
                    <a:pt x="7628" y="1"/>
                  </a:moveTo>
                  <a:cubicBezTo>
                    <a:pt x="5233" y="1730"/>
                    <a:pt x="3350" y="2161"/>
                    <a:pt x="2053" y="2161"/>
                  </a:cubicBezTo>
                  <a:cubicBezTo>
                    <a:pt x="1240" y="2161"/>
                    <a:pt x="658" y="1992"/>
                    <a:pt x="325" y="1867"/>
                  </a:cubicBezTo>
                  <a:lnTo>
                    <a:pt x="325" y="1867"/>
                  </a:lnTo>
                  <a:cubicBezTo>
                    <a:pt x="325" y="1867"/>
                    <a:pt x="0" y="8819"/>
                    <a:pt x="3976" y="31865"/>
                  </a:cubicBezTo>
                  <a:cubicBezTo>
                    <a:pt x="3976" y="31865"/>
                    <a:pt x="4085" y="31892"/>
                    <a:pt x="4301" y="31892"/>
                  </a:cubicBezTo>
                  <a:cubicBezTo>
                    <a:pt x="4548" y="31924"/>
                    <a:pt x="4920" y="31960"/>
                    <a:pt x="5346" y="31960"/>
                  </a:cubicBezTo>
                  <a:cubicBezTo>
                    <a:pt x="5991" y="31960"/>
                    <a:pt x="6760" y="31877"/>
                    <a:pt x="7412" y="31567"/>
                  </a:cubicBezTo>
                  <a:cubicBezTo>
                    <a:pt x="7520" y="31513"/>
                    <a:pt x="7601" y="31459"/>
                    <a:pt x="7709" y="31405"/>
                  </a:cubicBezTo>
                  <a:lnTo>
                    <a:pt x="7412" y="11956"/>
                  </a:lnTo>
                  <a:lnTo>
                    <a:pt x="11929" y="19314"/>
                  </a:lnTo>
                  <a:lnTo>
                    <a:pt x="11577" y="7439"/>
                  </a:lnTo>
                  <a:lnTo>
                    <a:pt x="7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2785;p86">
              <a:extLst>
                <a:ext uri="{FF2B5EF4-FFF2-40B4-BE49-F238E27FC236}">
                  <a16:creationId xmlns:a16="http://schemas.microsoft.com/office/drawing/2014/main" id="{45A7BB7E-0BFF-13BC-57DC-5BAE6C01A8BC}"/>
                </a:ext>
              </a:extLst>
            </p:cNvPr>
            <p:cNvSpPr/>
            <p:nvPr/>
          </p:nvSpPr>
          <p:spPr>
            <a:xfrm>
              <a:off x="1030350" y="1674150"/>
              <a:ext cx="197400" cy="303975"/>
            </a:xfrm>
            <a:custGeom>
              <a:avLst/>
              <a:gdLst/>
              <a:ahLst/>
              <a:cxnLst/>
              <a:rect l="l" t="t" r="r" b="b"/>
              <a:pathLst>
                <a:path w="7896" h="12159" extrusionOk="0">
                  <a:moveTo>
                    <a:pt x="2130" y="1"/>
                  </a:moveTo>
                  <a:cubicBezTo>
                    <a:pt x="2114" y="1"/>
                    <a:pt x="2097" y="4"/>
                    <a:pt x="2080" y="9"/>
                  </a:cubicBezTo>
                  <a:cubicBezTo>
                    <a:pt x="1864" y="91"/>
                    <a:pt x="1972" y="577"/>
                    <a:pt x="1999" y="848"/>
                  </a:cubicBezTo>
                  <a:cubicBezTo>
                    <a:pt x="2017" y="1025"/>
                    <a:pt x="2069" y="1353"/>
                    <a:pt x="1997" y="1353"/>
                  </a:cubicBezTo>
                  <a:cubicBezTo>
                    <a:pt x="1959" y="1353"/>
                    <a:pt x="1886" y="1262"/>
                    <a:pt x="1755" y="1010"/>
                  </a:cubicBezTo>
                  <a:cubicBezTo>
                    <a:pt x="1412" y="369"/>
                    <a:pt x="1301" y="212"/>
                    <a:pt x="1209" y="212"/>
                  </a:cubicBezTo>
                  <a:cubicBezTo>
                    <a:pt x="1193" y="212"/>
                    <a:pt x="1177" y="218"/>
                    <a:pt x="1160" y="226"/>
                  </a:cubicBezTo>
                  <a:cubicBezTo>
                    <a:pt x="1025" y="280"/>
                    <a:pt x="1187" y="767"/>
                    <a:pt x="1323" y="1091"/>
                  </a:cubicBezTo>
                  <a:cubicBezTo>
                    <a:pt x="1426" y="1297"/>
                    <a:pt x="1496" y="1591"/>
                    <a:pt x="1409" y="1591"/>
                  </a:cubicBezTo>
                  <a:cubicBezTo>
                    <a:pt x="1359" y="1591"/>
                    <a:pt x="1257" y="1493"/>
                    <a:pt x="1079" y="1227"/>
                  </a:cubicBezTo>
                  <a:cubicBezTo>
                    <a:pt x="855" y="883"/>
                    <a:pt x="695" y="746"/>
                    <a:pt x="609" y="746"/>
                  </a:cubicBezTo>
                  <a:cubicBezTo>
                    <a:pt x="518" y="746"/>
                    <a:pt x="509" y="897"/>
                    <a:pt x="592" y="1118"/>
                  </a:cubicBezTo>
                  <a:cubicBezTo>
                    <a:pt x="755" y="1551"/>
                    <a:pt x="1052" y="2092"/>
                    <a:pt x="998" y="2119"/>
                  </a:cubicBezTo>
                  <a:cubicBezTo>
                    <a:pt x="994" y="2123"/>
                    <a:pt x="988" y="2125"/>
                    <a:pt x="980" y="2125"/>
                  </a:cubicBezTo>
                  <a:cubicBezTo>
                    <a:pt x="884" y="2125"/>
                    <a:pt x="528" y="1839"/>
                    <a:pt x="403" y="1714"/>
                  </a:cubicBezTo>
                  <a:cubicBezTo>
                    <a:pt x="355" y="1665"/>
                    <a:pt x="231" y="1595"/>
                    <a:pt x="147" y="1595"/>
                  </a:cubicBezTo>
                  <a:cubicBezTo>
                    <a:pt x="43" y="1595"/>
                    <a:pt x="1" y="1703"/>
                    <a:pt x="241" y="2092"/>
                  </a:cubicBezTo>
                  <a:cubicBezTo>
                    <a:pt x="673" y="2796"/>
                    <a:pt x="1241" y="3309"/>
                    <a:pt x="1431" y="3742"/>
                  </a:cubicBezTo>
                  <a:cubicBezTo>
                    <a:pt x="1809" y="4581"/>
                    <a:pt x="2053" y="5473"/>
                    <a:pt x="2215" y="6366"/>
                  </a:cubicBezTo>
                  <a:cubicBezTo>
                    <a:pt x="2377" y="7177"/>
                    <a:pt x="2540" y="7962"/>
                    <a:pt x="2756" y="8746"/>
                  </a:cubicBezTo>
                  <a:cubicBezTo>
                    <a:pt x="2891" y="9179"/>
                    <a:pt x="3027" y="9612"/>
                    <a:pt x="3216" y="10045"/>
                  </a:cubicBezTo>
                  <a:cubicBezTo>
                    <a:pt x="3297" y="10342"/>
                    <a:pt x="3459" y="10613"/>
                    <a:pt x="3676" y="10829"/>
                  </a:cubicBezTo>
                  <a:cubicBezTo>
                    <a:pt x="4517" y="11526"/>
                    <a:pt x="6702" y="12159"/>
                    <a:pt x="7616" y="12159"/>
                  </a:cubicBezTo>
                  <a:cubicBezTo>
                    <a:pt x="7731" y="12159"/>
                    <a:pt x="7826" y="12149"/>
                    <a:pt x="7895" y="12127"/>
                  </a:cubicBezTo>
                  <a:cubicBezTo>
                    <a:pt x="7355" y="11208"/>
                    <a:pt x="7652" y="9531"/>
                    <a:pt x="7787" y="8936"/>
                  </a:cubicBezTo>
                  <a:cubicBezTo>
                    <a:pt x="7436" y="8909"/>
                    <a:pt x="7084" y="8895"/>
                    <a:pt x="6736" y="8895"/>
                  </a:cubicBezTo>
                  <a:cubicBezTo>
                    <a:pt x="6388" y="8895"/>
                    <a:pt x="6043" y="8909"/>
                    <a:pt x="5705" y="8936"/>
                  </a:cubicBezTo>
                  <a:cubicBezTo>
                    <a:pt x="5650" y="8936"/>
                    <a:pt x="5191" y="7746"/>
                    <a:pt x="5136" y="7637"/>
                  </a:cubicBezTo>
                  <a:lnTo>
                    <a:pt x="4568" y="6285"/>
                  </a:lnTo>
                  <a:cubicBezTo>
                    <a:pt x="4352" y="5798"/>
                    <a:pt x="4136" y="5311"/>
                    <a:pt x="3892" y="4824"/>
                  </a:cubicBezTo>
                  <a:cubicBezTo>
                    <a:pt x="3649" y="4337"/>
                    <a:pt x="3324" y="3796"/>
                    <a:pt x="3324" y="3282"/>
                  </a:cubicBezTo>
                  <a:cubicBezTo>
                    <a:pt x="3351" y="2796"/>
                    <a:pt x="3432" y="2336"/>
                    <a:pt x="3568" y="1876"/>
                  </a:cubicBezTo>
                  <a:cubicBezTo>
                    <a:pt x="3676" y="1443"/>
                    <a:pt x="3811" y="1146"/>
                    <a:pt x="3622" y="1091"/>
                  </a:cubicBezTo>
                  <a:cubicBezTo>
                    <a:pt x="3598" y="1081"/>
                    <a:pt x="3572" y="1076"/>
                    <a:pt x="3547" y="1076"/>
                  </a:cubicBezTo>
                  <a:cubicBezTo>
                    <a:pt x="3371" y="1076"/>
                    <a:pt x="3161" y="1312"/>
                    <a:pt x="2973" y="1714"/>
                  </a:cubicBezTo>
                  <a:cubicBezTo>
                    <a:pt x="2931" y="1796"/>
                    <a:pt x="2896" y="1832"/>
                    <a:pt x="2865" y="1832"/>
                  </a:cubicBezTo>
                  <a:cubicBezTo>
                    <a:pt x="2733" y="1832"/>
                    <a:pt x="2676" y="1198"/>
                    <a:pt x="2567" y="848"/>
                  </a:cubicBezTo>
                  <a:cubicBezTo>
                    <a:pt x="2466" y="471"/>
                    <a:pt x="2343" y="1"/>
                    <a:pt x="2130" y="1"/>
                  </a:cubicBezTo>
                  <a:close/>
                </a:path>
              </a:pathLst>
            </a:custGeom>
            <a:solidFill>
              <a:srgbClr val="E7B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2786;p86">
              <a:extLst>
                <a:ext uri="{FF2B5EF4-FFF2-40B4-BE49-F238E27FC236}">
                  <a16:creationId xmlns:a16="http://schemas.microsoft.com/office/drawing/2014/main" id="{40A6235F-CF23-6257-9960-C958D01E9398}"/>
                </a:ext>
              </a:extLst>
            </p:cNvPr>
            <p:cNvSpPr/>
            <p:nvPr/>
          </p:nvSpPr>
          <p:spPr>
            <a:xfrm>
              <a:off x="1494150" y="1892800"/>
              <a:ext cx="122425" cy="118725"/>
            </a:xfrm>
            <a:custGeom>
              <a:avLst/>
              <a:gdLst/>
              <a:ahLst/>
              <a:cxnLst/>
              <a:rect l="l" t="t" r="r" b="b"/>
              <a:pathLst>
                <a:path w="4897" h="4749" extrusionOk="0">
                  <a:moveTo>
                    <a:pt x="1543" y="0"/>
                  </a:moveTo>
                  <a:cubicBezTo>
                    <a:pt x="1326" y="1109"/>
                    <a:pt x="352" y="2245"/>
                    <a:pt x="1" y="2624"/>
                  </a:cubicBezTo>
                  <a:cubicBezTo>
                    <a:pt x="1" y="2624"/>
                    <a:pt x="1878" y="4748"/>
                    <a:pt x="4523" y="4748"/>
                  </a:cubicBezTo>
                  <a:cubicBezTo>
                    <a:pt x="4646" y="4748"/>
                    <a:pt x="4770" y="4744"/>
                    <a:pt x="4897" y="4734"/>
                  </a:cubicBezTo>
                  <a:lnTo>
                    <a:pt x="4626" y="1488"/>
                  </a:lnTo>
                  <a:cubicBezTo>
                    <a:pt x="4626" y="1488"/>
                    <a:pt x="2679" y="866"/>
                    <a:pt x="1543" y="0"/>
                  </a:cubicBezTo>
                  <a:close/>
                </a:path>
              </a:pathLst>
            </a:custGeom>
            <a:solidFill>
              <a:srgbClr val="E7B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2787;p86">
              <a:extLst>
                <a:ext uri="{FF2B5EF4-FFF2-40B4-BE49-F238E27FC236}">
                  <a16:creationId xmlns:a16="http://schemas.microsoft.com/office/drawing/2014/main" id="{18044F9A-F00D-861E-0B02-C94774C46CB1}"/>
                </a:ext>
              </a:extLst>
            </p:cNvPr>
            <p:cNvSpPr/>
            <p:nvPr/>
          </p:nvSpPr>
          <p:spPr>
            <a:xfrm>
              <a:off x="1312925" y="2891575"/>
              <a:ext cx="200200" cy="121525"/>
            </a:xfrm>
            <a:custGeom>
              <a:avLst/>
              <a:gdLst/>
              <a:ahLst/>
              <a:cxnLst/>
              <a:rect l="l" t="t" r="r" b="b"/>
              <a:pathLst>
                <a:path w="8008" h="4861" extrusionOk="0">
                  <a:moveTo>
                    <a:pt x="7710" y="1"/>
                  </a:moveTo>
                  <a:cubicBezTo>
                    <a:pt x="7058" y="311"/>
                    <a:pt x="6289" y="394"/>
                    <a:pt x="5644" y="394"/>
                  </a:cubicBezTo>
                  <a:cubicBezTo>
                    <a:pt x="5218" y="394"/>
                    <a:pt x="4846" y="358"/>
                    <a:pt x="4599" y="326"/>
                  </a:cubicBezTo>
                  <a:lnTo>
                    <a:pt x="4599" y="326"/>
                  </a:lnTo>
                  <a:cubicBezTo>
                    <a:pt x="4599" y="326"/>
                    <a:pt x="4626" y="1462"/>
                    <a:pt x="4599" y="1705"/>
                  </a:cubicBezTo>
                  <a:cubicBezTo>
                    <a:pt x="4545" y="1949"/>
                    <a:pt x="1" y="3274"/>
                    <a:pt x="488" y="4735"/>
                  </a:cubicBezTo>
                  <a:cubicBezTo>
                    <a:pt x="488" y="4735"/>
                    <a:pt x="855" y="4860"/>
                    <a:pt x="1692" y="4860"/>
                  </a:cubicBezTo>
                  <a:cubicBezTo>
                    <a:pt x="2835" y="4860"/>
                    <a:pt x="4853" y="4626"/>
                    <a:pt x="8007" y="3517"/>
                  </a:cubicBezTo>
                  <a:cubicBezTo>
                    <a:pt x="8007" y="3517"/>
                    <a:pt x="7926" y="731"/>
                    <a:pt x="7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2788;p86">
              <a:extLst>
                <a:ext uri="{FF2B5EF4-FFF2-40B4-BE49-F238E27FC236}">
                  <a16:creationId xmlns:a16="http://schemas.microsoft.com/office/drawing/2014/main" id="{DF0AC058-EF4C-2DC4-88DF-8AD0C4F23D92}"/>
                </a:ext>
              </a:extLst>
            </p:cNvPr>
            <p:cNvSpPr/>
            <p:nvPr/>
          </p:nvSpPr>
          <p:spPr>
            <a:xfrm>
              <a:off x="1325100" y="2979500"/>
              <a:ext cx="188025" cy="50600"/>
            </a:xfrm>
            <a:custGeom>
              <a:avLst/>
              <a:gdLst/>
              <a:ahLst/>
              <a:cxnLst/>
              <a:rect l="l" t="t" r="r" b="b"/>
              <a:pathLst>
                <a:path w="7521" h="2024" extrusionOk="0">
                  <a:moveTo>
                    <a:pt x="7520" y="0"/>
                  </a:moveTo>
                  <a:cubicBezTo>
                    <a:pt x="4366" y="1109"/>
                    <a:pt x="2348" y="1343"/>
                    <a:pt x="1205" y="1343"/>
                  </a:cubicBezTo>
                  <a:cubicBezTo>
                    <a:pt x="368" y="1343"/>
                    <a:pt x="1" y="1218"/>
                    <a:pt x="1" y="1218"/>
                  </a:cubicBezTo>
                  <a:lnTo>
                    <a:pt x="1" y="1218"/>
                  </a:lnTo>
                  <a:lnTo>
                    <a:pt x="109" y="1894"/>
                  </a:lnTo>
                  <a:cubicBezTo>
                    <a:pt x="109" y="1894"/>
                    <a:pt x="618" y="2024"/>
                    <a:pt x="1569" y="2024"/>
                  </a:cubicBezTo>
                  <a:cubicBezTo>
                    <a:pt x="2830" y="2024"/>
                    <a:pt x="4867" y="1795"/>
                    <a:pt x="7520" y="73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2789;p86">
              <a:extLst>
                <a:ext uri="{FF2B5EF4-FFF2-40B4-BE49-F238E27FC236}">
                  <a16:creationId xmlns:a16="http://schemas.microsoft.com/office/drawing/2014/main" id="{800D9F9A-780B-1DFB-ADAE-1B20060867DE}"/>
                </a:ext>
              </a:extLst>
            </p:cNvPr>
            <p:cNvSpPr/>
            <p:nvPr/>
          </p:nvSpPr>
          <p:spPr>
            <a:xfrm>
              <a:off x="1339975" y="2122050"/>
              <a:ext cx="169075" cy="54100"/>
            </a:xfrm>
            <a:custGeom>
              <a:avLst/>
              <a:gdLst/>
              <a:ahLst/>
              <a:cxnLst/>
              <a:rect l="l" t="t" r="r" b="b"/>
              <a:pathLst>
                <a:path w="6763" h="2164" extrusionOk="0">
                  <a:moveTo>
                    <a:pt x="6655" y="0"/>
                  </a:moveTo>
                  <a:cubicBezTo>
                    <a:pt x="4722" y="1659"/>
                    <a:pt x="2761" y="1994"/>
                    <a:pt x="1479" y="1994"/>
                  </a:cubicBezTo>
                  <a:cubicBezTo>
                    <a:pt x="607" y="1994"/>
                    <a:pt x="50" y="1839"/>
                    <a:pt x="28" y="1839"/>
                  </a:cubicBezTo>
                  <a:lnTo>
                    <a:pt x="1" y="2002"/>
                  </a:lnTo>
                  <a:cubicBezTo>
                    <a:pt x="488" y="2110"/>
                    <a:pt x="974" y="2164"/>
                    <a:pt x="1488" y="2164"/>
                  </a:cubicBezTo>
                  <a:cubicBezTo>
                    <a:pt x="1678" y="2164"/>
                    <a:pt x="1894" y="2164"/>
                    <a:pt x="2138" y="2137"/>
                  </a:cubicBezTo>
                  <a:cubicBezTo>
                    <a:pt x="3842" y="1975"/>
                    <a:pt x="5492" y="1271"/>
                    <a:pt x="6763" y="108"/>
                  </a:cubicBezTo>
                  <a:lnTo>
                    <a:pt x="6655" y="0"/>
                  </a:lnTo>
                  <a:close/>
                </a:path>
              </a:pathLst>
            </a:custGeom>
            <a:solidFill>
              <a:srgbClr val="4C2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2790;p86">
              <a:extLst>
                <a:ext uri="{FF2B5EF4-FFF2-40B4-BE49-F238E27FC236}">
                  <a16:creationId xmlns:a16="http://schemas.microsoft.com/office/drawing/2014/main" id="{B3CA75FA-BDCB-1177-6EC6-CF67550278AB}"/>
                </a:ext>
              </a:extLst>
            </p:cNvPr>
            <p:cNvSpPr/>
            <p:nvPr/>
          </p:nvSpPr>
          <p:spPr>
            <a:xfrm>
              <a:off x="1436000" y="2274875"/>
              <a:ext cx="63600" cy="114300"/>
            </a:xfrm>
            <a:custGeom>
              <a:avLst/>
              <a:gdLst/>
              <a:ahLst/>
              <a:cxnLst/>
              <a:rect l="l" t="t" r="r" b="b"/>
              <a:pathLst>
                <a:path w="2544" h="4572" extrusionOk="0">
                  <a:moveTo>
                    <a:pt x="163" y="0"/>
                  </a:moveTo>
                  <a:lnTo>
                    <a:pt x="1" y="81"/>
                  </a:lnTo>
                  <a:lnTo>
                    <a:pt x="2408" y="4571"/>
                  </a:lnTo>
                  <a:lnTo>
                    <a:pt x="2543" y="449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4C2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2791;p86">
              <a:extLst>
                <a:ext uri="{FF2B5EF4-FFF2-40B4-BE49-F238E27FC236}">
                  <a16:creationId xmlns:a16="http://schemas.microsoft.com/office/drawing/2014/main" id="{3B525A47-D169-D41F-536E-A2B5A128CACB}"/>
                </a:ext>
              </a:extLst>
            </p:cNvPr>
            <p:cNvSpPr/>
            <p:nvPr/>
          </p:nvSpPr>
          <p:spPr>
            <a:xfrm>
              <a:off x="1346075" y="1765675"/>
              <a:ext cx="38550" cy="52750"/>
            </a:xfrm>
            <a:custGeom>
              <a:avLst/>
              <a:gdLst/>
              <a:ahLst/>
              <a:cxnLst/>
              <a:rect l="l" t="t" r="r" b="b"/>
              <a:pathLst>
                <a:path w="1542" h="2110" extrusionOk="0">
                  <a:moveTo>
                    <a:pt x="1542" y="0"/>
                  </a:moveTo>
                  <a:lnTo>
                    <a:pt x="1542" y="0"/>
                  </a:lnTo>
                  <a:cubicBezTo>
                    <a:pt x="1136" y="433"/>
                    <a:pt x="649" y="730"/>
                    <a:pt x="81" y="893"/>
                  </a:cubicBezTo>
                  <a:cubicBezTo>
                    <a:pt x="108" y="1298"/>
                    <a:pt x="81" y="1704"/>
                    <a:pt x="0" y="2110"/>
                  </a:cubicBezTo>
                  <a:cubicBezTo>
                    <a:pt x="785" y="1596"/>
                    <a:pt x="1488" y="108"/>
                    <a:pt x="1542" y="0"/>
                  </a:cubicBezTo>
                  <a:close/>
                </a:path>
              </a:pathLst>
            </a:custGeom>
            <a:solidFill>
              <a:srgbClr val="D5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792;p86">
              <a:extLst>
                <a:ext uri="{FF2B5EF4-FFF2-40B4-BE49-F238E27FC236}">
                  <a16:creationId xmlns:a16="http://schemas.microsoft.com/office/drawing/2014/main" id="{371C18A9-BD46-73B0-A2EE-25823C4C9976}"/>
                </a:ext>
              </a:extLst>
            </p:cNvPr>
            <p:cNvSpPr/>
            <p:nvPr/>
          </p:nvSpPr>
          <p:spPr>
            <a:xfrm>
              <a:off x="1302775" y="1696700"/>
              <a:ext cx="16275" cy="37200"/>
            </a:xfrm>
            <a:custGeom>
              <a:avLst/>
              <a:gdLst/>
              <a:ahLst/>
              <a:cxnLst/>
              <a:rect l="l" t="t" r="r" b="b"/>
              <a:pathLst>
                <a:path w="651" h="1488" extrusionOk="0">
                  <a:moveTo>
                    <a:pt x="542" y="0"/>
                  </a:moveTo>
                  <a:cubicBezTo>
                    <a:pt x="488" y="0"/>
                    <a:pt x="461" y="0"/>
                    <a:pt x="434" y="54"/>
                  </a:cubicBezTo>
                  <a:cubicBezTo>
                    <a:pt x="271" y="379"/>
                    <a:pt x="136" y="703"/>
                    <a:pt x="28" y="1055"/>
                  </a:cubicBezTo>
                  <a:cubicBezTo>
                    <a:pt x="1" y="1136"/>
                    <a:pt x="1" y="1190"/>
                    <a:pt x="1" y="1271"/>
                  </a:cubicBezTo>
                  <a:cubicBezTo>
                    <a:pt x="28" y="1325"/>
                    <a:pt x="109" y="1407"/>
                    <a:pt x="163" y="1434"/>
                  </a:cubicBezTo>
                  <a:cubicBezTo>
                    <a:pt x="271" y="1461"/>
                    <a:pt x="353" y="1488"/>
                    <a:pt x="461" y="1488"/>
                  </a:cubicBezTo>
                  <a:lnTo>
                    <a:pt x="569" y="1488"/>
                  </a:lnTo>
                  <a:cubicBezTo>
                    <a:pt x="623" y="1488"/>
                    <a:pt x="650" y="1434"/>
                    <a:pt x="650" y="1380"/>
                  </a:cubicBezTo>
                  <a:cubicBezTo>
                    <a:pt x="623" y="1353"/>
                    <a:pt x="596" y="1325"/>
                    <a:pt x="542" y="1325"/>
                  </a:cubicBezTo>
                  <a:cubicBezTo>
                    <a:pt x="518" y="1333"/>
                    <a:pt x="492" y="1337"/>
                    <a:pt x="465" y="1337"/>
                  </a:cubicBezTo>
                  <a:cubicBezTo>
                    <a:pt x="400" y="1337"/>
                    <a:pt x="329" y="1318"/>
                    <a:pt x="271" y="1298"/>
                  </a:cubicBezTo>
                  <a:cubicBezTo>
                    <a:pt x="217" y="1271"/>
                    <a:pt x="190" y="1271"/>
                    <a:pt x="190" y="1244"/>
                  </a:cubicBezTo>
                  <a:cubicBezTo>
                    <a:pt x="163" y="1190"/>
                    <a:pt x="163" y="1163"/>
                    <a:pt x="190" y="1136"/>
                  </a:cubicBezTo>
                  <a:cubicBezTo>
                    <a:pt x="298" y="785"/>
                    <a:pt x="434" y="433"/>
                    <a:pt x="569" y="108"/>
                  </a:cubicBezTo>
                  <a:cubicBezTo>
                    <a:pt x="596" y="81"/>
                    <a:pt x="569" y="27"/>
                    <a:pt x="542" y="0"/>
                  </a:cubicBezTo>
                  <a:close/>
                </a:path>
              </a:pathLst>
            </a:custGeom>
            <a:solidFill>
              <a:srgbClr val="DE5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2793;p86">
              <a:extLst>
                <a:ext uri="{FF2B5EF4-FFF2-40B4-BE49-F238E27FC236}">
                  <a16:creationId xmlns:a16="http://schemas.microsoft.com/office/drawing/2014/main" id="{51DDF160-A5D3-2F20-9A1B-6E4DCC850067}"/>
                </a:ext>
              </a:extLst>
            </p:cNvPr>
            <p:cNvSpPr/>
            <p:nvPr/>
          </p:nvSpPr>
          <p:spPr>
            <a:xfrm>
              <a:off x="1312250" y="1939450"/>
              <a:ext cx="37900" cy="18975"/>
            </a:xfrm>
            <a:custGeom>
              <a:avLst/>
              <a:gdLst/>
              <a:ahLst/>
              <a:cxnLst/>
              <a:rect l="l" t="t" r="r" b="b"/>
              <a:pathLst>
                <a:path w="1516" h="759" extrusionOk="0">
                  <a:moveTo>
                    <a:pt x="109" y="1"/>
                  </a:moveTo>
                  <a:lnTo>
                    <a:pt x="1" y="136"/>
                  </a:lnTo>
                  <a:cubicBezTo>
                    <a:pt x="460" y="434"/>
                    <a:pt x="947" y="650"/>
                    <a:pt x="1488" y="758"/>
                  </a:cubicBezTo>
                  <a:lnTo>
                    <a:pt x="1515" y="596"/>
                  </a:lnTo>
                  <a:cubicBezTo>
                    <a:pt x="1001" y="488"/>
                    <a:pt x="542" y="298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2794;p86">
              <a:extLst>
                <a:ext uri="{FF2B5EF4-FFF2-40B4-BE49-F238E27FC236}">
                  <a16:creationId xmlns:a16="http://schemas.microsoft.com/office/drawing/2014/main" id="{B2761645-5869-1111-A138-A97AF2BFB082}"/>
                </a:ext>
              </a:extLst>
            </p:cNvPr>
            <p:cNvSpPr/>
            <p:nvPr/>
          </p:nvSpPr>
          <p:spPr>
            <a:xfrm>
              <a:off x="1594250" y="1516825"/>
              <a:ext cx="1716275" cy="1516125"/>
            </a:xfrm>
            <a:custGeom>
              <a:avLst/>
              <a:gdLst/>
              <a:ahLst/>
              <a:cxnLst/>
              <a:rect l="l" t="t" r="r" b="b"/>
              <a:pathLst>
                <a:path w="68651" h="60645" extrusionOk="0">
                  <a:moveTo>
                    <a:pt x="13660" y="0"/>
                  </a:moveTo>
                  <a:cubicBezTo>
                    <a:pt x="10171" y="0"/>
                    <a:pt x="7357" y="2813"/>
                    <a:pt x="7357" y="6302"/>
                  </a:cubicBezTo>
                  <a:lnTo>
                    <a:pt x="7357" y="49770"/>
                  </a:lnTo>
                  <a:lnTo>
                    <a:pt x="5004" y="49770"/>
                  </a:lnTo>
                  <a:cubicBezTo>
                    <a:pt x="4112" y="49770"/>
                    <a:pt x="3408" y="50501"/>
                    <a:pt x="3408" y="51393"/>
                  </a:cubicBezTo>
                  <a:lnTo>
                    <a:pt x="3408" y="55207"/>
                  </a:lnTo>
                  <a:lnTo>
                    <a:pt x="1623" y="55207"/>
                  </a:lnTo>
                  <a:cubicBezTo>
                    <a:pt x="730" y="55207"/>
                    <a:pt x="0" y="55938"/>
                    <a:pt x="0" y="56830"/>
                  </a:cubicBezTo>
                  <a:lnTo>
                    <a:pt x="0" y="60644"/>
                  </a:lnTo>
                  <a:lnTo>
                    <a:pt x="68651" y="60644"/>
                  </a:lnTo>
                  <a:lnTo>
                    <a:pt x="68651" y="56830"/>
                  </a:lnTo>
                  <a:cubicBezTo>
                    <a:pt x="68651" y="55938"/>
                    <a:pt x="67920" y="55207"/>
                    <a:pt x="67028" y="55207"/>
                  </a:cubicBezTo>
                  <a:lnTo>
                    <a:pt x="65270" y="55207"/>
                  </a:lnTo>
                  <a:lnTo>
                    <a:pt x="65270" y="51393"/>
                  </a:lnTo>
                  <a:cubicBezTo>
                    <a:pt x="65270" y="50501"/>
                    <a:pt x="64539" y="49770"/>
                    <a:pt x="63647" y="49770"/>
                  </a:cubicBezTo>
                  <a:lnTo>
                    <a:pt x="61320" y="49770"/>
                  </a:lnTo>
                  <a:lnTo>
                    <a:pt x="61320" y="6302"/>
                  </a:lnTo>
                  <a:cubicBezTo>
                    <a:pt x="61320" y="2813"/>
                    <a:pt x="58507" y="0"/>
                    <a:pt x="55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2795;p86">
              <a:extLst>
                <a:ext uri="{FF2B5EF4-FFF2-40B4-BE49-F238E27FC236}">
                  <a16:creationId xmlns:a16="http://schemas.microsoft.com/office/drawing/2014/main" id="{2BD386E1-738D-39D3-C656-9B13BB49A239}"/>
                </a:ext>
              </a:extLst>
            </p:cNvPr>
            <p:cNvSpPr/>
            <p:nvPr/>
          </p:nvSpPr>
          <p:spPr>
            <a:xfrm>
              <a:off x="1609125" y="1516825"/>
              <a:ext cx="1349100" cy="1244275"/>
            </a:xfrm>
            <a:custGeom>
              <a:avLst/>
              <a:gdLst/>
              <a:ahLst/>
              <a:cxnLst/>
              <a:rect l="l" t="t" r="r" b="b"/>
              <a:pathLst>
                <a:path w="53964" h="49771" extrusionOk="0">
                  <a:moveTo>
                    <a:pt x="6303" y="0"/>
                  </a:moveTo>
                  <a:cubicBezTo>
                    <a:pt x="2813" y="0"/>
                    <a:pt x="0" y="2813"/>
                    <a:pt x="0" y="6302"/>
                  </a:cubicBezTo>
                  <a:lnTo>
                    <a:pt x="0" y="49770"/>
                  </a:lnTo>
                  <a:lnTo>
                    <a:pt x="53963" y="49770"/>
                  </a:lnTo>
                  <a:lnTo>
                    <a:pt x="53963" y="6302"/>
                  </a:lnTo>
                  <a:cubicBezTo>
                    <a:pt x="53963" y="2813"/>
                    <a:pt x="51150" y="0"/>
                    <a:pt x="476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2796;p86">
              <a:extLst>
                <a:ext uri="{FF2B5EF4-FFF2-40B4-BE49-F238E27FC236}">
                  <a16:creationId xmlns:a16="http://schemas.microsoft.com/office/drawing/2014/main" id="{91DBBE56-AB52-DD1D-DEFF-EACB4F11A954}"/>
                </a:ext>
              </a:extLst>
            </p:cNvPr>
            <p:cNvSpPr/>
            <p:nvPr/>
          </p:nvSpPr>
          <p:spPr>
            <a:xfrm>
              <a:off x="1509700" y="2761075"/>
              <a:ext cx="1547250" cy="135950"/>
            </a:xfrm>
            <a:custGeom>
              <a:avLst/>
              <a:gdLst/>
              <a:ahLst/>
              <a:cxnLst/>
              <a:rect l="l" t="t" r="r" b="b"/>
              <a:pathLst>
                <a:path w="61890" h="5438" extrusionOk="0">
                  <a:moveTo>
                    <a:pt x="1624" y="0"/>
                  </a:moveTo>
                  <a:cubicBezTo>
                    <a:pt x="731" y="0"/>
                    <a:pt x="1" y="731"/>
                    <a:pt x="28" y="1623"/>
                  </a:cubicBezTo>
                  <a:lnTo>
                    <a:pt x="28" y="5437"/>
                  </a:lnTo>
                  <a:lnTo>
                    <a:pt x="61889" y="5437"/>
                  </a:lnTo>
                  <a:lnTo>
                    <a:pt x="61889" y="1623"/>
                  </a:lnTo>
                  <a:cubicBezTo>
                    <a:pt x="61889" y="731"/>
                    <a:pt x="61159" y="0"/>
                    <a:pt x="60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2797;p86">
              <a:extLst>
                <a:ext uri="{FF2B5EF4-FFF2-40B4-BE49-F238E27FC236}">
                  <a16:creationId xmlns:a16="http://schemas.microsoft.com/office/drawing/2014/main" id="{1993EAC4-4984-AA9D-A2DD-C600F2E0667C}"/>
                </a:ext>
              </a:extLst>
            </p:cNvPr>
            <p:cNvSpPr/>
            <p:nvPr/>
          </p:nvSpPr>
          <p:spPr>
            <a:xfrm>
              <a:off x="1609125" y="2718475"/>
              <a:ext cx="1349100" cy="42625"/>
            </a:xfrm>
            <a:custGeom>
              <a:avLst/>
              <a:gdLst/>
              <a:ahLst/>
              <a:cxnLst/>
              <a:rect l="l" t="t" r="r" b="b"/>
              <a:pathLst>
                <a:path w="53964" h="1705" extrusionOk="0">
                  <a:moveTo>
                    <a:pt x="0" y="0"/>
                  </a:moveTo>
                  <a:lnTo>
                    <a:pt x="0" y="1704"/>
                  </a:lnTo>
                  <a:lnTo>
                    <a:pt x="53963" y="1704"/>
                  </a:lnTo>
                  <a:lnTo>
                    <a:pt x="539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2798;p86">
              <a:extLst>
                <a:ext uri="{FF2B5EF4-FFF2-40B4-BE49-F238E27FC236}">
                  <a16:creationId xmlns:a16="http://schemas.microsoft.com/office/drawing/2014/main" id="{8AF7B4F7-D3A3-4040-70B0-9DDE94138CE0}"/>
                </a:ext>
              </a:extLst>
            </p:cNvPr>
            <p:cNvSpPr/>
            <p:nvPr/>
          </p:nvSpPr>
          <p:spPr>
            <a:xfrm>
              <a:off x="1510400" y="2854400"/>
              <a:ext cx="1546550" cy="42625"/>
            </a:xfrm>
            <a:custGeom>
              <a:avLst/>
              <a:gdLst/>
              <a:ahLst/>
              <a:cxnLst/>
              <a:rect l="l" t="t" r="r" b="b"/>
              <a:pathLst>
                <a:path w="61862" h="1705" extrusionOk="0">
                  <a:moveTo>
                    <a:pt x="0" y="0"/>
                  </a:moveTo>
                  <a:lnTo>
                    <a:pt x="0" y="1704"/>
                  </a:lnTo>
                  <a:lnTo>
                    <a:pt x="61861" y="1704"/>
                  </a:lnTo>
                  <a:lnTo>
                    <a:pt x="618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2799;p86">
              <a:extLst>
                <a:ext uri="{FF2B5EF4-FFF2-40B4-BE49-F238E27FC236}">
                  <a16:creationId xmlns:a16="http://schemas.microsoft.com/office/drawing/2014/main" id="{5BC844E6-5C8D-E8B5-A109-CF292AA4A395}"/>
                </a:ext>
              </a:extLst>
            </p:cNvPr>
            <p:cNvSpPr/>
            <p:nvPr/>
          </p:nvSpPr>
          <p:spPr>
            <a:xfrm>
              <a:off x="1425175" y="2897000"/>
              <a:ext cx="1716300" cy="135950"/>
            </a:xfrm>
            <a:custGeom>
              <a:avLst/>
              <a:gdLst/>
              <a:ahLst/>
              <a:cxnLst/>
              <a:rect l="l" t="t" r="r" b="b"/>
              <a:pathLst>
                <a:path w="68652" h="5438" extrusionOk="0">
                  <a:moveTo>
                    <a:pt x="1624" y="0"/>
                  </a:moveTo>
                  <a:cubicBezTo>
                    <a:pt x="731" y="0"/>
                    <a:pt x="1" y="731"/>
                    <a:pt x="1" y="1623"/>
                  </a:cubicBezTo>
                  <a:lnTo>
                    <a:pt x="1" y="5437"/>
                  </a:lnTo>
                  <a:lnTo>
                    <a:pt x="68651" y="5437"/>
                  </a:lnTo>
                  <a:lnTo>
                    <a:pt x="68651" y="1623"/>
                  </a:lnTo>
                  <a:cubicBezTo>
                    <a:pt x="68651" y="731"/>
                    <a:pt x="67921" y="0"/>
                    <a:pt x="67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2800;p86">
              <a:extLst>
                <a:ext uri="{FF2B5EF4-FFF2-40B4-BE49-F238E27FC236}">
                  <a16:creationId xmlns:a16="http://schemas.microsoft.com/office/drawing/2014/main" id="{CECB49FF-04FF-25F2-A246-5EAE404D76F6}"/>
                </a:ext>
              </a:extLst>
            </p:cNvPr>
            <p:cNvSpPr/>
            <p:nvPr/>
          </p:nvSpPr>
          <p:spPr>
            <a:xfrm>
              <a:off x="1425850" y="2990325"/>
              <a:ext cx="1715625" cy="42625"/>
            </a:xfrm>
            <a:custGeom>
              <a:avLst/>
              <a:gdLst/>
              <a:ahLst/>
              <a:cxnLst/>
              <a:rect l="l" t="t" r="r" b="b"/>
              <a:pathLst>
                <a:path w="68625" h="1705" extrusionOk="0">
                  <a:moveTo>
                    <a:pt x="1" y="0"/>
                  </a:moveTo>
                  <a:lnTo>
                    <a:pt x="1" y="1704"/>
                  </a:lnTo>
                  <a:lnTo>
                    <a:pt x="68624" y="1704"/>
                  </a:lnTo>
                  <a:lnTo>
                    <a:pt x="686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2801;p86">
              <a:extLst>
                <a:ext uri="{FF2B5EF4-FFF2-40B4-BE49-F238E27FC236}">
                  <a16:creationId xmlns:a16="http://schemas.microsoft.com/office/drawing/2014/main" id="{7DC14BDF-7EC4-8104-B1F7-3C08DC2EC702}"/>
                </a:ext>
              </a:extLst>
            </p:cNvPr>
            <p:cNvSpPr/>
            <p:nvPr/>
          </p:nvSpPr>
          <p:spPr>
            <a:xfrm>
              <a:off x="1820775" y="1667525"/>
              <a:ext cx="923750" cy="972525"/>
            </a:xfrm>
            <a:custGeom>
              <a:avLst/>
              <a:gdLst/>
              <a:ahLst/>
              <a:cxnLst/>
              <a:rect l="l" t="t" r="r" b="b"/>
              <a:pathLst>
                <a:path w="36950" h="38901" extrusionOk="0">
                  <a:moveTo>
                    <a:pt x="19005" y="4520"/>
                  </a:moveTo>
                  <a:cubicBezTo>
                    <a:pt x="20467" y="4520"/>
                    <a:pt x="21899" y="4899"/>
                    <a:pt x="23155" y="5657"/>
                  </a:cubicBezTo>
                  <a:cubicBezTo>
                    <a:pt x="23100" y="5955"/>
                    <a:pt x="23019" y="6252"/>
                    <a:pt x="22911" y="6550"/>
                  </a:cubicBezTo>
                  <a:cubicBezTo>
                    <a:pt x="22018" y="9065"/>
                    <a:pt x="19800" y="12555"/>
                    <a:pt x="17041" y="16261"/>
                  </a:cubicBezTo>
                  <a:cubicBezTo>
                    <a:pt x="15851" y="14827"/>
                    <a:pt x="14742" y="13339"/>
                    <a:pt x="13741" y="11797"/>
                  </a:cubicBezTo>
                  <a:cubicBezTo>
                    <a:pt x="13606" y="11581"/>
                    <a:pt x="13471" y="11365"/>
                    <a:pt x="13336" y="11175"/>
                  </a:cubicBezTo>
                  <a:cubicBezTo>
                    <a:pt x="12578" y="9877"/>
                    <a:pt x="12091" y="8416"/>
                    <a:pt x="11875" y="6929"/>
                  </a:cubicBezTo>
                  <a:cubicBezTo>
                    <a:pt x="13173" y="5603"/>
                    <a:pt x="15337" y="4548"/>
                    <a:pt x="18854" y="4521"/>
                  </a:cubicBezTo>
                  <a:cubicBezTo>
                    <a:pt x="18904" y="4520"/>
                    <a:pt x="18955" y="4520"/>
                    <a:pt x="19005" y="4520"/>
                  </a:cubicBezTo>
                  <a:close/>
                  <a:moveTo>
                    <a:pt x="18423" y="0"/>
                  </a:moveTo>
                  <a:cubicBezTo>
                    <a:pt x="6290" y="0"/>
                    <a:pt x="9604" y="11692"/>
                    <a:pt x="9711" y="11987"/>
                  </a:cubicBezTo>
                  <a:cubicBezTo>
                    <a:pt x="9711" y="12095"/>
                    <a:pt x="9738" y="12203"/>
                    <a:pt x="9738" y="12311"/>
                  </a:cubicBezTo>
                  <a:cubicBezTo>
                    <a:pt x="9873" y="12879"/>
                    <a:pt x="11334" y="15963"/>
                    <a:pt x="14012" y="20074"/>
                  </a:cubicBezTo>
                  <a:cubicBezTo>
                    <a:pt x="13525" y="20670"/>
                    <a:pt x="13065" y="21238"/>
                    <a:pt x="12578" y="21806"/>
                  </a:cubicBezTo>
                  <a:cubicBezTo>
                    <a:pt x="7845" y="27432"/>
                    <a:pt x="2787" y="32625"/>
                    <a:pt x="1" y="34600"/>
                  </a:cubicBezTo>
                  <a:lnTo>
                    <a:pt x="5492" y="34411"/>
                  </a:lnTo>
                  <a:lnTo>
                    <a:pt x="7574" y="38901"/>
                  </a:lnTo>
                  <a:cubicBezTo>
                    <a:pt x="9549" y="37007"/>
                    <a:pt x="15148" y="28784"/>
                    <a:pt x="17664" y="25322"/>
                  </a:cubicBezTo>
                  <a:cubicBezTo>
                    <a:pt x="21018" y="29758"/>
                    <a:pt x="25373" y="34573"/>
                    <a:pt x="30566" y="38495"/>
                  </a:cubicBezTo>
                  <a:lnTo>
                    <a:pt x="31405" y="34005"/>
                  </a:lnTo>
                  <a:cubicBezTo>
                    <a:pt x="31405" y="34005"/>
                    <a:pt x="36950" y="33815"/>
                    <a:pt x="36950" y="33734"/>
                  </a:cubicBezTo>
                  <a:cubicBezTo>
                    <a:pt x="34164" y="32247"/>
                    <a:pt x="31540" y="30461"/>
                    <a:pt x="29105" y="28433"/>
                  </a:cubicBezTo>
                  <a:lnTo>
                    <a:pt x="28646" y="28054"/>
                  </a:lnTo>
                  <a:cubicBezTo>
                    <a:pt x="28321" y="27783"/>
                    <a:pt x="27969" y="27513"/>
                    <a:pt x="27645" y="27215"/>
                  </a:cubicBezTo>
                  <a:lnTo>
                    <a:pt x="27131" y="26783"/>
                  </a:lnTo>
                  <a:lnTo>
                    <a:pt x="26563" y="26269"/>
                  </a:lnTo>
                  <a:lnTo>
                    <a:pt x="26076" y="25836"/>
                  </a:lnTo>
                  <a:cubicBezTo>
                    <a:pt x="25887" y="25674"/>
                    <a:pt x="25724" y="25484"/>
                    <a:pt x="25535" y="25349"/>
                  </a:cubicBezTo>
                  <a:cubicBezTo>
                    <a:pt x="25291" y="25106"/>
                    <a:pt x="25048" y="24889"/>
                    <a:pt x="24805" y="24646"/>
                  </a:cubicBezTo>
                  <a:lnTo>
                    <a:pt x="24318" y="24186"/>
                  </a:lnTo>
                  <a:lnTo>
                    <a:pt x="23560" y="23429"/>
                  </a:lnTo>
                  <a:lnTo>
                    <a:pt x="23209" y="23104"/>
                  </a:lnTo>
                  <a:cubicBezTo>
                    <a:pt x="22911" y="22806"/>
                    <a:pt x="22614" y="22509"/>
                    <a:pt x="22343" y="22211"/>
                  </a:cubicBezTo>
                  <a:lnTo>
                    <a:pt x="22208" y="22103"/>
                  </a:lnTo>
                  <a:cubicBezTo>
                    <a:pt x="21856" y="21724"/>
                    <a:pt x="21505" y="21373"/>
                    <a:pt x="21153" y="20994"/>
                  </a:cubicBezTo>
                  <a:lnTo>
                    <a:pt x="21126" y="20967"/>
                  </a:lnTo>
                  <a:lnTo>
                    <a:pt x="21018" y="20859"/>
                  </a:lnTo>
                  <a:cubicBezTo>
                    <a:pt x="21423" y="20291"/>
                    <a:pt x="21802" y="19723"/>
                    <a:pt x="22154" y="19155"/>
                  </a:cubicBezTo>
                  <a:cubicBezTo>
                    <a:pt x="22316" y="18911"/>
                    <a:pt x="22478" y="18641"/>
                    <a:pt x="22614" y="18370"/>
                  </a:cubicBezTo>
                  <a:cubicBezTo>
                    <a:pt x="23452" y="16910"/>
                    <a:pt x="24074" y="15692"/>
                    <a:pt x="24561" y="14719"/>
                  </a:cubicBezTo>
                  <a:cubicBezTo>
                    <a:pt x="24940" y="13961"/>
                    <a:pt x="25210" y="13312"/>
                    <a:pt x="25454" y="12771"/>
                  </a:cubicBezTo>
                  <a:cubicBezTo>
                    <a:pt x="25589" y="12420"/>
                    <a:pt x="25724" y="12095"/>
                    <a:pt x="25805" y="11797"/>
                  </a:cubicBezTo>
                  <a:cubicBezTo>
                    <a:pt x="25968" y="11338"/>
                    <a:pt x="26076" y="10986"/>
                    <a:pt x="26157" y="10661"/>
                  </a:cubicBezTo>
                  <a:cubicBezTo>
                    <a:pt x="26265" y="10229"/>
                    <a:pt x="26319" y="9877"/>
                    <a:pt x="26373" y="9552"/>
                  </a:cubicBezTo>
                  <a:cubicBezTo>
                    <a:pt x="26373" y="9417"/>
                    <a:pt x="26400" y="9282"/>
                    <a:pt x="26373" y="9147"/>
                  </a:cubicBezTo>
                  <a:cubicBezTo>
                    <a:pt x="26373" y="9092"/>
                    <a:pt x="26373" y="9011"/>
                    <a:pt x="26373" y="8957"/>
                  </a:cubicBezTo>
                  <a:cubicBezTo>
                    <a:pt x="26292" y="6874"/>
                    <a:pt x="25589" y="139"/>
                    <a:pt x="18800" y="4"/>
                  </a:cubicBezTo>
                  <a:cubicBezTo>
                    <a:pt x="18673" y="2"/>
                    <a:pt x="18547" y="0"/>
                    <a:pt x="18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2802;p86">
              <a:extLst>
                <a:ext uri="{FF2B5EF4-FFF2-40B4-BE49-F238E27FC236}">
                  <a16:creationId xmlns:a16="http://schemas.microsoft.com/office/drawing/2014/main" id="{4C700F3C-A9E7-B97E-F0A3-48CC12FBEBFB}"/>
                </a:ext>
              </a:extLst>
            </p:cNvPr>
            <p:cNvSpPr/>
            <p:nvPr/>
          </p:nvSpPr>
          <p:spPr>
            <a:xfrm>
              <a:off x="2623450" y="3105275"/>
              <a:ext cx="406450" cy="45325"/>
            </a:xfrm>
            <a:custGeom>
              <a:avLst/>
              <a:gdLst/>
              <a:ahLst/>
              <a:cxnLst/>
              <a:rect l="l" t="t" r="r" b="b"/>
              <a:pathLst>
                <a:path w="16258" h="1813" extrusionOk="0">
                  <a:moveTo>
                    <a:pt x="8143" y="1"/>
                  </a:moveTo>
                  <a:cubicBezTo>
                    <a:pt x="3652" y="1"/>
                    <a:pt x="1" y="406"/>
                    <a:pt x="1" y="920"/>
                  </a:cubicBezTo>
                  <a:cubicBezTo>
                    <a:pt x="1" y="1407"/>
                    <a:pt x="3652" y="1813"/>
                    <a:pt x="8143" y="1813"/>
                  </a:cubicBezTo>
                  <a:cubicBezTo>
                    <a:pt x="12606" y="1813"/>
                    <a:pt x="16257" y="1407"/>
                    <a:pt x="16257" y="920"/>
                  </a:cubicBezTo>
                  <a:cubicBezTo>
                    <a:pt x="16257" y="406"/>
                    <a:pt x="12606" y="1"/>
                    <a:pt x="8143" y="1"/>
                  </a:cubicBezTo>
                  <a:close/>
                </a:path>
              </a:pathLst>
            </a:custGeom>
            <a:solidFill>
              <a:srgbClr val="E8C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2803;p86">
              <a:extLst>
                <a:ext uri="{FF2B5EF4-FFF2-40B4-BE49-F238E27FC236}">
                  <a16:creationId xmlns:a16="http://schemas.microsoft.com/office/drawing/2014/main" id="{EAC5D445-4AC7-6541-1CA1-19C5F9E71AD5}"/>
                </a:ext>
              </a:extLst>
            </p:cNvPr>
            <p:cNvSpPr/>
            <p:nvPr/>
          </p:nvSpPr>
          <p:spPr>
            <a:xfrm>
              <a:off x="2899350" y="2514100"/>
              <a:ext cx="434925" cy="316800"/>
            </a:xfrm>
            <a:custGeom>
              <a:avLst/>
              <a:gdLst/>
              <a:ahLst/>
              <a:cxnLst/>
              <a:rect l="l" t="t" r="r" b="b"/>
              <a:pathLst>
                <a:path w="17397" h="12672" extrusionOk="0">
                  <a:moveTo>
                    <a:pt x="11150" y="1"/>
                  </a:moveTo>
                  <a:cubicBezTo>
                    <a:pt x="9961" y="1"/>
                    <a:pt x="8578" y="1384"/>
                    <a:pt x="7926" y="2062"/>
                  </a:cubicBezTo>
                  <a:cubicBezTo>
                    <a:pt x="7672" y="2327"/>
                    <a:pt x="7440" y="2427"/>
                    <a:pt x="7250" y="2427"/>
                  </a:cubicBezTo>
                  <a:cubicBezTo>
                    <a:pt x="6936" y="2427"/>
                    <a:pt x="6736" y="2153"/>
                    <a:pt x="6736" y="1900"/>
                  </a:cubicBezTo>
                  <a:cubicBezTo>
                    <a:pt x="6736" y="1567"/>
                    <a:pt x="8075" y="20"/>
                    <a:pt x="7220" y="20"/>
                  </a:cubicBezTo>
                  <a:cubicBezTo>
                    <a:pt x="7103" y="20"/>
                    <a:pt x="6945" y="50"/>
                    <a:pt x="6736" y="115"/>
                  </a:cubicBezTo>
                  <a:cubicBezTo>
                    <a:pt x="4978" y="656"/>
                    <a:pt x="4329" y="2603"/>
                    <a:pt x="4058" y="4199"/>
                  </a:cubicBezTo>
                  <a:cubicBezTo>
                    <a:pt x="3942" y="4886"/>
                    <a:pt x="3675" y="5152"/>
                    <a:pt x="3439" y="5152"/>
                  </a:cubicBezTo>
                  <a:cubicBezTo>
                    <a:pt x="3127" y="5152"/>
                    <a:pt x="2869" y="4688"/>
                    <a:pt x="3084" y="4118"/>
                  </a:cubicBezTo>
                  <a:cubicBezTo>
                    <a:pt x="3294" y="3549"/>
                    <a:pt x="3164" y="2664"/>
                    <a:pt x="2771" y="2664"/>
                  </a:cubicBezTo>
                  <a:cubicBezTo>
                    <a:pt x="2455" y="2664"/>
                    <a:pt x="1969" y="3237"/>
                    <a:pt x="1353" y="5011"/>
                  </a:cubicBezTo>
                  <a:cubicBezTo>
                    <a:pt x="1" y="9014"/>
                    <a:pt x="2760" y="11232"/>
                    <a:pt x="2760" y="11232"/>
                  </a:cubicBezTo>
                  <a:cubicBezTo>
                    <a:pt x="3962" y="12285"/>
                    <a:pt x="5611" y="12671"/>
                    <a:pt x="6873" y="12671"/>
                  </a:cubicBezTo>
                  <a:cubicBezTo>
                    <a:pt x="7912" y="12671"/>
                    <a:pt x="8689" y="12410"/>
                    <a:pt x="8738" y="12043"/>
                  </a:cubicBezTo>
                  <a:cubicBezTo>
                    <a:pt x="8846" y="11232"/>
                    <a:pt x="7223" y="11232"/>
                    <a:pt x="7088" y="10637"/>
                  </a:cubicBezTo>
                  <a:cubicBezTo>
                    <a:pt x="6966" y="10101"/>
                    <a:pt x="6976" y="9674"/>
                    <a:pt x="8740" y="9674"/>
                  </a:cubicBezTo>
                  <a:cubicBezTo>
                    <a:pt x="8934" y="9674"/>
                    <a:pt x="9149" y="9679"/>
                    <a:pt x="9387" y="9690"/>
                  </a:cubicBezTo>
                  <a:cubicBezTo>
                    <a:pt x="9640" y="9704"/>
                    <a:pt x="9874" y="9711"/>
                    <a:pt x="10091" y="9711"/>
                  </a:cubicBezTo>
                  <a:cubicBezTo>
                    <a:pt x="11939" y="9711"/>
                    <a:pt x="12522" y="9222"/>
                    <a:pt x="12497" y="8689"/>
                  </a:cubicBezTo>
                  <a:cubicBezTo>
                    <a:pt x="12497" y="8067"/>
                    <a:pt x="12281" y="8175"/>
                    <a:pt x="11470" y="7770"/>
                  </a:cubicBezTo>
                  <a:cubicBezTo>
                    <a:pt x="10766" y="7418"/>
                    <a:pt x="11364" y="6334"/>
                    <a:pt x="13051" y="6334"/>
                  </a:cubicBezTo>
                  <a:cubicBezTo>
                    <a:pt x="13310" y="6334"/>
                    <a:pt x="13595" y="6360"/>
                    <a:pt x="13904" y="6417"/>
                  </a:cubicBezTo>
                  <a:cubicBezTo>
                    <a:pt x="14188" y="6469"/>
                    <a:pt x="14439" y="6493"/>
                    <a:pt x="14660" y="6493"/>
                  </a:cubicBezTo>
                  <a:cubicBezTo>
                    <a:pt x="16270" y="6493"/>
                    <a:pt x="16264" y="5268"/>
                    <a:pt x="15527" y="5173"/>
                  </a:cubicBezTo>
                  <a:cubicBezTo>
                    <a:pt x="14688" y="5092"/>
                    <a:pt x="13931" y="4497"/>
                    <a:pt x="15527" y="3685"/>
                  </a:cubicBezTo>
                  <a:cubicBezTo>
                    <a:pt x="16834" y="3021"/>
                    <a:pt x="17397" y="1486"/>
                    <a:pt x="15940" y="1486"/>
                  </a:cubicBezTo>
                  <a:cubicBezTo>
                    <a:pt x="15617" y="1486"/>
                    <a:pt x="15196" y="1561"/>
                    <a:pt x="14661" y="1738"/>
                  </a:cubicBezTo>
                  <a:cubicBezTo>
                    <a:pt x="13860" y="2000"/>
                    <a:pt x="13224" y="2099"/>
                    <a:pt x="12727" y="2099"/>
                  </a:cubicBezTo>
                  <a:cubicBezTo>
                    <a:pt x="11380" y="2099"/>
                    <a:pt x="11063" y="1367"/>
                    <a:pt x="11280" y="1170"/>
                  </a:cubicBezTo>
                  <a:cubicBezTo>
                    <a:pt x="11578" y="872"/>
                    <a:pt x="12470" y="142"/>
                    <a:pt x="11280" y="7"/>
                  </a:cubicBezTo>
                  <a:cubicBezTo>
                    <a:pt x="11237" y="3"/>
                    <a:pt x="11194" y="1"/>
                    <a:pt x="1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2804;p86">
              <a:extLst>
                <a:ext uri="{FF2B5EF4-FFF2-40B4-BE49-F238E27FC236}">
                  <a16:creationId xmlns:a16="http://schemas.microsoft.com/office/drawing/2014/main" id="{9AE9D0F1-ECA8-71BF-D7BE-BDB1F85517AE}"/>
                </a:ext>
              </a:extLst>
            </p:cNvPr>
            <p:cNvSpPr/>
            <p:nvPr/>
          </p:nvSpPr>
          <p:spPr>
            <a:xfrm>
              <a:off x="2687700" y="2911875"/>
              <a:ext cx="294850" cy="25050"/>
            </a:xfrm>
            <a:custGeom>
              <a:avLst/>
              <a:gdLst/>
              <a:ahLst/>
              <a:cxnLst/>
              <a:rect l="l" t="t" r="r" b="b"/>
              <a:pathLst>
                <a:path w="11794" h="1002" extrusionOk="0">
                  <a:moveTo>
                    <a:pt x="0" y="0"/>
                  </a:moveTo>
                  <a:lnTo>
                    <a:pt x="244" y="1001"/>
                  </a:lnTo>
                  <a:lnTo>
                    <a:pt x="11496" y="1001"/>
                  </a:lnTo>
                  <a:lnTo>
                    <a:pt x="117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2805;p86">
              <a:extLst>
                <a:ext uri="{FF2B5EF4-FFF2-40B4-BE49-F238E27FC236}">
                  <a16:creationId xmlns:a16="http://schemas.microsoft.com/office/drawing/2014/main" id="{25F0CD0B-D746-4893-54B6-ABE8C1B56696}"/>
                </a:ext>
              </a:extLst>
            </p:cNvPr>
            <p:cNvSpPr/>
            <p:nvPr/>
          </p:nvSpPr>
          <p:spPr>
            <a:xfrm>
              <a:off x="2693775" y="2936900"/>
              <a:ext cx="281350" cy="199500"/>
            </a:xfrm>
            <a:custGeom>
              <a:avLst/>
              <a:gdLst/>
              <a:ahLst/>
              <a:cxnLst/>
              <a:rect l="l" t="t" r="r" b="b"/>
              <a:pathLst>
                <a:path w="11254" h="7980" extrusionOk="0">
                  <a:moveTo>
                    <a:pt x="1" y="0"/>
                  </a:moveTo>
                  <a:lnTo>
                    <a:pt x="1840" y="7980"/>
                  </a:lnTo>
                  <a:lnTo>
                    <a:pt x="9008" y="7980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2806;p86">
              <a:extLst>
                <a:ext uri="{FF2B5EF4-FFF2-40B4-BE49-F238E27FC236}">
                  <a16:creationId xmlns:a16="http://schemas.microsoft.com/office/drawing/2014/main" id="{E918C150-5E60-11C4-914E-C0F7C21C2B77}"/>
                </a:ext>
              </a:extLst>
            </p:cNvPr>
            <p:cNvSpPr/>
            <p:nvPr/>
          </p:nvSpPr>
          <p:spPr>
            <a:xfrm>
              <a:off x="2664700" y="2874675"/>
              <a:ext cx="342875" cy="37225"/>
            </a:xfrm>
            <a:custGeom>
              <a:avLst/>
              <a:gdLst/>
              <a:ahLst/>
              <a:cxnLst/>
              <a:rect l="l" t="t" r="r" b="b"/>
              <a:pathLst>
                <a:path w="13715" h="1489" extrusionOk="0">
                  <a:moveTo>
                    <a:pt x="1" y="1"/>
                  </a:moveTo>
                  <a:lnTo>
                    <a:pt x="1" y="1488"/>
                  </a:lnTo>
                  <a:lnTo>
                    <a:pt x="13715" y="1488"/>
                  </a:lnTo>
                  <a:lnTo>
                    <a:pt x="137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2807;p86">
              <a:extLst>
                <a:ext uri="{FF2B5EF4-FFF2-40B4-BE49-F238E27FC236}">
                  <a16:creationId xmlns:a16="http://schemas.microsoft.com/office/drawing/2014/main" id="{5CC04B0B-D1D2-4744-A222-56239EF86DD9}"/>
                </a:ext>
              </a:extLst>
            </p:cNvPr>
            <p:cNvSpPr/>
            <p:nvPr/>
          </p:nvSpPr>
          <p:spPr>
            <a:xfrm>
              <a:off x="2914225" y="2601475"/>
              <a:ext cx="288100" cy="273900"/>
            </a:xfrm>
            <a:custGeom>
              <a:avLst/>
              <a:gdLst/>
              <a:ahLst/>
              <a:cxnLst/>
              <a:rect l="l" t="t" r="r" b="b"/>
              <a:pathLst>
                <a:path w="11524" h="10956" extrusionOk="0">
                  <a:moveTo>
                    <a:pt x="11470" y="1"/>
                  </a:moveTo>
                  <a:cubicBezTo>
                    <a:pt x="6493" y="1407"/>
                    <a:pt x="3653" y="4302"/>
                    <a:pt x="2138" y="6466"/>
                  </a:cubicBezTo>
                  <a:cubicBezTo>
                    <a:pt x="1164" y="7791"/>
                    <a:pt x="434" y="9306"/>
                    <a:pt x="1" y="10902"/>
                  </a:cubicBezTo>
                  <a:lnTo>
                    <a:pt x="244" y="10956"/>
                  </a:lnTo>
                  <a:cubicBezTo>
                    <a:pt x="244" y="10875"/>
                    <a:pt x="2192" y="2922"/>
                    <a:pt x="11524" y="244"/>
                  </a:cubicBezTo>
                  <a:lnTo>
                    <a:pt x="114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2808;p86">
              <a:extLst>
                <a:ext uri="{FF2B5EF4-FFF2-40B4-BE49-F238E27FC236}">
                  <a16:creationId xmlns:a16="http://schemas.microsoft.com/office/drawing/2014/main" id="{789DB33B-D808-AC2F-6149-9677115CFE2B}"/>
                </a:ext>
              </a:extLst>
            </p:cNvPr>
            <p:cNvSpPr/>
            <p:nvPr/>
          </p:nvSpPr>
          <p:spPr>
            <a:xfrm>
              <a:off x="2756875" y="2558100"/>
              <a:ext cx="192725" cy="228350"/>
            </a:xfrm>
            <a:custGeom>
              <a:avLst/>
              <a:gdLst/>
              <a:ahLst/>
              <a:cxnLst/>
              <a:rect l="l" t="t" r="r" b="b"/>
              <a:pathLst>
                <a:path w="7709" h="9134" extrusionOk="0">
                  <a:moveTo>
                    <a:pt x="1442" y="0"/>
                  </a:moveTo>
                  <a:cubicBezTo>
                    <a:pt x="1041" y="0"/>
                    <a:pt x="934" y="698"/>
                    <a:pt x="1237" y="1303"/>
                  </a:cubicBezTo>
                  <a:cubicBezTo>
                    <a:pt x="1540" y="1910"/>
                    <a:pt x="1408" y="2117"/>
                    <a:pt x="1158" y="2117"/>
                  </a:cubicBezTo>
                  <a:cubicBezTo>
                    <a:pt x="1029" y="2117"/>
                    <a:pt x="870" y="2062"/>
                    <a:pt x="723" y="1979"/>
                  </a:cubicBezTo>
                  <a:cubicBezTo>
                    <a:pt x="662" y="1942"/>
                    <a:pt x="601" y="1924"/>
                    <a:pt x="544" y="1924"/>
                  </a:cubicBezTo>
                  <a:cubicBezTo>
                    <a:pt x="194" y="1924"/>
                    <a:pt x="0" y="2576"/>
                    <a:pt x="1047" y="3088"/>
                  </a:cubicBezTo>
                  <a:cubicBezTo>
                    <a:pt x="2240" y="3685"/>
                    <a:pt x="2240" y="4554"/>
                    <a:pt x="1785" y="4554"/>
                  </a:cubicBezTo>
                  <a:cubicBezTo>
                    <a:pt x="1766" y="4554"/>
                    <a:pt x="1745" y="4552"/>
                    <a:pt x="1724" y="4549"/>
                  </a:cubicBezTo>
                  <a:cubicBezTo>
                    <a:pt x="1471" y="4507"/>
                    <a:pt x="1335" y="4458"/>
                    <a:pt x="1228" y="4458"/>
                  </a:cubicBezTo>
                  <a:cubicBezTo>
                    <a:pt x="1130" y="4458"/>
                    <a:pt x="1056" y="4500"/>
                    <a:pt x="939" y="4630"/>
                  </a:cubicBezTo>
                  <a:cubicBezTo>
                    <a:pt x="723" y="4901"/>
                    <a:pt x="885" y="5388"/>
                    <a:pt x="2048" y="6145"/>
                  </a:cubicBezTo>
                  <a:cubicBezTo>
                    <a:pt x="3211" y="6902"/>
                    <a:pt x="3076" y="7146"/>
                    <a:pt x="2806" y="7362"/>
                  </a:cubicBezTo>
                  <a:cubicBezTo>
                    <a:pt x="2754" y="7408"/>
                    <a:pt x="2686" y="7425"/>
                    <a:pt x="2606" y="7425"/>
                  </a:cubicBezTo>
                  <a:cubicBezTo>
                    <a:pt x="2385" y="7425"/>
                    <a:pt x="2081" y="7292"/>
                    <a:pt x="1848" y="7292"/>
                  </a:cubicBezTo>
                  <a:cubicBezTo>
                    <a:pt x="1725" y="7292"/>
                    <a:pt x="1622" y="7329"/>
                    <a:pt x="1561" y="7443"/>
                  </a:cubicBezTo>
                  <a:cubicBezTo>
                    <a:pt x="1331" y="7853"/>
                    <a:pt x="2746" y="9133"/>
                    <a:pt x="4320" y="9133"/>
                  </a:cubicBezTo>
                  <a:cubicBezTo>
                    <a:pt x="4410" y="9133"/>
                    <a:pt x="4500" y="9129"/>
                    <a:pt x="4591" y="9120"/>
                  </a:cubicBezTo>
                  <a:cubicBezTo>
                    <a:pt x="4591" y="9120"/>
                    <a:pt x="6619" y="9039"/>
                    <a:pt x="7323" y="6740"/>
                  </a:cubicBezTo>
                  <a:cubicBezTo>
                    <a:pt x="7709" y="5510"/>
                    <a:pt x="7596" y="5127"/>
                    <a:pt x="7380" y="5127"/>
                  </a:cubicBezTo>
                  <a:cubicBezTo>
                    <a:pt x="7187" y="5127"/>
                    <a:pt x="6912" y="5432"/>
                    <a:pt x="6836" y="5712"/>
                  </a:cubicBezTo>
                  <a:cubicBezTo>
                    <a:pt x="6776" y="5975"/>
                    <a:pt x="6595" y="6111"/>
                    <a:pt x="6448" y="6111"/>
                  </a:cubicBezTo>
                  <a:cubicBezTo>
                    <a:pt x="6264" y="6111"/>
                    <a:pt x="6135" y="5894"/>
                    <a:pt x="6376" y="5442"/>
                  </a:cubicBezTo>
                  <a:cubicBezTo>
                    <a:pt x="6782" y="4603"/>
                    <a:pt x="7133" y="3494"/>
                    <a:pt x="6511" y="2629"/>
                  </a:cubicBezTo>
                  <a:cubicBezTo>
                    <a:pt x="6376" y="2447"/>
                    <a:pt x="6278" y="2374"/>
                    <a:pt x="6206" y="2374"/>
                  </a:cubicBezTo>
                  <a:cubicBezTo>
                    <a:pt x="5946" y="2374"/>
                    <a:pt x="6022" y="3319"/>
                    <a:pt x="5916" y="3467"/>
                  </a:cubicBezTo>
                  <a:cubicBezTo>
                    <a:pt x="5864" y="3530"/>
                    <a:pt x="5770" y="3577"/>
                    <a:pt x="5670" y="3577"/>
                  </a:cubicBezTo>
                  <a:cubicBezTo>
                    <a:pt x="5514" y="3577"/>
                    <a:pt x="5344" y="3462"/>
                    <a:pt x="5294" y="3115"/>
                  </a:cubicBezTo>
                  <a:cubicBezTo>
                    <a:pt x="5240" y="2547"/>
                    <a:pt x="5051" y="1384"/>
                    <a:pt x="4456" y="1033"/>
                  </a:cubicBezTo>
                  <a:cubicBezTo>
                    <a:pt x="4328" y="960"/>
                    <a:pt x="4234" y="930"/>
                    <a:pt x="4167" y="930"/>
                  </a:cubicBezTo>
                  <a:cubicBezTo>
                    <a:pt x="3904" y="930"/>
                    <a:pt x="4028" y="1380"/>
                    <a:pt x="4050" y="1574"/>
                  </a:cubicBezTo>
                  <a:cubicBezTo>
                    <a:pt x="4072" y="1662"/>
                    <a:pt x="3958" y="1774"/>
                    <a:pt x="3743" y="1774"/>
                  </a:cubicBezTo>
                  <a:cubicBezTo>
                    <a:pt x="3433" y="1774"/>
                    <a:pt x="2914" y="1543"/>
                    <a:pt x="2292" y="681"/>
                  </a:cubicBezTo>
                  <a:cubicBezTo>
                    <a:pt x="1940" y="190"/>
                    <a:pt x="1651" y="0"/>
                    <a:pt x="1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2809;p86">
              <a:extLst>
                <a:ext uri="{FF2B5EF4-FFF2-40B4-BE49-F238E27FC236}">
                  <a16:creationId xmlns:a16="http://schemas.microsoft.com/office/drawing/2014/main" id="{E831CE5B-86CE-883A-C057-C1D8473A499D}"/>
                </a:ext>
              </a:extLst>
            </p:cNvPr>
            <p:cNvSpPr/>
            <p:nvPr/>
          </p:nvSpPr>
          <p:spPr>
            <a:xfrm>
              <a:off x="2971725" y="2757700"/>
              <a:ext cx="81150" cy="39925"/>
            </a:xfrm>
            <a:custGeom>
              <a:avLst/>
              <a:gdLst/>
              <a:ahLst/>
              <a:cxnLst/>
              <a:rect l="l" t="t" r="r" b="b"/>
              <a:pathLst>
                <a:path w="3246" h="1597" extrusionOk="0">
                  <a:moveTo>
                    <a:pt x="216" y="0"/>
                  </a:moveTo>
                  <a:lnTo>
                    <a:pt x="0" y="135"/>
                  </a:lnTo>
                  <a:cubicBezTo>
                    <a:pt x="460" y="866"/>
                    <a:pt x="3084" y="1569"/>
                    <a:pt x="3192" y="1596"/>
                  </a:cubicBezTo>
                  <a:lnTo>
                    <a:pt x="3246" y="1353"/>
                  </a:lnTo>
                  <a:cubicBezTo>
                    <a:pt x="2516" y="1163"/>
                    <a:pt x="541" y="514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2810;p86">
              <a:extLst>
                <a:ext uri="{FF2B5EF4-FFF2-40B4-BE49-F238E27FC236}">
                  <a16:creationId xmlns:a16="http://schemas.microsoft.com/office/drawing/2014/main" id="{F5B03E0E-96F4-41C8-4A9C-F765935B1717}"/>
                </a:ext>
              </a:extLst>
            </p:cNvPr>
            <p:cNvSpPr/>
            <p:nvPr/>
          </p:nvSpPr>
          <p:spPr>
            <a:xfrm>
              <a:off x="3006875" y="2608250"/>
              <a:ext cx="38575" cy="100775"/>
            </a:xfrm>
            <a:custGeom>
              <a:avLst/>
              <a:gdLst/>
              <a:ahLst/>
              <a:cxnLst/>
              <a:rect l="l" t="t" r="r" b="b"/>
              <a:pathLst>
                <a:path w="1543" h="4031" extrusionOk="0">
                  <a:moveTo>
                    <a:pt x="1326" y="0"/>
                  </a:moveTo>
                  <a:cubicBezTo>
                    <a:pt x="1272" y="136"/>
                    <a:pt x="1" y="3030"/>
                    <a:pt x="352" y="4031"/>
                  </a:cubicBezTo>
                  <a:lnTo>
                    <a:pt x="569" y="3950"/>
                  </a:lnTo>
                  <a:cubicBezTo>
                    <a:pt x="325" y="3192"/>
                    <a:pt x="1191" y="920"/>
                    <a:pt x="1542" y="109"/>
                  </a:cubicBezTo>
                  <a:lnTo>
                    <a:pt x="1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2811;p86">
              <a:extLst>
                <a:ext uri="{FF2B5EF4-FFF2-40B4-BE49-F238E27FC236}">
                  <a16:creationId xmlns:a16="http://schemas.microsoft.com/office/drawing/2014/main" id="{B8BAEF82-CCB1-76B2-837C-4BD203AE2D01}"/>
                </a:ext>
              </a:extLst>
            </p:cNvPr>
            <p:cNvSpPr/>
            <p:nvPr/>
          </p:nvSpPr>
          <p:spPr>
            <a:xfrm>
              <a:off x="3054225" y="2673175"/>
              <a:ext cx="108875" cy="51400"/>
            </a:xfrm>
            <a:custGeom>
              <a:avLst/>
              <a:gdLst/>
              <a:ahLst/>
              <a:cxnLst/>
              <a:rect l="l" t="t" r="r" b="b"/>
              <a:pathLst>
                <a:path w="4355" h="2056" extrusionOk="0">
                  <a:moveTo>
                    <a:pt x="162" y="0"/>
                  </a:moveTo>
                  <a:lnTo>
                    <a:pt x="0" y="189"/>
                  </a:lnTo>
                  <a:cubicBezTo>
                    <a:pt x="1380" y="1434"/>
                    <a:pt x="4166" y="2029"/>
                    <a:pt x="4301" y="2056"/>
                  </a:cubicBezTo>
                  <a:lnTo>
                    <a:pt x="4355" y="1812"/>
                  </a:lnTo>
                  <a:cubicBezTo>
                    <a:pt x="4328" y="1812"/>
                    <a:pt x="1488" y="119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2812;p86">
              <a:extLst>
                <a:ext uri="{FF2B5EF4-FFF2-40B4-BE49-F238E27FC236}">
                  <a16:creationId xmlns:a16="http://schemas.microsoft.com/office/drawing/2014/main" id="{23B1C1E9-69EF-F4A4-D130-B6948277908A}"/>
                </a:ext>
              </a:extLst>
            </p:cNvPr>
            <p:cNvSpPr/>
            <p:nvPr/>
          </p:nvSpPr>
          <p:spPr>
            <a:xfrm>
              <a:off x="3106275" y="2572400"/>
              <a:ext cx="36550" cy="69675"/>
            </a:xfrm>
            <a:custGeom>
              <a:avLst/>
              <a:gdLst/>
              <a:ahLst/>
              <a:cxnLst/>
              <a:rect l="l" t="t" r="r" b="b"/>
              <a:pathLst>
                <a:path w="1462" h="2787" extrusionOk="0">
                  <a:moveTo>
                    <a:pt x="1245" y="1"/>
                  </a:moveTo>
                  <a:cubicBezTo>
                    <a:pt x="1191" y="82"/>
                    <a:pt x="82" y="1975"/>
                    <a:pt x="1" y="2760"/>
                  </a:cubicBezTo>
                  <a:lnTo>
                    <a:pt x="244" y="2787"/>
                  </a:lnTo>
                  <a:cubicBezTo>
                    <a:pt x="325" y="2057"/>
                    <a:pt x="1461" y="163"/>
                    <a:pt x="1461" y="136"/>
                  </a:cubicBezTo>
                  <a:lnTo>
                    <a:pt x="1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2813;p86">
              <a:extLst>
                <a:ext uri="{FF2B5EF4-FFF2-40B4-BE49-F238E27FC236}">
                  <a16:creationId xmlns:a16="http://schemas.microsoft.com/office/drawing/2014/main" id="{ED106824-6FE7-DDC7-7C6D-D00B02C71230}"/>
                </a:ext>
              </a:extLst>
            </p:cNvPr>
            <p:cNvSpPr/>
            <p:nvPr/>
          </p:nvSpPr>
          <p:spPr>
            <a:xfrm>
              <a:off x="3159700" y="2615675"/>
              <a:ext cx="77125" cy="33850"/>
            </a:xfrm>
            <a:custGeom>
              <a:avLst/>
              <a:gdLst/>
              <a:ahLst/>
              <a:cxnLst/>
              <a:rect l="l" t="t" r="r" b="b"/>
              <a:pathLst>
                <a:path w="3085" h="1354" extrusionOk="0">
                  <a:moveTo>
                    <a:pt x="190" y="1"/>
                  </a:moveTo>
                  <a:lnTo>
                    <a:pt x="1" y="163"/>
                  </a:lnTo>
                  <a:cubicBezTo>
                    <a:pt x="974" y="1110"/>
                    <a:pt x="2976" y="1353"/>
                    <a:pt x="3057" y="1353"/>
                  </a:cubicBezTo>
                  <a:lnTo>
                    <a:pt x="3084" y="1110"/>
                  </a:lnTo>
                  <a:cubicBezTo>
                    <a:pt x="3057" y="1110"/>
                    <a:pt x="1083" y="866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2814;p86">
              <a:extLst>
                <a:ext uri="{FF2B5EF4-FFF2-40B4-BE49-F238E27FC236}">
                  <a16:creationId xmlns:a16="http://schemas.microsoft.com/office/drawing/2014/main" id="{01A94CA6-3DD2-CD24-DE7C-35445F7769D9}"/>
                </a:ext>
              </a:extLst>
            </p:cNvPr>
            <p:cNvSpPr/>
            <p:nvPr/>
          </p:nvSpPr>
          <p:spPr>
            <a:xfrm>
              <a:off x="2826325" y="2617725"/>
              <a:ext cx="74400" cy="256975"/>
            </a:xfrm>
            <a:custGeom>
              <a:avLst/>
              <a:gdLst/>
              <a:ahLst/>
              <a:cxnLst/>
              <a:rect l="l" t="t" r="r" b="b"/>
              <a:pathLst>
                <a:path w="2976" h="10279" extrusionOk="0">
                  <a:moveTo>
                    <a:pt x="217" y="0"/>
                  </a:moveTo>
                  <a:lnTo>
                    <a:pt x="1" y="162"/>
                  </a:lnTo>
                  <a:cubicBezTo>
                    <a:pt x="2705" y="3354"/>
                    <a:pt x="2678" y="10198"/>
                    <a:pt x="2678" y="10279"/>
                  </a:cubicBezTo>
                  <a:lnTo>
                    <a:pt x="2922" y="10279"/>
                  </a:lnTo>
                  <a:cubicBezTo>
                    <a:pt x="2922" y="9981"/>
                    <a:pt x="2976" y="3273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2815;p86">
              <a:extLst>
                <a:ext uri="{FF2B5EF4-FFF2-40B4-BE49-F238E27FC236}">
                  <a16:creationId xmlns:a16="http://schemas.microsoft.com/office/drawing/2014/main" id="{0D8EE1DC-CB16-F74E-1C57-A10EAA7B1E6F}"/>
                </a:ext>
              </a:extLst>
            </p:cNvPr>
            <p:cNvSpPr/>
            <p:nvPr/>
          </p:nvSpPr>
          <p:spPr>
            <a:xfrm>
              <a:off x="2838500" y="2756350"/>
              <a:ext cx="47350" cy="8125"/>
            </a:xfrm>
            <a:custGeom>
              <a:avLst/>
              <a:gdLst/>
              <a:ahLst/>
              <a:cxnLst/>
              <a:rect l="l" t="t" r="r" b="b"/>
              <a:pathLst>
                <a:path w="1894" h="325" extrusionOk="0">
                  <a:moveTo>
                    <a:pt x="1894" y="0"/>
                  </a:moveTo>
                  <a:lnTo>
                    <a:pt x="0" y="54"/>
                  </a:lnTo>
                  <a:lnTo>
                    <a:pt x="0" y="325"/>
                  </a:lnTo>
                  <a:lnTo>
                    <a:pt x="1894" y="244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2816;p86">
              <a:extLst>
                <a:ext uri="{FF2B5EF4-FFF2-40B4-BE49-F238E27FC236}">
                  <a16:creationId xmlns:a16="http://schemas.microsoft.com/office/drawing/2014/main" id="{ED9374F0-BCE2-69B2-2F65-5E2E3265EC5C}"/>
                </a:ext>
              </a:extLst>
            </p:cNvPr>
            <p:cNvSpPr/>
            <p:nvPr/>
          </p:nvSpPr>
          <p:spPr>
            <a:xfrm>
              <a:off x="2875700" y="2682625"/>
              <a:ext cx="28425" cy="43975"/>
            </a:xfrm>
            <a:custGeom>
              <a:avLst/>
              <a:gdLst/>
              <a:ahLst/>
              <a:cxnLst/>
              <a:rect l="l" t="t" r="r" b="b"/>
              <a:pathLst>
                <a:path w="1137" h="1759" extrusionOk="0">
                  <a:moveTo>
                    <a:pt x="920" y="1"/>
                  </a:moveTo>
                  <a:lnTo>
                    <a:pt x="0" y="1624"/>
                  </a:lnTo>
                  <a:lnTo>
                    <a:pt x="216" y="1759"/>
                  </a:lnTo>
                  <a:lnTo>
                    <a:pt x="1136" y="136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2817;p86">
              <a:extLst>
                <a:ext uri="{FF2B5EF4-FFF2-40B4-BE49-F238E27FC236}">
                  <a16:creationId xmlns:a16="http://schemas.microsoft.com/office/drawing/2014/main" id="{27DBD25E-358B-BAB8-8644-BD31BBF8A8BC}"/>
                </a:ext>
              </a:extLst>
            </p:cNvPr>
            <p:cNvSpPr/>
            <p:nvPr/>
          </p:nvSpPr>
          <p:spPr>
            <a:xfrm>
              <a:off x="2824975" y="2686700"/>
              <a:ext cx="44650" cy="10150"/>
            </a:xfrm>
            <a:custGeom>
              <a:avLst/>
              <a:gdLst/>
              <a:ahLst/>
              <a:cxnLst/>
              <a:rect l="l" t="t" r="r" b="b"/>
              <a:pathLst>
                <a:path w="1786" h="406" extrusionOk="0">
                  <a:moveTo>
                    <a:pt x="27" y="0"/>
                  </a:moveTo>
                  <a:lnTo>
                    <a:pt x="0" y="244"/>
                  </a:lnTo>
                  <a:lnTo>
                    <a:pt x="1759" y="406"/>
                  </a:lnTo>
                  <a:lnTo>
                    <a:pt x="1786" y="16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2818;p86">
              <a:extLst>
                <a:ext uri="{FF2B5EF4-FFF2-40B4-BE49-F238E27FC236}">
                  <a16:creationId xmlns:a16="http://schemas.microsoft.com/office/drawing/2014/main" id="{D3B0B154-6A17-120D-BA79-51204FA8D8C8}"/>
                </a:ext>
              </a:extLst>
            </p:cNvPr>
            <p:cNvSpPr/>
            <p:nvPr/>
          </p:nvSpPr>
          <p:spPr>
            <a:xfrm>
              <a:off x="2853375" y="2633275"/>
              <a:ext cx="16925" cy="30450"/>
            </a:xfrm>
            <a:custGeom>
              <a:avLst/>
              <a:gdLst/>
              <a:ahLst/>
              <a:cxnLst/>
              <a:rect l="l" t="t" r="r" b="b"/>
              <a:pathLst>
                <a:path w="677" h="1218" extrusionOk="0">
                  <a:moveTo>
                    <a:pt x="433" y="0"/>
                  </a:moveTo>
                  <a:lnTo>
                    <a:pt x="0" y="1109"/>
                  </a:lnTo>
                  <a:lnTo>
                    <a:pt x="217" y="1217"/>
                  </a:lnTo>
                  <a:lnTo>
                    <a:pt x="677" y="8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2819;p86">
              <a:extLst>
                <a:ext uri="{FF2B5EF4-FFF2-40B4-BE49-F238E27FC236}">
                  <a16:creationId xmlns:a16="http://schemas.microsoft.com/office/drawing/2014/main" id="{F5FA80B7-EA19-D80C-8FD2-E45FC3BA47C5}"/>
                </a:ext>
              </a:extLst>
            </p:cNvPr>
            <p:cNvSpPr/>
            <p:nvPr/>
          </p:nvSpPr>
          <p:spPr>
            <a:xfrm>
              <a:off x="2799950" y="2626500"/>
              <a:ext cx="39925" cy="10175"/>
            </a:xfrm>
            <a:custGeom>
              <a:avLst/>
              <a:gdLst/>
              <a:ahLst/>
              <a:cxnLst/>
              <a:rect l="l" t="t" r="r" b="b"/>
              <a:pathLst>
                <a:path w="1597" h="407" extrusionOk="0">
                  <a:moveTo>
                    <a:pt x="28" y="1"/>
                  </a:moveTo>
                  <a:lnTo>
                    <a:pt x="1" y="244"/>
                  </a:lnTo>
                  <a:lnTo>
                    <a:pt x="1569" y="406"/>
                  </a:lnTo>
                  <a:lnTo>
                    <a:pt x="1597" y="13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"/>
          <p:cNvSpPr txBox="1">
            <a:spLocks noGrp="1"/>
          </p:cNvSpPr>
          <p:nvPr>
            <p:ph type="ctrTitle" idx="4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About  project</a:t>
            </a:r>
            <a:endParaRPr dirty="0"/>
          </a:p>
        </p:txBody>
      </p:sp>
      <p:sp>
        <p:nvSpPr>
          <p:cNvPr id="578" name="Google Shape;578;p57"/>
          <p:cNvSpPr txBox="1">
            <a:spLocks noGrp="1"/>
          </p:cNvSpPr>
          <p:nvPr>
            <p:ph type="title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579" name="Google Shape;579;p57"/>
          <p:cNvSpPr txBox="1">
            <a:spLocks noGrp="1"/>
          </p:cNvSpPr>
          <p:nvPr>
            <p:ph type="ctrTitle" idx="2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81" name="Google Shape;581;p57"/>
          <p:cNvSpPr txBox="1">
            <a:spLocks noGrp="1"/>
          </p:cNvSpPr>
          <p:nvPr>
            <p:ph type="title" idx="3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583" name="Google Shape;583;p57"/>
          <p:cNvSpPr txBox="1">
            <a:spLocks noGrp="1"/>
          </p:cNvSpPr>
          <p:nvPr>
            <p:ph type="title" idx="6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584" name="Google Shape;584;p57"/>
          <p:cNvSpPr txBox="1">
            <a:spLocks noGrp="1"/>
          </p:cNvSpPr>
          <p:nvPr>
            <p:ph type="ctrTitle" idx="7"/>
          </p:nvPr>
        </p:nvSpPr>
        <p:spPr>
          <a:xfrm>
            <a:off x="592562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</a:t>
            </a:r>
            <a:r>
              <a:rPr lang="en" dirty="0"/>
              <a:t>roject </a:t>
            </a:r>
            <a:r>
              <a:rPr lang="en-US" dirty="0"/>
              <a:t>Competitive</a:t>
            </a:r>
            <a:endParaRPr dirty="0"/>
          </a:p>
        </p:txBody>
      </p:sp>
      <p:sp>
        <p:nvSpPr>
          <p:cNvPr id="586" name="Google Shape;586;p57"/>
          <p:cNvSpPr txBox="1">
            <a:spLocks noGrp="1"/>
          </p:cNvSpPr>
          <p:nvPr>
            <p:ph type="title" idx="9"/>
          </p:nvPr>
        </p:nvSpPr>
        <p:spPr>
          <a:xfrm>
            <a:off x="1812750" y="3046713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587" name="Google Shape;587;p57"/>
          <p:cNvSpPr txBox="1">
            <a:spLocks noGrp="1"/>
          </p:cNvSpPr>
          <p:nvPr>
            <p:ph type="ctrTitle" idx="13"/>
          </p:nvPr>
        </p:nvSpPr>
        <p:spPr>
          <a:xfrm>
            <a:off x="1238400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&amp; Soluation</a:t>
            </a:r>
            <a:endParaRPr dirty="0"/>
          </a:p>
        </p:txBody>
      </p:sp>
      <p:sp>
        <p:nvSpPr>
          <p:cNvPr id="589" name="Google Shape;589;p57"/>
          <p:cNvSpPr txBox="1">
            <a:spLocks noGrp="1"/>
          </p:cNvSpPr>
          <p:nvPr>
            <p:ph type="title" idx="15"/>
          </p:nvPr>
        </p:nvSpPr>
        <p:spPr>
          <a:xfrm>
            <a:off x="4156688" y="3046725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590" name="Google Shape;590;p57"/>
          <p:cNvSpPr txBox="1">
            <a:spLocks noGrp="1"/>
          </p:cNvSpPr>
          <p:nvPr>
            <p:ph type="ctrTitle" idx="16"/>
          </p:nvPr>
        </p:nvSpPr>
        <p:spPr>
          <a:xfrm>
            <a:off x="3569622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Dataset </a:t>
            </a:r>
            <a:endParaRPr dirty="0"/>
          </a:p>
        </p:txBody>
      </p:sp>
      <p:sp>
        <p:nvSpPr>
          <p:cNvPr id="592" name="Google Shape;592;p57"/>
          <p:cNvSpPr txBox="1">
            <a:spLocks noGrp="1"/>
          </p:cNvSpPr>
          <p:nvPr>
            <p:ph type="title" idx="1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93" name="Google Shape;593;p57"/>
          <p:cNvSpPr/>
          <p:nvPr/>
        </p:nvSpPr>
        <p:spPr>
          <a:xfrm>
            <a:off x="8583295" y="4149563"/>
            <a:ext cx="105275" cy="144769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57"/>
          <p:cNvSpPr/>
          <p:nvPr/>
        </p:nvSpPr>
        <p:spPr>
          <a:xfrm>
            <a:off x="8714098" y="4230214"/>
            <a:ext cx="105255" cy="144769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57"/>
          <p:cNvSpPr/>
          <p:nvPr/>
        </p:nvSpPr>
        <p:spPr>
          <a:xfrm>
            <a:off x="8542651" y="4099144"/>
            <a:ext cx="76502" cy="97841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6" name="Google Shape;596;p57"/>
          <p:cNvSpPr/>
          <p:nvPr/>
        </p:nvSpPr>
        <p:spPr>
          <a:xfrm>
            <a:off x="7098269" y="3488728"/>
            <a:ext cx="2988042" cy="1951042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57"/>
          <p:cNvSpPr/>
          <p:nvPr/>
        </p:nvSpPr>
        <p:spPr>
          <a:xfrm>
            <a:off x="8673434" y="4179795"/>
            <a:ext cx="76502" cy="97841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57"/>
          <p:cNvSpPr/>
          <p:nvPr/>
        </p:nvSpPr>
        <p:spPr>
          <a:xfrm>
            <a:off x="8804237" y="4260404"/>
            <a:ext cx="76523" cy="97882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57"/>
          <p:cNvSpPr/>
          <p:nvPr/>
        </p:nvSpPr>
        <p:spPr>
          <a:xfrm>
            <a:off x="8972665" y="4253216"/>
            <a:ext cx="437079" cy="561167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57"/>
          <p:cNvSpPr/>
          <p:nvPr/>
        </p:nvSpPr>
        <p:spPr>
          <a:xfrm>
            <a:off x="9138629" y="4464280"/>
            <a:ext cx="410380" cy="364458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57"/>
          <p:cNvSpPr/>
          <p:nvPr/>
        </p:nvSpPr>
        <p:spPr>
          <a:xfrm>
            <a:off x="9168285" y="4331936"/>
            <a:ext cx="571867" cy="796855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57"/>
          <p:cNvSpPr/>
          <p:nvPr/>
        </p:nvSpPr>
        <p:spPr>
          <a:xfrm>
            <a:off x="9214474" y="4358779"/>
            <a:ext cx="615899" cy="790755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57"/>
          <p:cNvSpPr/>
          <p:nvPr/>
        </p:nvSpPr>
        <p:spPr>
          <a:xfrm>
            <a:off x="9487089" y="4665671"/>
            <a:ext cx="410339" cy="364458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57"/>
          <p:cNvSpPr/>
          <p:nvPr/>
        </p:nvSpPr>
        <p:spPr>
          <a:xfrm>
            <a:off x="9643995" y="4682265"/>
            <a:ext cx="409251" cy="570183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57"/>
          <p:cNvSpPr/>
          <p:nvPr/>
        </p:nvSpPr>
        <p:spPr>
          <a:xfrm>
            <a:off x="9677102" y="4701447"/>
            <a:ext cx="440694" cy="565849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57"/>
          <p:cNvSpPr/>
          <p:nvPr/>
        </p:nvSpPr>
        <p:spPr>
          <a:xfrm>
            <a:off x="7929319" y="3746351"/>
            <a:ext cx="105255" cy="144748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57"/>
          <p:cNvSpPr/>
          <p:nvPr/>
        </p:nvSpPr>
        <p:spPr>
          <a:xfrm>
            <a:off x="8060102" y="3827001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8" name="Google Shape;608;p57"/>
          <p:cNvSpPr/>
          <p:nvPr/>
        </p:nvSpPr>
        <p:spPr>
          <a:xfrm>
            <a:off x="8190906" y="3907632"/>
            <a:ext cx="105296" cy="144769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57"/>
          <p:cNvSpPr/>
          <p:nvPr/>
        </p:nvSpPr>
        <p:spPr>
          <a:xfrm>
            <a:off x="8321688" y="3988303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57"/>
          <p:cNvSpPr/>
          <p:nvPr/>
        </p:nvSpPr>
        <p:spPr>
          <a:xfrm>
            <a:off x="8452471" y="4068933"/>
            <a:ext cx="105316" cy="144748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57"/>
          <p:cNvSpPr/>
          <p:nvPr/>
        </p:nvSpPr>
        <p:spPr>
          <a:xfrm>
            <a:off x="8549059" y="4019664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57"/>
          <p:cNvSpPr/>
          <p:nvPr/>
        </p:nvSpPr>
        <p:spPr>
          <a:xfrm>
            <a:off x="8679862" y="4100314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57"/>
          <p:cNvSpPr/>
          <p:nvPr/>
        </p:nvSpPr>
        <p:spPr>
          <a:xfrm>
            <a:off x="8019479" y="3776602"/>
            <a:ext cx="76461" cy="97758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4" name="Google Shape;614;p57"/>
          <p:cNvSpPr/>
          <p:nvPr/>
        </p:nvSpPr>
        <p:spPr>
          <a:xfrm>
            <a:off x="8150303" y="3857233"/>
            <a:ext cx="76441" cy="97779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5" name="Google Shape;615;p57"/>
          <p:cNvSpPr/>
          <p:nvPr/>
        </p:nvSpPr>
        <p:spPr>
          <a:xfrm>
            <a:off x="8281086" y="3937863"/>
            <a:ext cx="76441" cy="978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57"/>
          <p:cNvSpPr/>
          <p:nvPr/>
        </p:nvSpPr>
        <p:spPr>
          <a:xfrm>
            <a:off x="8411848" y="4018514"/>
            <a:ext cx="76502" cy="97820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Google Shape;617;p57"/>
          <p:cNvSpPr/>
          <p:nvPr/>
        </p:nvSpPr>
        <p:spPr>
          <a:xfrm>
            <a:off x="8511024" y="3973372"/>
            <a:ext cx="71286" cy="89543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57"/>
          <p:cNvSpPr/>
          <p:nvPr/>
        </p:nvSpPr>
        <p:spPr>
          <a:xfrm>
            <a:off x="8641847" y="4054023"/>
            <a:ext cx="71265" cy="89523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57"/>
          <p:cNvSpPr/>
          <p:nvPr/>
        </p:nvSpPr>
        <p:spPr>
          <a:xfrm>
            <a:off x="8772651" y="4134674"/>
            <a:ext cx="71286" cy="89523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0" name="Google Shape;620;p57"/>
          <p:cNvGrpSpPr/>
          <p:nvPr/>
        </p:nvGrpSpPr>
        <p:grpSpPr>
          <a:xfrm>
            <a:off x="5741579" y="3053522"/>
            <a:ext cx="1129398" cy="634219"/>
            <a:chOff x="4652192" y="4157060"/>
            <a:chExt cx="1129398" cy="634219"/>
          </a:xfrm>
        </p:grpSpPr>
        <p:sp>
          <p:nvSpPr>
            <p:cNvPr id="621" name="Google Shape;621;p57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57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57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57"/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57"/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0" name="Google Shape;630;p57"/>
          <p:cNvSpPr/>
          <p:nvPr/>
        </p:nvSpPr>
        <p:spPr>
          <a:xfrm>
            <a:off x="6273196" y="4123891"/>
            <a:ext cx="1093170" cy="543936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57"/>
          <p:cNvSpPr/>
          <p:nvPr/>
        </p:nvSpPr>
        <p:spPr>
          <a:xfrm>
            <a:off x="6377711" y="4084316"/>
            <a:ext cx="536111" cy="349897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57"/>
          <p:cNvSpPr/>
          <p:nvPr/>
        </p:nvSpPr>
        <p:spPr>
          <a:xfrm>
            <a:off x="6272785" y="4225121"/>
            <a:ext cx="105193" cy="278776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57"/>
          <p:cNvSpPr/>
          <p:nvPr/>
        </p:nvSpPr>
        <p:spPr>
          <a:xfrm>
            <a:off x="6236975" y="4033600"/>
            <a:ext cx="676916" cy="326483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57"/>
          <p:cNvSpPr/>
          <p:nvPr/>
        </p:nvSpPr>
        <p:spPr>
          <a:xfrm>
            <a:off x="6397817" y="4094276"/>
            <a:ext cx="536152" cy="349897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57"/>
          <p:cNvSpPr/>
          <p:nvPr/>
        </p:nvSpPr>
        <p:spPr>
          <a:xfrm>
            <a:off x="6377937" y="4084316"/>
            <a:ext cx="555991" cy="283643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6" name="Google Shape;636;p57"/>
          <p:cNvSpPr/>
          <p:nvPr/>
        </p:nvSpPr>
        <p:spPr>
          <a:xfrm>
            <a:off x="6377711" y="4358640"/>
            <a:ext cx="20353" cy="15588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7" name="Google Shape;637;p57"/>
          <p:cNvSpPr/>
          <p:nvPr/>
        </p:nvSpPr>
        <p:spPr>
          <a:xfrm>
            <a:off x="6397817" y="4227154"/>
            <a:ext cx="640914" cy="337431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57"/>
          <p:cNvSpPr/>
          <p:nvPr/>
        </p:nvSpPr>
        <p:spPr>
          <a:xfrm>
            <a:off x="6398000" y="4094275"/>
            <a:ext cx="676895" cy="326483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9" name="Google Shape;639;p57"/>
          <p:cNvSpPr/>
          <p:nvPr/>
        </p:nvSpPr>
        <p:spPr>
          <a:xfrm>
            <a:off x="7129733" y="3316172"/>
            <a:ext cx="578110" cy="347084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0" name="Google Shape;640;p57"/>
          <p:cNvSpPr/>
          <p:nvPr/>
        </p:nvSpPr>
        <p:spPr>
          <a:xfrm>
            <a:off x="7643602" y="3577471"/>
            <a:ext cx="367580" cy="326505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1" name="Google Shape;641;p57"/>
          <p:cNvSpPr/>
          <p:nvPr/>
        </p:nvSpPr>
        <p:spPr>
          <a:xfrm>
            <a:off x="7692234" y="3500517"/>
            <a:ext cx="1653433" cy="1299100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42;p57"/>
          <p:cNvSpPr/>
          <p:nvPr/>
        </p:nvSpPr>
        <p:spPr>
          <a:xfrm>
            <a:off x="7721357" y="3529598"/>
            <a:ext cx="1296430" cy="1065732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3" name="Google Shape;643;p57"/>
          <p:cNvSpPr/>
          <p:nvPr/>
        </p:nvSpPr>
        <p:spPr>
          <a:xfrm>
            <a:off x="7895083" y="3616410"/>
            <a:ext cx="105296" cy="144789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57"/>
          <p:cNvSpPr/>
          <p:nvPr/>
        </p:nvSpPr>
        <p:spPr>
          <a:xfrm>
            <a:off x="8025866" y="3697081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57"/>
          <p:cNvSpPr/>
          <p:nvPr/>
        </p:nvSpPr>
        <p:spPr>
          <a:xfrm>
            <a:off x="8156690" y="3777732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6" name="Google Shape;646;p57"/>
          <p:cNvSpPr/>
          <p:nvPr/>
        </p:nvSpPr>
        <p:spPr>
          <a:xfrm>
            <a:off x="8287473" y="3858362"/>
            <a:ext cx="105275" cy="144769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57"/>
          <p:cNvSpPr/>
          <p:nvPr/>
        </p:nvSpPr>
        <p:spPr>
          <a:xfrm>
            <a:off x="8418276" y="3939013"/>
            <a:ext cx="105255" cy="144748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" name="Google Shape;648;p57"/>
          <p:cNvSpPr/>
          <p:nvPr/>
        </p:nvSpPr>
        <p:spPr>
          <a:xfrm>
            <a:off x="7987872" y="3650790"/>
            <a:ext cx="71265" cy="89543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p57"/>
          <p:cNvSpPr/>
          <p:nvPr/>
        </p:nvSpPr>
        <p:spPr>
          <a:xfrm>
            <a:off x="8118655" y="3731420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57"/>
          <p:cNvSpPr/>
          <p:nvPr/>
        </p:nvSpPr>
        <p:spPr>
          <a:xfrm>
            <a:off x="8249437" y="3812071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1" name="Google Shape;651;p57"/>
          <p:cNvSpPr/>
          <p:nvPr/>
        </p:nvSpPr>
        <p:spPr>
          <a:xfrm>
            <a:off x="8380241" y="3892721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52" name="Google Shape;652;p57"/>
          <p:cNvGrpSpPr/>
          <p:nvPr/>
        </p:nvGrpSpPr>
        <p:grpSpPr>
          <a:xfrm>
            <a:off x="8259375" y="2696974"/>
            <a:ext cx="1278423" cy="619206"/>
            <a:chOff x="5114075" y="3292349"/>
            <a:chExt cx="1278423" cy="619206"/>
          </a:xfrm>
        </p:grpSpPr>
        <p:sp>
          <p:nvSpPr>
            <p:cNvPr id="653" name="Google Shape;653;p57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8"/>
          <p:cNvSpPr txBox="1">
            <a:spLocks noGrp="1"/>
          </p:cNvSpPr>
          <p:nvPr>
            <p:ph type="title"/>
          </p:nvPr>
        </p:nvSpPr>
        <p:spPr>
          <a:xfrm>
            <a:off x="2032525" y="25830"/>
            <a:ext cx="50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61" name="Google Shape;661;p58"/>
          <p:cNvSpPr txBox="1">
            <a:spLocks noGrp="1"/>
          </p:cNvSpPr>
          <p:nvPr>
            <p:ph type="subTitle" idx="1"/>
          </p:nvPr>
        </p:nvSpPr>
        <p:spPr>
          <a:xfrm>
            <a:off x="3171750" y="1192942"/>
            <a:ext cx="2723400" cy="3924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Breast cancer happens when cells in your breast grow and divide in an uncontrolled way, creating a mass of tissue called a tumor. Signs of breast cancer can include feeling a lump in your breast.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Breast cancer is one of the most common cancers among women, second only to skin cancer. It’s most likely to affect women over the age of 50.</a:t>
            </a:r>
          </a:p>
        </p:txBody>
      </p:sp>
      <p:sp>
        <p:nvSpPr>
          <p:cNvPr id="662" name="Google Shape;662;p58"/>
          <p:cNvSpPr/>
          <p:nvPr/>
        </p:nvSpPr>
        <p:spPr>
          <a:xfrm>
            <a:off x="1498477" y="4065880"/>
            <a:ext cx="1711812" cy="85175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58"/>
          <p:cNvSpPr/>
          <p:nvPr/>
        </p:nvSpPr>
        <p:spPr>
          <a:xfrm>
            <a:off x="5830775" y="3614175"/>
            <a:ext cx="2255902" cy="1303481"/>
          </a:xfrm>
          <a:custGeom>
            <a:avLst/>
            <a:gdLst/>
            <a:ahLst/>
            <a:cxnLst/>
            <a:rect l="l" t="t" r="r" b="b"/>
            <a:pathLst>
              <a:path w="108915" h="61879" extrusionOk="0">
                <a:moveTo>
                  <a:pt x="42181" y="1"/>
                </a:moveTo>
                <a:cubicBezTo>
                  <a:pt x="40122" y="1"/>
                  <a:pt x="37950" y="500"/>
                  <a:pt x="36265" y="1473"/>
                </a:cubicBezTo>
                <a:lnTo>
                  <a:pt x="3419" y="20436"/>
                </a:lnTo>
                <a:cubicBezTo>
                  <a:pt x="338" y="22215"/>
                  <a:pt x="0" y="24931"/>
                  <a:pt x="2669" y="26470"/>
                </a:cubicBezTo>
                <a:lnTo>
                  <a:pt x="62199" y="60840"/>
                </a:lnTo>
                <a:cubicBezTo>
                  <a:pt x="63406" y="61537"/>
                  <a:pt x="65031" y="61879"/>
                  <a:pt x="66734" y="61879"/>
                </a:cubicBezTo>
                <a:cubicBezTo>
                  <a:pt x="68793" y="61879"/>
                  <a:pt x="70965" y="61379"/>
                  <a:pt x="72652" y="60405"/>
                </a:cubicBezTo>
                <a:lnTo>
                  <a:pt x="105495" y="41444"/>
                </a:lnTo>
                <a:cubicBezTo>
                  <a:pt x="108577" y="39665"/>
                  <a:pt x="108915" y="36949"/>
                  <a:pt x="106246" y="35408"/>
                </a:cubicBezTo>
                <a:lnTo>
                  <a:pt x="46717" y="1040"/>
                </a:lnTo>
                <a:cubicBezTo>
                  <a:pt x="45510" y="343"/>
                  <a:pt x="43884" y="1"/>
                  <a:pt x="42181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4" name="Google Shape;664;p58"/>
          <p:cNvGrpSpPr/>
          <p:nvPr/>
        </p:nvGrpSpPr>
        <p:grpSpPr>
          <a:xfrm>
            <a:off x="1460475" y="2346000"/>
            <a:ext cx="1711875" cy="2536350"/>
            <a:chOff x="-5855525" y="-1135800"/>
            <a:chExt cx="1711875" cy="2536350"/>
          </a:xfrm>
        </p:grpSpPr>
        <p:sp>
          <p:nvSpPr>
            <p:cNvPr id="665" name="Google Shape;665;p58"/>
            <p:cNvSpPr/>
            <p:nvPr/>
          </p:nvSpPr>
          <p:spPr>
            <a:xfrm>
              <a:off x="-5684475" y="-592900"/>
              <a:ext cx="1369775" cy="1993450"/>
            </a:xfrm>
            <a:custGeom>
              <a:avLst/>
              <a:gdLst/>
              <a:ahLst/>
              <a:cxnLst/>
              <a:rect l="l" t="t" r="r" b="b"/>
              <a:pathLst>
                <a:path w="54791" h="79738" extrusionOk="0">
                  <a:moveTo>
                    <a:pt x="27395" y="0"/>
                  </a:moveTo>
                  <a:cubicBezTo>
                    <a:pt x="20384" y="0"/>
                    <a:pt x="13373" y="1545"/>
                    <a:pt x="8024" y="4634"/>
                  </a:cubicBezTo>
                  <a:cubicBezTo>
                    <a:pt x="2675" y="7722"/>
                    <a:pt x="0" y="11769"/>
                    <a:pt x="0" y="15816"/>
                  </a:cubicBezTo>
                  <a:lnTo>
                    <a:pt x="0" y="63922"/>
                  </a:lnTo>
                  <a:cubicBezTo>
                    <a:pt x="0" y="67969"/>
                    <a:pt x="2675" y="72017"/>
                    <a:pt x="8024" y="75105"/>
                  </a:cubicBezTo>
                  <a:cubicBezTo>
                    <a:pt x="13373" y="78194"/>
                    <a:pt x="20384" y="79738"/>
                    <a:pt x="27395" y="79738"/>
                  </a:cubicBezTo>
                  <a:cubicBezTo>
                    <a:pt x="34406" y="79738"/>
                    <a:pt x="41417" y="78194"/>
                    <a:pt x="46767" y="75105"/>
                  </a:cubicBezTo>
                  <a:cubicBezTo>
                    <a:pt x="52115" y="72017"/>
                    <a:pt x="54790" y="67969"/>
                    <a:pt x="54790" y="63922"/>
                  </a:cubicBezTo>
                  <a:lnTo>
                    <a:pt x="54790" y="15816"/>
                  </a:lnTo>
                  <a:cubicBezTo>
                    <a:pt x="54790" y="11769"/>
                    <a:pt x="52115" y="7722"/>
                    <a:pt x="46767" y="4634"/>
                  </a:cubicBezTo>
                  <a:cubicBezTo>
                    <a:pt x="41417" y="1545"/>
                    <a:pt x="34406" y="0"/>
                    <a:pt x="27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-5684475" y="296800"/>
              <a:ext cx="225975" cy="695650"/>
            </a:xfrm>
            <a:custGeom>
              <a:avLst/>
              <a:gdLst/>
              <a:ahLst/>
              <a:cxnLst/>
              <a:rect l="l" t="t" r="r" b="b"/>
              <a:pathLst>
                <a:path w="9039" h="27826" extrusionOk="0">
                  <a:moveTo>
                    <a:pt x="0" y="1"/>
                  </a:moveTo>
                  <a:lnTo>
                    <a:pt x="0" y="23847"/>
                  </a:lnTo>
                  <a:cubicBezTo>
                    <a:pt x="0" y="23847"/>
                    <a:pt x="3192" y="26421"/>
                    <a:pt x="9039" y="27825"/>
                  </a:cubicBezTo>
                  <a:lnTo>
                    <a:pt x="9039" y="5292"/>
                  </a:lnTo>
                  <a:cubicBezTo>
                    <a:pt x="9039" y="5292"/>
                    <a:pt x="3829" y="304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-5037425" y="-233650"/>
              <a:ext cx="722675" cy="1325525"/>
            </a:xfrm>
            <a:custGeom>
              <a:avLst/>
              <a:gdLst/>
              <a:ahLst/>
              <a:cxnLst/>
              <a:rect l="l" t="t" r="r" b="b"/>
              <a:pathLst>
                <a:path w="28907" h="53021" extrusionOk="0">
                  <a:moveTo>
                    <a:pt x="28789" y="0"/>
                  </a:moveTo>
                  <a:lnTo>
                    <a:pt x="0" y="9989"/>
                  </a:lnTo>
                  <a:lnTo>
                    <a:pt x="0" y="53020"/>
                  </a:lnTo>
                  <a:cubicBezTo>
                    <a:pt x="25641" y="53020"/>
                    <a:pt x="28907" y="41089"/>
                    <a:pt x="28907" y="41089"/>
                  </a:cubicBezTo>
                  <a:lnTo>
                    <a:pt x="28907" y="1446"/>
                  </a:lnTo>
                  <a:cubicBezTo>
                    <a:pt x="28905" y="962"/>
                    <a:pt x="28866" y="479"/>
                    <a:pt x="287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58"/>
            <p:cNvSpPr/>
            <p:nvPr/>
          </p:nvSpPr>
          <p:spPr>
            <a:xfrm>
              <a:off x="-5779375" y="-1135775"/>
              <a:ext cx="1559575" cy="1386700"/>
            </a:xfrm>
            <a:custGeom>
              <a:avLst/>
              <a:gdLst/>
              <a:ahLst/>
              <a:cxnLst/>
              <a:rect l="l" t="t" r="r" b="b"/>
              <a:pathLst>
                <a:path w="62383" h="55468" extrusionOk="0">
                  <a:moveTo>
                    <a:pt x="31192" y="0"/>
                  </a:moveTo>
                  <a:cubicBezTo>
                    <a:pt x="23209" y="0"/>
                    <a:pt x="15227" y="1758"/>
                    <a:pt x="9137" y="5274"/>
                  </a:cubicBezTo>
                  <a:cubicBezTo>
                    <a:pt x="3046" y="8790"/>
                    <a:pt x="0" y="13399"/>
                    <a:pt x="0" y="18009"/>
                  </a:cubicBezTo>
                  <a:lnTo>
                    <a:pt x="0" y="37459"/>
                  </a:lnTo>
                  <a:cubicBezTo>
                    <a:pt x="0" y="42068"/>
                    <a:pt x="3046" y="46677"/>
                    <a:pt x="9135" y="50193"/>
                  </a:cubicBezTo>
                  <a:cubicBezTo>
                    <a:pt x="15226" y="53709"/>
                    <a:pt x="23209" y="55467"/>
                    <a:pt x="31191" y="55467"/>
                  </a:cubicBezTo>
                  <a:cubicBezTo>
                    <a:pt x="39174" y="55467"/>
                    <a:pt x="47157" y="53709"/>
                    <a:pt x="53248" y="50193"/>
                  </a:cubicBezTo>
                  <a:cubicBezTo>
                    <a:pt x="59337" y="46677"/>
                    <a:pt x="62383" y="42068"/>
                    <a:pt x="62383" y="37459"/>
                  </a:cubicBezTo>
                  <a:lnTo>
                    <a:pt x="62383" y="18009"/>
                  </a:lnTo>
                  <a:cubicBezTo>
                    <a:pt x="62383" y="13399"/>
                    <a:pt x="59337" y="8790"/>
                    <a:pt x="53248" y="5274"/>
                  </a:cubicBezTo>
                  <a:cubicBezTo>
                    <a:pt x="47157" y="1758"/>
                    <a:pt x="39174" y="0"/>
                    <a:pt x="3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58"/>
            <p:cNvSpPr/>
            <p:nvPr/>
          </p:nvSpPr>
          <p:spPr>
            <a:xfrm>
              <a:off x="-5855525" y="-1135800"/>
              <a:ext cx="1711875" cy="900450"/>
            </a:xfrm>
            <a:custGeom>
              <a:avLst/>
              <a:gdLst/>
              <a:ahLst/>
              <a:cxnLst/>
              <a:rect l="l" t="t" r="r" b="b"/>
              <a:pathLst>
                <a:path w="68475" h="36018" extrusionOk="0">
                  <a:moveTo>
                    <a:pt x="34237" y="0"/>
                  </a:moveTo>
                  <a:cubicBezTo>
                    <a:pt x="26255" y="0"/>
                    <a:pt x="18272" y="1758"/>
                    <a:pt x="12181" y="5275"/>
                  </a:cubicBezTo>
                  <a:cubicBezTo>
                    <a:pt x="1" y="12309"/>
                    <a:pt x="1" y="23711"/>
                    <a:pt x="12181" y="30743"/>
                  </a:cubicBezTo>
                  <a:cubicBezTo>
                    <a:pt x="18272" y="34259"/>
                    <a:pt x="26255" y="36018"/>
                    <a:pt x="34237" y="36018"/>
                  </a:cubicBezTo>
                  <a:cubicBezTo>
                    <a:pt x="42220" y="36018"/>
                    <a:pt x="50203" y="34259"/>
                    <a:pt x="56294" y="30743"/>
                  </a:cubicBezTo>
                  <a:cubicBezTo>
                    <a:pt x="68474" y="23711"/>
                    <a:pt x="68474" y="12307"/>
                    <a:pt x="56292" y="5275"/>
                  </a:cubicBezTo>
                  <a:cubicBezTo>
                    <a:pt x="50202" y="1758"/>
                    <a:pt x="42220" y="0"/>
                    <a:pt x="34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0" name="Google Shape;670;p58"/>
          <p:cNvGrpSpPr/>
          <p:nvPr/>
        </p:nvGrpSpPr>
        <p:grpSpPr>
          <a:xfrm>
            <a:off x="5242800" y="3460650"/>
            <a:ext cx="2722875" cy="1546975"/>
            <a:chOff x="-4086350" y="2270575"/>
            <a:chExt cx="2722875" cy="1546975"/>
          </a:xfrm>
        </p:grpSpPr>
        <p:sp>
          <p:nvSpPr>
            <p:cNvPr id="671" name="Google Shape;671;p58"/>
            <p:cNvSpPr/>
            <p:nvPr/>
          </p:nvSpPr>
          <p:spPr>
            <a:xfrm>
              <a:off x="-4086350" y="2270575"/>
              <a:ext cx="2722875" cy="1546975"/>
            </a:xfrm>
            <a:custGeom>
              <a:avLst/>
              <a:gdLst/>
              <a:ahLst/>
              <a:cxnLst/>
              <a:rect l="l" t="t" r="r" b="b"/>
              <a:pathLst>
                <a:path w="108915" h="61879" extrusionOk="0">
                  <a:moveTo>
                    <a:pt x="42181" y="1"/>
                  </a:moveTo>
                  <a:cubicBezTo>
                    <a:pt x="40122" y="1"/>
                    <a:pt x="37950" y="500"/>
                    <a:pt x="36265" y="1473"/>
                  </a:cubicBezTo>
                  <a:lnTo>
                    <a:pt x="3419" y="20436"/>
                  </a:lnTo>
                  <a:cubicBezTo>
                    <a:pt x="338" y="22215"/>
                    <a:pt x="0" y="24931"/>
                    <a:pt x="2669" y="26470"/>
                  </a:cubicBezTo>
                  <a:lnTo>
                    <a:pt x="62199" y="60840"/>
                  </a:lnTo>
                  <a:cubicBezTo>
                    <a:pt x="63406" y="61537"/>
                    <a:pt x="65031" y="61879"/>
                    <a:pt x="66734" y="61879"/>
                  </a:cubicBezTo>
                  <a:cubicBezTo>
                    <a:pt x="68793" y="61879"/>
                    <a:pt x="70965" y="61379"/>
                    <a:pt x="72652" y="60405"/>
                  </a:cubicBezTo>
                  <a:lnTo>
                    <a:pt x="105495" y="41444"/>
                  </a:lnTo>
                  <a:cubicBezTo>
                    <a:pt x="108577" y="39665"/>
                    <a:pt x="108915" y="36949"/>
                    <a:pt x="106246" y="35408"/>
                  </a:cubicBezTo>
                  <a:lnTo>
                    <a:pt x="46717" y="1040"/>
                  </a:lnTo>
                  <a:cubicBezTo>
                    <a:pt x="45510" y="343"/>
                    <a:pt x="43884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58"/>
            <p:cNvSpPr/>
            <p:nvPr/>
          </p:nvSpPr>
          <p:spPr>
            <a:xfrm>
              <a:off x="-2125325" y="3019300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1" y="463"/>
                    <a:pt x="2407" y="1389"/>
                  </a:cubicBezTo>
                  <a:cubicBezTo>
                    <a:pt x="802" y="2315"/>
                    <a:pt x="0" y="3528"/>
                    <a:pt x="0" y="4743"/>
                  </a:cubicBezTo>
                  <a:lnTo>
                    <a:pt x="0" y="7852"/>
                  </a:lnTo>
                  <a:cubicBezTo>
                    <a:pt x="0" y="9065"/>
                    <a:pt x="802" y="10280"/>
                    <a:pt x="2405" y="11206"/>
                  </a:cubicBezTo>
                  <a:cubicBezTo>
                    <a:pt x="4010" y="12132"/>
                    <a:pt x="6112" y="12595"/>
                    <a:pt x="8215" y="12595"/>
                  </a:cubicBezTo>
                  <a:cubicBezTo>
                    <a:pt x="10317" y="12595"/>
                    <a:pt x="12419" y="12132"/>
                    <a:pt x="14023" y="11206"/>
                  </a:cubicBezTo>
                  <a:cubicBezTo>
                    <a:pt x="15626" y="10280"/>
                    <a:pt x="16430" y="9065"/>
                    <a:pt x="16430" y="7852"/>
                  </a:cubicBezTo>
                  <a:lnTo>
                    <a:pt x="16430" y="4743"/>
                  </a:lnTo>
                  <a:cubicBezTo>
                    <a:pt x="16428" y="3528"/>
                    <a:pt x="15626" y="2315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58"/>
            <p:cNvSpPr/>
            <p:nvPr/>
          </p:nvSpPr>
          <p:spPr>
            <a:xfrm>
              <a:off x="-2145400" y="3019300"/>
              <a:ext cx="450900" cy="237125"/>
            </a:xfrm>
            <a:custGeom>
              <a:avLst/>
              <a:gdLst/>
              <a:ahLst/>
              <a:cxnLst/>
              <a:rect l="l" t="t" r="r" b="b"/>
              <a:pathLst>
                <a:path w="18036" h="9485" extrusionOk="0">
                  <a:moveTo>
                    <a:pt x="9018" y="0"/>
                  </a:moveTo>
                  <a:cubicBezTo>
                    <a:pt x="6916" y="0"/>
                    <a:pt x="4814" y="463"/>
                    <a:pt x="3210" y="1389"/>
                  </a:cubicBezTo>
                  <a:cubicBezTo>
                    <a:pt x="2" y="3241"/>
                    <a:pt x="0" y="6243"/>
                    <a:pt x="3210" y="8095"/>
                  </a:cubicBezTo>
                  <a:cubicBezTo>
                    <a:pt x="4814" y="9021"/>
                    <a:pt x="6916" y="9484"/>
                    <a:pt x="9018" y="9484"/>
                  </a:cubicBezTo>
                  <a:cubicBezTo>
                    <a:pt x="11120" y="9484"/>
                    <a:pt x="13222" y="9021"/>
                    <a:pt x="14826" y="8095"/>
                  </a:cubicBezTo>
                  <a:cubicBezTo>
                    <a:pt x="18034" y="6244"/>
                    <a:pt x="18036" y="3241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58"/>
            <p:cNvSpPr/>
            <p:nvPr/>
          </p:nvSpPr>
          <p:spPr>
            <a:xfrm>
              <a:off x="-2594075" y="3305450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0" y="463"/>
                    <a:pt x="2407" y="1389"/>
                  </a:cubicBezTo>
                  <a:cubicBezTo>
                    <a:pt x="802" y="2315"/>
                    <a:pt x="0" y="3528"/>
                    <a:pt x="0" y="4743"/>
                  </a:cubicBezTo>
                  <a:lnTo>
                    <a:pt x="0" y="7853"/>
                  </a:lnTo>
                  <a:cubicBezTo>
                    <a:pt x="0" y="9067"/>
                    <a:pt x="802" y="10280"/>
                    <a:pt x="2407" y="11206"/>
                  </a:cubicBezTo>
                  <a:cubicBezTo>
                    <a:pt x="4010" y="12132"/>
                    <a:pt x="6113" y="12595"/>
                    <a:pt x="8215" y="12595"/>
                  </a:cubicBezTo>
                  <a:cubicBezTo>
                    <a:pt x="10317" y="12595"/>
                    <a:pt x="12419" y="12132"/>
                    <a:pt x="14023" y="11206"/>
                  </a:cubicBezTo>
                  <a:cubicBezTo>
                    <a:pt x="15628" y="10280"/>
                    <a:pt x="16429" y="9067"/>
                    <a:pt x="16429" y="7853"/>
                  </a:cubicBezTo>
                  <a:lnTo>
                    <a:pt x="16429" y="4743"/>
                  </a:lnTo>
                  <a:cubicBezTo>
                    <a:pt x="16429" y="3528"/>
                    <a:pt x="15628" y="2315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58"/>
            <p:cNvSpPr/>
            <p:nvPr/>
          </p:nvSpPr>
          <p:spPr>
            <a:xfrm>
              <a:off x="-2614150" y="3305450"/>
              <a:ext cx="450900" cy="237125"/>
            </a:xfrm>
            <a:custGeom>
              <a:avLst/>
              <a:gdLst/>
              <a:ahLst/>
              <a:cxnLst/>
              <a:rect l="l" t="t" r="r" b="b"/>
              <a:pathLst>
                <a:path w="18036" h="9485" extrusionOk="0">
                  <a:moveTo>
                    <a:pt x="9018" y="0"/>
                  </a:moveTo>
                  <a:cubicBezTo>
                    <a:pt x="6916" y="0"/>
                    <a:pt x="4813" y="463"/>
                    <a:pt x="3210" y="1389"/>
                  </a:cubicBezTo>
                  <a:cubicBezTo>
                    <a:pt x="2" y="3240"/>
                    <a:pt x="0" y="6245"/>
                    <a:pt x="3210" y="8097"/>
                  </a:cubicBezTo>
                  <a:cubicBezTo>
                    <a:pt x="4813" y="9022"/>
                    <a:pt x="6916" y="9485"/>
                    <a:pt x="9018" y="9485"/>
                  </a:cubicBezTo>
                  <a:cubicBezTo>
                    <a:pt x="11120" y="9485"/>
                    <a:pt x="13222" y="9022"/>
                    <a:pt x="14826" y="8097"/>
                  </a:cubicBezTo>
                  <a:cubicBezTo>
                    <a:pt x="18034" y="6245"/>
                    <a:pt x="18036" y="3242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58"/>
            <p:cNvSpPr/>
            <p:nvPr/>
          </p:nvSpPr>
          <p:spPr>
            <a:xfrm>
              <a:off x="-2704925" y="2711575"/>
              <a:ext cx="410800" cy="314900"/>
            </a:xfrm>
            <a:custGeom>
              <a:avLst/>
              <a:gdLst/>
              <a:ahLst/>
              <a:cxnLst/>
              <a:rect l="l" t="t" r="r" b="b"/>
              <a:pathLst>
                <a:path w="16432" h="12596" extrusionOk="0">
                  <a:moveTo>
                    <a:pt x="8216" y="1"/>
                  </a:moveTo>
                  <a:cubicBezTo>
                    <a:pt x="6114" y="1"/>
                    <a:pt x="4011" y="464"/>
                    <a:pt x="2407" y="1390"/>
                  </a:cubicBezTo>
                  <a:cubicBezTo>
                    <a:pt x="804" y="2316"/>
                    <a:pt x="0" y="3529"/>
                    <a:pt x="0" y="4744"/>
                  </a:cubicBezTo>
                  <a:lnTo>
                    <a:pt x="0" y="7853"/>
                  </a:lnTo>
                  <a:cubicBezTo>
                    <a:pt x="0" y="9068"/>
                    <a:pt x="804" y="10281"/>
                    <a:pt x="2407" y="11207"/>
                  </a:cubicBezTo>
                  <a:cubicBezTo>
                    <a:pt x="4011" y="12133"/>
                    <a:pt x="6113" y="12596"/>
                    <a:pt x="8215" y="12596"/>
                  </a:cubicBezTo>
                  <a:cubicBezTo>
                    <a:pt x="10318" y="12596"/>
                    <a:pt x="12420" y="12133"/>
                    <a:pt x="14025" y="11207"/>
                  </a:cubicBezTo>
                  <a:cubicBezTo>
                    <a:pt x="15628" y="10281"/>
                    <a:pt x="16431" y="9068"/>
                    <a:pt x="16431" y="7853"/>
                  </a:cubicBezTo>
                  <a:lnTo>
                    <a:pt x="16431" y="4744"/>
                  </a:lnTo>
                  <a:cubicBezTo>
                    <a:pt x="16431" y="3529"/>
                    <a:pt x="15628" y="2316"/>
                    <a:pt x="14025" y="1390"/>
                  </a:cubicBezTo>
                  <a:cubicBezTo>
                    <a:pt x="12421" y="464"/>
                    <a:pt x="10319" y="1"/>
                    <a:pt x="8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58"/>
            <p:cNvSpPr/>
            <p:nvPr/>
          </p:nvSpPr>
          <p:spPr>
            <a:xfrm>
              <a:off x="-2724975" y="2711575"/>
              <a:ext cx="450875" cy="237175"/>
            </a:xfrm>
            <a:custGeom>
              <a:avLst/>
              <a:gdLst/>
              <a:ahLst/>
              <a:cxnLst/>
              <a:rect l="l" t="t" r="r" b="b"/>
              <a:pathLst>
                <a:path w="18035" h="9487" extrusionOk="0">
                  <a:moveTo>
                    <a:pt x="9017" y="1"/>
                  </a:moveTo>
                  <a:cubicBezTo>
                    <a:pt x="6915" y="1"/>
                    <a:pt x="4813" y="464"/>
                    <a:pt x="3209" y="1390"/>
                  </a:cubicBezTo>
                  <a:cubicBezTo>
                    <a:pt x="1" y="3242"/>
                    <a:pt x="1" y="6245"/>
                    <a:pt x="3209" y="8097"/>
                  </a:cubicBezTo>
                  <a:cubicBezTo>
                    <a:pt x="4813" y="9023"/>
                    <a:pt x="6916" y="9486"/>
                    <a:pt x="9018" y="9486"/>
                  </a:cubicBezTo>
                  <a:cubicBezTo>
                    <a:pt x="11121" y="9486"/>
                    <a:pt x="13223" y="9023"/>
                    <a:pt x="14827" y="8097"/>
                  </a:cubicBezTo>
                  <a:cubicBezTo>
                    <a:pt x="18035" y="6245"/>
                    <a:pt x="18035" y="3242"/>
                    <a:pt x="14827" y="1390"/>
                  </a:cubicBezTo>
                  <a:cubicBezTo>
                    <a:pt x="13222" y="464"/>
                    <a:pt x="11120" y="1"/>
                    <a:pt x="9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58"/>
            <p:cNvSpPr/>
            <p:nvPr/>
          </p:nvSpPr>
          <p:spPr>
            <a:xfrm>
              <a:off x="-3173650" y="2997725"/>
              <a:ext cx="410750" cy="314925"/>
            </a:xfrm>
            <a:custGeom>
              <a:avLst/>
              <a:gdLst/>
              <a:ahLst/>
              <a:cxnLst/>
              <a:rect l="l" t="t" r="r" b="b"/>
              <a:pathLst>
                <a:path w="16430" h="12597" extrusionOk="0">
                  <a:moveTo>
                    <a:pt x="8215" y="1"/>
                  </a:moveTo>
                  <a:cubicBezTo>
                    <a:pt x="6113" y="1"/>
                    <a:pt x="4011" y="464"/>
                    <a:pt x="2407" y="1390"/>
                  </a:cubicBezTo>
                  <a:cubicBezTo>
                    <a:pt x="802" y="2316"/>
                    <a:pt x="1" y="3531"/>
                    <a:pt x="1" y="4744"/>
                  </a:cubicBezTo>
                  <a:lnTo>
                    <a:pt x="1" y="7853"/>
                  </a:lnTo>
                  <a:cubicBezTo>
                    <a:pt x="1" y="9068"/>
                    <a:pt x="802" y="10281"/>
                    <a:pt x="2407" y="11207"/>
                  </a:cubicBezTo>
                  <a:cubicBezTo>
                    <a:pt x="4011" y="12133"/>
                    <a:pt x="6113" y="12596"/>
                    <a:pt x="8215" y="12596"/>
                  </a:cubicBezTo>
                  <a:cubicBezTo>
                    <a:pt x="10318" y="12596"/>
                    <a:pt x="12420" y="12133"/>
                    <a:pt x="14024" y="11207"/>
                  </a:cubicBezTo>
                  <a:cubicBezTo>
                    <a:pt x="15628" y="10281"/>
                    <a:pt x="16430" y="9068"/>
                    <a:pt x="16430" y="7853"/>
                  </a:cubicBezTo>
                  <a:lnTo>
                    <a:pt x="16430" y="4745"/>
                  </a:lnTo>
                  <a:cubicBezTo>
                    <a:pt x="16430" y="3529"/>
                    <a:pt x="15628" y="2316"/>
                    <a:pt x="14024" y="1390"/>
                  </a:cubicBezTo>
                  <a:cubicBezTo>
                    <a:pt x="12420" y="464"/>
                    <a:pt x="10318" y="1"/>
                    <a:pt x="8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58"/>
            <p:cNvSpPr/>
            <p:nvPr/>
          </p:nvSpPr>
          <p:spPr>
            <a:xfrm>
              <a:off x="-3193725" y="2997725"/>
              <a:ext cx="450925" cy="237175"/>
            </a:xfrm>
            <a:custGeom>
              <a:avLst/>
              <a:gdLst/>
              <a:ahLst/>
              <a:cxnLst/>
              <a:rect l="l" t="t" r="r" b="b"/>
              <a:pathLst>
                <a:path w="18037" h="9487" extrusionOk="0">
                  <a:moveTo>
                    <a:pt x="9018" y="1"/>
                  </a:moveTo>
                  <a:cubicBezTo>
                    <a:pt x="6916" y="1"/>
                    <a:pt x="4814" y="464"/>
                    <a:pt x="3210" y="1390"/>
                  </a:cubicBezTo>
                  <a:cubicBezTo>
                    <a:pt x="2" y="3242"/>
                    <a:pt x="1" y="6245"/>
                    <a:pt x="3210" y="8097"/>
                  </a:cubicBezTo>
                  <a:cubicBezTo>
                    <a:pt x="4814" y="9024"/>
                    <a:pt x="6916" y="9487"/>
                    <a:pt x="9018" y="9487"/>
                  </a:cubicBezTo>
                  <a:cubicBezTo>
                    <a:pt x="11121" y="9487"/>
                    <a:pt x="13223" y="9024"/>
                    <a:pt x="14827" y="8097"/>
                  </a:cubicBezTo>
                  <a:cubicBezTo>
                    <a:pt x="18035" y="6245"/>
                    <a:pt x="18036" y="3242"/>
                    <a:pt x="14827" y="1390"/>
                  </a:cubicBezTo>
                  <a:cubicBezTo>
                    <a:pt x="13223" y="464"/>
                    <a:pt x="11121" y="1"/>
                    <a:pt x="9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58"/>
            <p:cNvSpPr/>
            <p:nvPr/>
          </p:nvSpPr>
          <p:spPr>
            <a:xfrm>
              <a:off x="-3284450" y="2403925"/>
              <a:ext cx="410750" cy="314900"/>
            </a:xfrm>
            <a:custGeom>
              <a:avLst/>
              <a:gdLst/>
              <a:ahLst/>
              <a:cxnLst/>
              <a:rect l="l" t="t" r="r" b="b"/>
              <a:pathLst>
                <a:path w="16430" h="12596" extrusionOk="0">
                  <a:moveTo>
                    <a:pt x="8215" y="0"/>
                  </a:moveTo>
                  <a:cubicBezTo>
                    <a:pt x="6113" y="0"/>
                    <a:pt x="4010" y="463"/>
                    <a:pt x="2405" y="1389"/>
                  </a:cubicBezTo>
                  <a:cubicBezTo>
                    <a:pt x="802" y="2315"/>
                    <a:pt x="1" y="3528"/>
                    <a:pt x="1" y="4743"/>
                  </a:cubicBezTo>
                  <a:lnTo>
                    <a:pt x="1" y="7852"/>
                  </a:lnTo>
                  <a:cubicBezTo>
                    <a:pt x="1" y="9067"/>
                    <a:pt x="802" y="10280"/>
                    <a:pt x="2405" y="11206"/>
                  </a:cubicBezTo>
                  <a:cubicBezTo>
                    <a:pt x="4009" y="12132"/>
                    <a:pt x="6111" y="12595"/>
                    <a:pt x="8214" y="12595"/>
                  </a:cubicBezTo>
                  <a:cubicBezTo>
                    <a:pt x="10316" y="12595"/>
                    <a:pt x="12419" y="12132"/>
                    <a:pt x="14023" y="11206"/>
                  </a:cubicBezTo>
                  <a:cubicBezTo>
                    <a:pt x="15627" y="10280"/>
                    <a:pt x="16430" y="9067"/>
                    <a:pt x="16430" y="7852"/>
                  </a:cubicBezTo>
                  <a:lnTo>
                    <a:pt x="16430" y="4741"/>
                  </a:lnTo>
                  <a:cubicBezTo>
                    <a:pt x="16430" y="3528"/>
                    <a:pt x="15627" y="2314"/>
                    <a:pt x="14023" y="1389"/>
                  </a:cubicBezTo>
                  <a:cubicBezTo>
                    <a:pt x="12420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58"/>
            <p:cNvSpPr/>
            <p:nvPr/>
          </p:nvSpPr>
          <p:spPr>
            <a:xfrm>
              <a:off x="-3304525" y="2403875"/>
              <a:ext cx="450875" cy="237175"/>
            </a:xfrm>
            <a:custGeom>
              <a:avLst/>
              <a:gdLst/>
              <a:ahLst/>
              <a:cxnLst/>
              <a:rect l="l" t="t" r="r" b="b"/>
              <a:pathLst>
                <a:path w="18035" h="9487" extrusionOk="0">
                  <a:moveTo>
                    <a:pt x="9018" y="1"/>
                  </a:moveTo>
                  <a:cubicBezTo>
                    <a:pt x="6915" y="1"/>
                    <a:pt x="4813" y="464"/>
                    <a:pt x="3208" y="1390"/>
                  </a:cubicBezTo>
                  <a:cubicBezTo>
                    <a:pt x="0" y="3242"/>
                    <a:pt x="0" y="6245"/>
                    <a:pt x="3208" y="8097"/>
                  </a:cubicBezTo>
                  <a:cubicBezTo>
                    <a:pt x="4813" y="9023"/>
                    <a:pt x="6916" y="9486"/>
                    <a:pt x="9018" y="9486"/>
                  </a:cubicBezTo>
                  <a:cubicBezTo>
                    <a:pt x="11120" y="9486"/>
                    <a:pt x="13223" y="9023"/>
                    <a:pt x="14826" y="8097"/>
                  </a:cubicBezTo>
                  <a:cubicBezTo>
                    <a:pt x="18034" y="6245"/>
                    <a:pt x="18034" y="3242"/>
                    <a:pt x="14826" y="1390"/>
                  </a:cubicBezTo>
                  <a:cubicBezTo>
                    <a:pt x="13222" y="464"/>
                    <a:pt x="11120" y="1"/>
                    <a:pt x="9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58"/>
            <p:cNvSpPr/>
            <p:nvPr/>
          </p:nvSpPr>
          <p:spPr>
            <a:xfrm>
              <a:off x="-3753200" y="2690075"/>
              <a:ext cx="410750" cy="314875"/>
            </a:xfrm>
            <a:custGeom>
              <a:avLst/>
              <a:gdLst/>
              <a:ahLst/>
              <a:cxnLst/>
              <a:rect l="l" t="t" r="r" b="b"/>
              <a:pathLst>
                <a:path w="16430" h="12595" extrusionOk="0">
                  <a:moveTo>
                    <a:pt x="8215" y="0"/>
                  </a:moveTo>
                  <a:cubicBezTo>
                    <a:pt x="6113" y="0"/>
                    <a:pt x="4011" y="463"/>
                    <a:pt x="2407" y="1389"/>
                  </a:cubicBezTo>
                  <a:cubicBezTo>
                    <a:pt x="802" y="2314"/>
                    <a:pt x="0" y="3528"/>
                    <a:pt x="0" y="4741"/>
                  </a:cubicBezTo>
                  <a:lnTo>
                    <a:pt x="0" y="7852"/>
                  </a:lnTo>
                  <a:cubicBezTo>
                    <a:pt x="0" y="9065"/>
                    <a:pt x="802" y="10280"/>
                    <a:pt x="2407" y="11206"/>
                  </a:cubicBezTo>
                  <a:cubicBezTo>
                    <a:pt x="4011" y="12131"/>
                    <a:pt x="6113" y="12594"/>
                    <a:pt x="8215" y="12594"/>
                  </a:cubicBezTo>
                  <a:cubicBezTo>
                    <a:pt x="10317" y="12594"/>
                    <a:pt x="12419" y="12131"/>
                    <a:pt x="14023" y="11206"/>
                  </a:cubicBezTo>
                  <a:cubicBezTo>
                    <a:pt x="15628" y="10280"/>
                    <a:pt x="16430" y="9065"/>
                    <a:pt x="16430" y="7852"/>
                  </a:cubicBezTo>
                  <a:lnTo>
                    <a:pt x="16430" y="4741"/>
                  </a:lnTo>
                  <a:cubicBezTo>
                    <a:pt x="16430" y="3528"/>
                    <a:pt x="15628" y="2314"/>
                    <a:pt x="14023" y="1389"/>
                  </a:cubicBezTo>
                  <a:cubicBezTo>
                    <a:pt x="12419" y="463"/>
                    <a:pt x="10317" y="0"/>
                    <a:pt x="8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58"/>
            <p:cNvSpPr/>
            <p:nvPr/>
          </p:nvSpPr>
          <p:spPr>
            <a:xfrm>
              <a:off x="-3773275" y="2690075"/>
              <a:ext cx="450875" cy="237125"/>
            </a:xfrm>
            <a:custGeom>
              <a:avLst/>
              <a:gdLst/>
              <a:ahLst/>
              <a:cxnLst/>
              <a:rect l="l" t="t" r="r" b="b"/>
              <a:pathLst>
                <a:path w="18035" h="9485" extrusionOk="0">
                  <a:moveTo>
                    <a:pt x="9018" y="0"/>
                  </a:moveTo>
                  <a:cubicBezTo>
                    <a:pt x="6916" y="0"/>
                    <a:pt x="4814" y="463"/>
                    <a:pt x="3210" y="1389"/>
                  </a:cubicBezTo>
                  <a:cubicBezTo>
                    <a:pt x="2" y="3240"/>
                    <a:pt x="0" y="6243"/>
                    <a:pt x="3210" y="8095"/>
                  </a:cubicBezTo>
                  <a:cubicBezTo>
                    <a:pt x="4814" y="9021"/>
                    <a:pt x="6916" y="9484"/>
                    <a:pt x="9018" y="9484"/>
                  </a:cubicBezTo>
                  <a:cubicBezTo>
                    <a:pt x="11120" y="9484"/>
                    <a:pt x="13222" y="9021"/>
                    <a:pt x="14826" y="8095"/>
                  </a:cubicBezTo>
                  <a:cubicBezTo>
                    <a:pt x="18034" y="6243"/>
                    <a:pt x="18034" y="3240"/>
                    <a:pt x="14826" y="1389"/>
                  </a:cubicBezTo>
                  <a:cubicBezTo>
                    <a:pt x="13222" y="463"/>
                    <a:pt x="11120" y="0"/>
                    <a:pt x="9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4" name="Google Shape;684;p58"/>
          <p:cNvGrpSpPr/>
          <p:nvPr/>
        </p:nvGrpSpPr>
        <p:grpSpPr>
          <a:xfrm>
            <a:off x="7215402" y="52580"/>
            <a:ext cx="1711812" cy="2738008"/>
            <a:chOff x="7215402" y="52580"/>
            <a:chExt cx="1711812" cy="2738008"/>
          </a:xfrm>
        </p:grpSpPr>
        <p:sp>
          <p:nvSpPr>
            <p:cNvPr id="685" name="Google Shape;685;p58"/>
            <p:cNvSpPr/>
            <p:nvPr/>
          </p:nvSpPr>
          <p:spPr>
            <a:xfrm>
              <a:off x="7215402" y="1938830"/>
              <a:ext cx="1711812" cy="851758"/>
            </a:xfrm>
            <a:custGeom>
              <a:avLst/>
              <a:gdLst/>
              <a:ahLst/>
              <a:cxnLst/>
              <a:rect l="l" t="t" r="r" b="b"/>
              <a:pathLst>
                <a:path w="53228" h="26485" extrusionOk="0">
                  <a:moveTo>
                    <a:pt x="26613" y="1"/>
                  </a:moveTo>
                  <a:cubicBezTo>
                    <a:pt x="19555" y="1"/>
                    <a:pt x="12785" y="1397"/>
                    <a:pt x="7794" y="3880"/>
                  </a:cubicBezTo>
                  <a:cubicBezTo>
                    <a:pt x="2803" y="6363"/>
                    <a:pt x="0" y="9731"/>
                    <a:pt x="0" y="13243"/>
                  </a:cubicBezTo>
                  <a:cubicBezTo>
                    <a:pt x="0" y="16754"/>
                    <a:pt x="2803" y="20122"/>
                    <a:pt x="7794" y="22605"/>
                  </a:cubicBezTo>
                  <a:cubicBezTo>
                    <a:pt x="12785" y="25088"/>
                    <a:pt x="19555" y="26484"/>
                    <a:pt x="26613" y="26484"/>
                  </a:cubicBezTo>
                  <a:cubicBezTo>
                    <a:pt x="33671" y="26484"/>
                    <a:pt x="40441" y="25088"/>
                    <a:pt x="45432" y="22605"/>
                  </a:cubicBezTo>
                  <a:cubicBezTo>
                    <a:pt x="50423" y="20122"/>
                    <a:pt x="53227" y="16754"/>
                    <a:pt x="53227" y="13243"/>
                  </a:cubicBezTo>
                  <a:cubicBezTo>
                    <a:pt x="53227" y="9731"/>
                    <a:pt x="50423" y="6363"/>
                    <a:pt x="45432" y="3880"/>
                  </a:cubicBezTo>
                  <a:cubicBezTo>
                    <a:pt x="40441" y="1397"/>
                    <a:pt x="33671" y="1"/>
                    <a:pt x="2661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86" name="Google Shape;686;p58"/>
            <p:cNvGrpSpPr/>
            <p:nvPr/>
          </p:nvGrpSpPr>
          <p:grpSpPr>
            <a:xfrm>
              <a:off x="7215403" y="52580"/>
              <a:ext cx="1281778" cy="2612320"/>
              <a:chOff x="-7260800" y="787700"/>
              <a:chExt cx="1525200" cy="3108425"/>
            </a:xfrm>
          </p:grpSpPr>
          <p:sp>
            <p:nvSpPr>
              <p:cNvPr id="687" name="Google Shape;687;p58"/>
              <p:cNvSpPr/>
              <p:nvPr/>
            </p:nvSpPr>
            <p:spPr>
              <a:xfrm>
                <a:off x="-7260800" y="1619975"/>
                <a:ext cx="1525200" cy="2276150"/>
              </a:xfrm>
              <a:custGeom>
                <a:avLst/>
                <a:gdLst/>
                <a:ahLst/>
                <a:cxnLst/>
                <a:rect l="l" t="t" r="r" b="b"/>
                <a:pathLst>
                  <a:path w="61008" h="91046" extrusionOk="0">
                    <a:moveTo>
                      <a:pt x="30505" y="0"/>
                    </a:moveTo>
                    <a:cubicBezTo>
                      <a:pt x="30505" y="0"/>
                      <a:pt x="23812" y="0"/>
                      <a:pt x="13064" y="4247"/>
                    </a:cubicBezTo>
                    <a:cubicBezTo>
                      <a:pt x="8844" y="5914"/>
                      <a:pt x="5941" y="9345"/>
                      <a:pt x="3974" y="12897"/>
                    </a:cubicBezTo>
                    <a:cubicBezTo>
                      <a:pt x="1377" y="17585"/>
                      <a:pt x="125" y="23142"/>
                      <a:pt x="125" y="28749"/>
                    </a:cubicBezTo>
                    <a:lnTo>
                      <a:pt x="125" y="73777"/>
                    </a:lnTo>
                    <a:cubicBezTo>
                      <a:pt x="125" y="73777"/>
                      <a:pt x="0" y="91045"/>
                      <a:pt x="30505" y="91045"/>
                    </a:cubicBezTo>
                    <a:cubicBezTo>
                      <a:pt x="61008" y="91045"/>
                      <a:pt x="60885" y="73777"/>
                      <a:pt x="60885" y="73777"/>
                    </a:cubicBezTo>
                    <a:lnTo>
                      <a:pt x="60885" y="28749"/>
                    </a:lnTo>
                    <a:cubicBezTo>
                      <a:pt x="60885" y="23142"/>
                      <a:pt x="59632" y="17585"/>
                      <a:pt x="57036" y="12897"/>
                    </a:cubicBezTo>
                    <a:cubicBezTo>
                      <a:pt x="55069" y="9345"/>
                      <a:pt x="52166" y="5914"/>
                      <a:pt x="47944" y="4247"/>
                    </a:cubicBezTo>
                    <a:cubicBezTo>
                      <a:pt x="37197" y="0"/>
                      <a:pt x="30505" y="0"/>
                      <a:pt x="30505" y="0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8" name="Google Shape;688;p58"/>
              <p:cNvSpPr/>
              <p:nvPr/>
            </p:nvSpPr>
            <p:spPr>
              <a:xfrm>
                <a:off x="-7257675" y="2403000"/>
                <a:ext cx="1519000" cy="494175"/>
              </a:xfrm>
              <a:custGeom>
                <a:avLst/>
                <a:gdLst/>
                <a:ahLst/>
                <a:cxnLst/>
                <a:rect l="l" t="t" r="r" b="b"/>
                <a:pathLst>
                  <a:path w="60760" h="19767" extrusionOk="0">
                    <a:moveTo>
                      <a:pt x="30368" y="0"/>
                    </a:moveTo>
                    <a:cubicBezTo>
                      <a:pt x="17275" y="0"/>
                      <a:pt x="5885" y="2077"/>
                      <a:pt x="0" y="5137"/>
                    </a:cubicBezTo>
                    <a:lnTo>
                      <a:pt x="0" y="14631"/>
                    </a:lnTo>
                    <a:cubicBezTo>
                      <a:pt x="5883" y="17691"/>
                      <a:pt x="17275" y="19767"/>
                      <a:pt x="30368" y="19767"/>
                    </a:cubicBezTo>
                    <a:cubicBezTo>
                      <a:pt x="43478" y="19767"/>
                      <a:pt x="54882" y="17687"/>
                      <a:pt x="60760" y="14620"/>
                    </a:cubicBezTo>
                    <a:lnTo>
                      <a:pt x="60760" y="5149"/>
                    </a:lnTo>
                    <a:cubicBezTo>
                      <a:pt x="54882" y="2082"/>
                      <a:pt x="43478" y="0"/>
                      <a:pt x="303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9" name="Google Shape;689;p58"/>
              <p:cNvSpPr/>
              <p:nvPr/>
            </p:nvSpPr>
            <p:spPr>
              <a:xfrm>
                <a:off x="-7260800" y="2697750"/>
                <a:ext cx="1525200" cy="1198375"/>
              </a:xfrm>
              <a:custGeom>
                <a:avLst/>
                <a:gdLst/>
                <a:ahLst/>
                <a:cxnLst/>
                <a:rect l="l" t="t" r="r" b="b"/>
                <a:pathLst>
                  <a:path w="61008" h="47935" extrusionOk="0">
                    <a:moveTo>
                      <a:pt x="125" y="0"/>
                    </a:moveTo>
                    <a:lnTo>
                      <a:pt x="125" y="30666"/>
                    </a:lnTo>
                    <a:cubicBezTo>
                      <a:pt x="125" y="30666"/>
                      <a:pt x="0" y="47934"/>
                      <a:pt x="30505" y="47934"/>
                    </a:cubicBezTo>
                    <a:cubicBezTo>
                      <a:pt x="61008" y="47934"/>
                      <a:pt x="60885" y="30666"/>
                      <a:pt x="60885" y="30666"/>
                    </a:cubicBezTo>
                    <a:lnTo>
                      <a:pt x="60885" y="0"/>
                    </a:lnTo>
                    <a:cubicBezTo>
                      <a:pt x="55979" y="3874"/>
                      <a:pt x="46998" y="7416"/>
                      <a:pt x="30505" y="7416"/>
                    </a:cubicBezTo>
                    <a:cubicBezTo>
                      <a:pt x="14010" y="7416"/>
                      <a:pt x="5031" y="3874"/>
                      <a:pt x="1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0" name="Google Shape;690;p58"/>
              <p:cNvSpPr/>
              <p:nvPr/>
            </p:nvSpPr>
            <p:spPr>
              <a:xfrm>
                <a:off x="-6965725" y="1205200"/>
                <a:ext cx="935125" cy="728400"/>
              </a:xfrm>
              <a:custGeom>
                <a:avLst/>
                <a:gdLst/>
                <a:ahLst/>
                <a:cxnLst/>
                <a:rect l="l" t="t" r="r" b="b"/>
                <a:pathLst>
                  <a:path w="37405" h="29136" extrusionOk="0">
                    <a:moveTo>
                      <a:pt x="18702" y="0"/>
                    </a:moveTo>
                    <a:cubicBezTo>
                      <a:pt x="13916" y="0"/>
                      <a:pt x="9129" y="1055"/>
                      <a:pt x="5477" y="3163"/>
                    </a:cubicBezTo>
                    <a:cubicBezTo>
                      <a:pt x="1825" y="5271"/>
                      <a:pt x="1" y="8035"/>
                      <a:pt x="1" y="10799"/>
                    </a:cubicBezTo>
                    <a:lnTo>
                      <a:pt x="1" y="18339"/>
                    </a:lnTo>
                    <a:cubicBezTo>
                      <a:pt x="1" y="21101"/>
                      <a:pt x="1827" y="23864"/>
                      <a:pt x="5479" y="25974"/>
                    </a:cubicBezTo>
                    <a:cubicBezTo>
                      <a:pt x="9130" y="28082"/>
                      <a:pt x="13916" y="29136"/>
                      <a:pt x="18702" y="29136"/>
                    </a:cubicBezTo>
                    <a:cubicBezTo>
                      <a:pt x="23488" y="29136"/>
                      <a:pt x="28274" y="28082"/>
                      <a:pt x="31926" y="25974"/>
                    </a:cubicBezTo>
                    <a:cubicBezTo>
                      <a:pt x="35578" y="23864"/>
                      <a:pt x="37404" y="21102"/>
                      <a:pt x="37404" y="18339"/>
                    </a:cubicBezTo>
                    <a:lnTo>
                      <a:pt x="37404" y="10799"/>
                    </a:lnTo>
                    <a:cubicBezTo>
                      <a:pt x="37403" y="8035"/>
                      <a:pt x="35577" y="5271"/>
                      <a:pt x="31926" y="3163"/>
                    </a:cubicBezTo>
                    <a:cubicBezTo>
                      <a:pt x="28274" y="1055"/>
                      <a:pt x="23488" y="0"/>
                      <a:pt x="18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1" name="Google Shape;691;p58"/>
              <p:cNvSpPr/>
              <p:nvPr/>
            </p:nvSpPr>
            <p:spPr>
              <a:xfrm>
                <a:off x="-7011375" y="1205200"/>
                <a:ext cx="1026375" cy="539900"/>
              </a:xfrm>
              <a:custGeom>
                <a:avLst/>
                <a:gdLst/>
                <a:ahLst/>
                <a:cxnLst/>
                <a:rect l="l" t="t" r="r" b="b"/>
                <a:pathLst>
                  <a:path w="41055" h="21596" extrusionOk="0">
                    <a:moveTo>
                      <a:pt x="20528" y="0"/>
                    </a:moveTo>
                    <a:cubicBezTo>
                      <a:pt x="15742" y="0"/>
                      <a:pt x="10955" y="1055"/>
                      <a:pt x="7303" y="3163"/>
                    </a:cubicBezTo>
                    <a:cubicBezTo>
                      <a:pt x="1" y="7379"/>
                      <a:pt x="1" y="14216"/>
                      <a:pt x="7303" y="18434"/>
                    </a:cubicBezTo>
                    <a:cubicBezTo>
                      <a:pt x="10955" y="20542"/>
                      <a:pt x="15742" y="21596"/>
                      <a:pt x="20528" y="21596"/>
                    </a:cubicBezTo>
                    <a:cubicBezTo>
                      <a:pt x="25314" y="21596"/>
                      <a:pt x="30100" y="20542"/>
                      <a:pt x="33752" y="18434"/>
                    </a:cubicBezTo>
                    <a:cubicBezTo>
                      <a:pt x="41055" y="14216"/>
                      <a:pt x="41055" y="7379"/>
                      <a:pt x="33752" y="3163"/>
                    </a:cubicBezTo>
                    <a:cubicBezTo>
                      <a:pt x="30100" y="1055"/>
                      <a:pt x="25314" y="0"/>
                      <a:pt x="205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2" name="Google Shape;692;p58"/>
              <p:cNvSpPr/>
              <p:nvPr/>
            </p:nvSpPr>
            <p:spPr>
              <a:xfrm>
                <a:off x="-6781525" y="787700"/>
                <a:ext cx="566100" cy="744900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29796" extrusionOk="0">
                    <a:moveTo>
                      <a:pt x="11308" y="0"/>
                    </a:moveTo>
                    <a:cubicBezTo>
                      <a:pt x="11313" y="0"/>
                      <a:pt x="11317" y="0"/>
                      <a:pt x="11322" y="0"/>
                    </a:cubicBezTo>
                    <a:lnTo>
                      <a:pt x="11322" y="0"/>
                    </a:lnTo>
                    <a:cubicBezTo>
                      <a:pt x="11327" y="0"/>
                      <a:pt x="11332" y="0"/>
                      <a:pt x="11337" y="0"/>
                    </a:cubicBezTo>
                    <a:close/>
                    <a:moveTo>
                      <a:pt x="11322" y="0"/>
                    </a:moveTo>
                    <a:cubicBezTo>
                      <a:pt x="2209" y="9"/>
                      <a:pt x="6754" y="8048"/>
                      <a:pt x="6754" y="13408"/>
                    </a:cubicBezTo>
                    <a:cubicBezTo>
                      <a:pt x="6754" y="18768"/>
                      <a:pt x="0" y="29785"/>
                      <a:pt x="11322" y="29795"/>
                    </a:cubicBezTo>
                    <a:lnTo>
                      <a:pt x="11322" y="29795"/>
                    </a:lnTo>
                    <a:cubicBezTo>
                      <a:pt x="22643" y="29785"/>
                      <a:pt x="15891" y="18769"/>
                      <a:pt x="15891" y="13408"/>
                    </a:cubicBezTo>
                    <a:cubicBezTo>
                      <a:pt x="15891" y="8048"/>
                      <a:pt x="20434" y="9"/>
                      <a:pt x="11322" y="0"/>
                    </a:cubicBezTo>
                    <a:close/>
                    <a:moveTo>
                      <a:pt x="11322" y="29795"/>
                    </a:moveTo>
                    <a:cubicBezTo>
                      <a:pt x="11317" y="29795"/>
                      <a:pt x="11313" y="29795"/>
                      <a:pt x="11308" y="29795"/>
                    </a:cubicBezTo>
                    <a:lnTo>
                      <a:pt x="11337" y="29795"/>
                    </a:lnTo>
                    <a:cubicBezTo>
                      <a:pt x="11332" y="29795"/>
                      <a:pt x="11327" y="29795"/>
                      <a:pt x="11322" y="297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3" name="Google Shape;693;p58"/>
              <p:cNvSpPr/>
              <p:nvPr/>
            </p:nvSpPr>
            <p:spPr>
              <a:xfrm>
                <a:off x="-6627525" y="2109175"/>
                <a:ext cx="888850" cy="1515200"/>
              </a:xfrm>
              <a:custGeom>
                <a:avLst/>
                <a:gdLst/>
                <a:ahLst/>
                <a:cxnLst/>
                <a:rect l="l" t="t" r="r" b="b"/>
                <a:pathLst>
                  <a:path w="35554" h="60608" extrusionOk="0">
                    <a:moveTo>
                      <a:pt x="34356" y="0"/>
                    </a:moveTo>
                    <a:cubicBezTo>
                      <a:pt x="29835" y="3013"/>
                      <a:pt x="20236" y="6513"/>
                      <a:pt x="1" y="6513"/>
                    </a:cubicBezTo>
                    <a:lnTo>
                      <a:pt x="1" y="60555"/>
                    </a:lnTo>
                    <a:cubicBezTo>
                      <a:pt x="1" y="60555"/>
                      <a:pt x="1054" y="60608"/>
                      <a:pt x="2802" y="60608"/>
                    </a:cubicBezTo>
                    <a:cubicBezTo>
                      <a:pt x="10376" y="60608"/>
                      <a:pt x="30993" y="59621"/>
                      <a:pt x="35554" y="49099"/>
                    </a:cubicBezTo>
                    <a:lnTo>
                      <a:pt x="35554" y="9181"/>
                    </a:lnTo>
                    <a:cubicBezTo>
                      <a:pt x="35554" y="8424"/>
                      <a:pt x="35528" y="7668"/>
                      <a:pt x="35480" y="6913"/>
                    </a:cubicBezTo>
                    <a:cubicBezTo>
                      <a:pt x="35472" y="6791"/>
                      <a:pt x="35457" y="6670"/>
                      <a:pt x="35449" y="6549"/>
                    </a:cubicBezTo>
                    <a:cubicBezTo>
                      <a:pt x="35401" y="5893"/>
                      <a:pt x="35342" y="5238"/>
                      <a:pt x="35259" y="4588"/>
                    </a:cubicBezTo>
                    <a:cubicBezTo>
                      <a:pt x="35249" y="4518"/>
                      <a:pt x="35237" y="4451"/>
                      <a:pt x="35229" y="4382"/>
                    </a:cubicBezTo>
                    <a:cubicBezTo>
                      <a:pt x="35132" y="3669"/>
                      <a:pt x="35019" y="2959"/>
                      <a:pt x="34880" y="2256"/>
                    </a:cubicBezTo>
                    <a:cubicBezTo>
                      <a:pt x="34878" y="2243"/>
                      <a:pt x="34875" y="2230"/>
                      <a:pt x="34872" y="2217"/>
                    </a:cubicBezTo>
                    <a:cubicBezTo>
                      <a:pt x="34724" y="1471"/>
                      <a:pt x="34552" y="732"/>
                      <a:pt x="34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9"/>
          <p:cNvSpPr txBox="1">
            <a:spLocks noGrp="1"/>
          </p:cNvSpPr>
          <p:nvPr>
            <p:ph type="subTitle" idx="1"/>
          </p:nvPr>
        </p:nvSpPr>
        <p:spPr>
          <a:xfrm>
            <a:off x="3140694" y="1715428"/>
            <a:ext cx="4274632" cy="2221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Breast cancer develops when abnormal cells in your breast divide and multiply.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However, research indicates that are several risk factors that may increase your chances of developing breast cancer. These include: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( Age ,Sex , Family History , Genetics ,..)</a:t>
            </a:r>
          </a:p>
        </p:txBody>
      </p:sp>
      <p:sp>
        <p:nvSpPr>
          <p:cNvPr id="699" name="Google Shape;699;p59"/>
          <p:cNvSpPr txBox="1">
            <a:spLocks noGrp="1"/>
          </p:cNvSpPr>
          <p:nvPr>
            <p:ph type="title"/>
          </p:nvPr>
        </p:nvSpPr>
        <p:spPr>
          <a:xfrm>
            <a:off x="2576240" y="416286"/>
            <a:ext cx="2436761" cy="964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Breast cancer  causes</a:t>
            </a:r>
            <a:endParaRPr dirty="0"/>
          </a:p>
        </p:txBody>
      </p:sp>
      <p:grpSp>
        <p:nvGrpSpPr>
          <p:cNvPr id="701" name="Google Shape;701;p59"/>
          <p:cNvGrpSpPr/>
          <p:nvPr/>
        </p:nvGrpSpPr>
        <p:grpSpPr>
          <a:xfrm>
            <a:off x="1751621" y="198993"/>
            <a:ext cx="1038246" cy="3019466"/>
            <a:chOff x="6533019" y="1371987"/>
            <a:chExt cx="459380" cy="1335988"/>
          </a:xfrm>
        </p:grpSpPr>
        <p:sp>
          <p:nvSpPr>
            <p:cNvPr id="702" name="Google Shape;702;p59"/>
            <p:cNvSpPr/>
            <p:nvPr/>
          </p:nvSpPr>
          <p:spPr>
            <a:xfrm>
              <a:off x="6643756" y="2534498"/>
              <a:ext cx="348643" cy="173477"/>
            </a:xfrm>
            <a:custGeom>
              <a:avLst/>
              <a:gdLst/>
              <a:ahLst/>
              <a:cxnLst/>
              <a:rect l="l" t="t" r="r" b="b"/>
              <a:pathLst>
                <a:path w="53228" h="26485" extrusionOk="0">
                  <a:moveTo>
                    <a:pt x="26613" y="1"/>
                  </a:moveTo>
                  <a:cubicBezTo>
                    <a:pt x="19555" y="1"/>
                    <a:pt x="12785" y="1397"/>
                    <a:pt x="7794" y="3880"/>
                  </a:cubicBezTo>
                  <a:cubicBezTo>
                    <a:pt x="2803" y="6363"/>
                    <a:pt x="0" y="9731"/>
                    <a:pt x="0" y="13243"/>
                  </a:cubicBezTo>
                  <a:cubicBezTo>
                    <a:pt x="0" y="16754"/>
                    <a:pt x="2803" y="20122"/>
                    <a:pt x="7794" y="22605"/>
                  </a:cubicBezTo>
                  <a:cubicBezTo>
                    <a:pt x="12785" y="25088"/>
                    <a:pt x="19555" y="26484"/>
                    <a:pt x="26613" y="26484"/>
                  </a:cubicBezTo>
                  <a:cubicBezTo>
                    <a:pt x="33671" y="26484"/>
                    <a:pt x="40441" y="25088"/>
                    <a:pt x="45432" y="22605"/>
                  </a:cubicBezTo>
                  <a:cubicBezTo>
                    <a:pt x="50423" y="20122"/>
                    <a:pt x="53227" y="16754"/>
                    <a:pt x="53227" y="13243"/>
                  </a:cubicBezTo>
                  <a:cubicBezTo>
                    <a:pt x="53227" y="9731"/>
                    <a:pt x="50423" y="6363"/>
                    <a:pt x="45432" y="3880"/>
                  </a:cubicBezTo>
                  <a:cubicBezTo>
                    <a:pt x="40441" y="1397"/>
                    <a:pt x="33671" y="1"/>
                    <a:pt x="2661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6533019" y="1371987"/>
              <a:ext cx="375935" cy="1286487"/>
            </a:xfrm>
            <a:custGeom>
              <a:avLst/>
              <a:gdLst/>
              <a:ahLst/>
              <a:cxnLst/>
              <a:rect l="l" t="t" r="r" b="b"/>
              <a:pathLst>
                <a:path w="43511" h="148899" extrusionOk="0">
                  <a:moveTo>
                    <a:pt x="21756" y="0"/>
                  </a:moveTo>
                  <a:cubicBezTo>
                    <a:pt x="14734" y="0"/>
                    <a:pt x="15971" y="8502"/>
                    <a:pt x="14616" y="13642"/>
                  </a:cubicBezTo>
                  <a:cubicBezTo>
                    <a:pt x="14118" y="15530"/>
                    <a:pt x="12907" y="18643"/>
                    <a:pt x="11921" y="20919"/>
                  </a:cubicBezTo>
                  <a:cubicBezTo>
                    <a:pt x="8666" y="28418"/>
                    <a:pt x="10112" y="37132"/>
                    <a:pt x="15565" y="43221"/>
                  </a:cubicBezTo>
                  <a:cubicBezTo>
                    <a:pt x="16250" y="43985"/>
                    <a:pt x="16629" y="44975"/>
                    <a:pt x="16629" y="46002"/>
                  </a:cubicBezTo>
                  <a:cubicBezTo>
                    <a:pt x="16629" y="47827"/>
                    <a:pt x="15446" y="49466"/>
                    <a:pt x="13694" y="49977"/>
                  </a:cubicBezTo>
                  <a:cubicBezTo>
                    <a:pt x="12035" y="50458"/>
                    <a:pt x="10479" y="51100"/>
                    <a:pt x="9094" y="51900"/>
                  </a:cubicBezTo>
                  <a:cubicBezTo>
                    <a:pt x="5597" y="53919"/>
                    <a:pt x="3849" y="56565"/>
                    <a:pt x="3849" y="59210"/>
                  </a:cubicBezTo>
                  <a:lnTo>
                    <a:pt x="1" y="136181"/>
                  </a:lnTo>
                  <a:cubicBezTo>
                    <a:pt x="1" y="140636"/>
                    <a:pt x="4081" y="145090"/>
                    <a:pt x="12238" y="147517"/>
                  </a:cubicBezTo>
                  <a:cubicBezTo>
                    <a:pt x="15335" y="148438"/>
                    <a:pt x="18546" y="148898"/>
                    <a:pt x="21756" y="148898"/>
                  </a:cubicBezTo>
                  <a:cubicBezTo>
                    <a:pt x="24967" y="148898"/>
                    <a:pt x="28177" y="148438"/>
                    <a:pt x="31274" y="147517"/>
                  </a:cubicBezTo>
                  <a:cubicBezTo>
                    <a:pt x="39431" y="145090"/>
                    <a:pt x="43510" y="140636"/>
                    <a:pt x="43510" y="136180"/>
                  </a:cubicBezTo>
                  <a:lnTo>
                    <a:pt x="39663" y="59209"/>
                  </a:lnTo>
                  <a:cubicBezTo>
                    <a:pt x="39663" y="56563"/>
                    <a:pt x="37914" y="53918"/>
                    <a:pt x="34419" y="51900"/>
                  </a:cubicBezTo>
                  <a:cubicBezTo>
                    <a:pt x="33033" y="51100"/>
                    <a:pt x="31477" y="50458"/>
                    <a:pt x="29820" y="49975"/>
                  </a:cubicBezTo>
                  <a:cubicBezTo>
                    <a:pt x="28067" y="49466"/>
                    <a:pt x="26885" y="47827"/>
                    <a:pt x="26885" y="46002"/>
                  </a:cubicBezTo>
                  <a:lnTo>
                    <a:pt x="26885" y="45961"/>
                  </a:lnTo>
                  <a:cubicBezTo>
                    <a:pt x="26884" y="44959"/>
                    <a:pt x="27245" y="43990"/>
                    <a:pt x="27901" y="43232"/>
                  </a:cubicBezTo>
                  <a:lnTo>
                    <a:pt x="28124" y="42976"/>
                  </a:lnTo>
                  <a:cubicBezTo>
                    <a:pt x="33312" y="36985"/>
                    <a:pt x="34739" y="28557"/>
                    <a:pt x="31668" y="21251"/>
                  </a:cubicBezTo>
                  <a:cubicBezTo>
                    <a:pt x="30663" y="18856"/>
                    <a:pt x="29403" y="15637"/>
                    <a:pt x="28924" y="13624"/>
                  </a:cubicBezTo>
                  <a:cubicBezTo>
                    <a:pt x="27727" y="8603"/>
                    <a:pt x="28778" y="0"/>
                    <a:pt x="21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6565765" y="1987025"/>
              <a:ext cx="310461" cy="648916"/>
            </a:xfrm>
            <a:custGeom>
              <a:avLst/>
              <a:gdLst/>
              <a:ahLst/>
              <a:cxnLst/>
              <a:rect l="l" t="t" r="r" b="b"/>
              <a:pathLst>
                <a:path w="35933" h="75106" extrusionOk="0">
                  <a:moveTo>
                    <a:pt x="17967" y="0"/>
                  </a:moveTo>
                  <a:cubicBezTo>
                    <a:pt x="14089" y="0"/>
                    <a:pt x="10212" y="854"/>
                    <a:pt x="7254" y="2563"/>
                  </a:cubicBezTo>
                  <a:cubicBezTo>
                    <a:pt x="4289" y="4274"/>
                    <a:pt x="2811" y="6518"/>
                    <a:pt x="2817" y="8761"/>
                  </a:cubicBezTo>
                  <a:lnTo>
                    <a:pt x="2816" y="8761"/>
                  </a:lnTo>
                  <a:lnTo>
                    <a:pt x="0" y="65073"/>
                  </a:lnTo>
                  <a:cubicBezTo>
                    <a:pt x="10" y="65560"/>
                    <a:pt x="131" y="66047"/>
                    <a:pt x="335" y="66530"/>
                  </a:cubicBezTo>
                  <a:cubicBezTo>
                    <a:pt x="941" y="68561"/>
                    <a:pt x="2589" y="70509"/>
                    <a:pt x="5305" y="72077"/>
                  </a:cubicBezTo>
                  <a:cubicBezTo>
                    <a:pt x="8802" y="74096"/>
                    <a:pt x="13384" y="75105"/>
                    <a:pt x="17966" y="75105"/>
                  </a:cubicBezTo>
                  <a:cubicBezTo>
                    <a:pt x="22549" y="75105"/>
                    <a:pt x="27131" y="74096"/>
                    <a:pt x="30627" y="72077"/>
                  </a:cubicBezTo>
                  <a:cubicBezTo>
                    <a:pt x="33343" y="70509"/>
                    <a:pt x="34990" y="68562"/>
                    <a:pt x="35596" y="66532"/>
                  </a:cubicBezTo>
                  <a:cubicBezTo>
                    <a:pt x="35802" y="66048"/>
                    <a:pt x="35922" y="65560"/>
                    <a:pt x="35932" y="65073"/>
                  </a:cubicBezTo>
                  <a:lnTo>
                    <a:pt x="33117" y="8740"/>
                  </a:lnTo>
                  <a:cubicBezTo>
                    <a:pt x="33114" y="6504"/>
                    <a:pt x="31635" y="4268"/>
                    <a:pt x="28680" y="2563"/>
                  </a:cubicBezTo>
                  <a:cubicBezTo>
                    <a:pt x="25722" y="854"/>
                    <a:pt x="21844" y="0"/>
                    <a:pt x="179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6551172" y="2457292"/>
              <a:ext cx="339630" cy="178641"/>
            </a:xfrm>
            <a:custGeom>
              <a:avLst/>
              <a:gdLst/>
              <a:ahLst/>
              <a:cxnLst/>
              <a:rect l="l" t="t" r="r" b="b"/>
              <a:pathLst>
                <a:path w="39309" h="20676" extrusionOk="0">
                  <a:moveTo>
                    <a:pt x="19655" y="0"/>
                  </a:moveTo>
                  <a:cubicBezTo>
                    <a:pt x="15073" y="0"/>
                    <a:pt x="10491" y="1009"/>
                    <a:pt x="6994" y="3028"/>
                  </a:cubicBezTo>
                  <a:cubicBezTo>
                    <a:pt x="2" y="7065"/>
                    <a:pt x="0" y="13610"/>
                    <a:pt x="6994" y="17648"/>
                  </a:cubicBezTo>
                  <a:cubicBezTo>
                    <a:pt x="10491" y="19666"/>
                    <a:pt x="15073" y="20675"/>
                    <a:pt x="19655" y="20675"/>
                  </a:cubicBezTo>
                  <a:cubicBezTo>
                    <a:pt x="24238" y="20675"/>
                    <a:pt x="28820" y="19666"/>
                    <a:pt x="32316" y="17648"/>
                  </a:cubicBezTo>
                  <a:cubicBezTo>
                    <a:pt x="39309" y="13610"/>
                    <a:pt x="39309" y="7065"/>
                    <a:pt x="32316" y="3028"/>
                  </a:cubicBezTo>
                  <a:cubicBezTo>
                    <a:pt x="28820" y="1009"/>
                    <a:pt x="24238" y="0"/>
                    <a:pt x="19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6565765" y="1995242"/>
              <a:ext cx="264626" cy="640699"/>
            </a:xfrm>
            <a:custGeom>
              <a:avLst/>
              <a:gdLst/>
              <a:ahLst/>
              <a:cxnLst/>
              <a:rect l="l" t="t" r="r" b="b"/>
              <a:pathLst>
                <a:path w="30628" h="74155" extrusionOk="0">
                  <a:moveTo>
                    <a:pt x="11102" y="1"/>
                  </a:moveTo>
                  <a:cubicBezTo>
                    <a:pt x="9716" y="409"/>
                    <a:pt x="8413" y="942"/>
                    <a:pt x="7254" y="1611"/>
                  </a:cubicBezTo>
                  <a:cubicBezTo>
                    <a:pt x="4289" y="3322"/>
                    <a:pt x="2811" y="5567"/>
                    <a:pt x="2817" y="7810"/>
                  </a:cubicBezTo>
                  <a:lnTo>
                    <a:pt x="2816" y="7810"/>
                  </a:lnTo>
                  <a:lnTo>
                    <a:pt x="0" y="64122"/>
                  </a:lnTo>
                  <a:cubicBezTo>
                    <a:pt x="10" y="64609"/>
                    <a:pt x="131" y="65096"/>
                    <a:pt x="335" y="65579"/>
                  </a:cubicBezTo>
                  <a:cubicBezTo>
                    <a:pt x="941" y="67610"/>
                    <a:pt x="2589" y="69558"/>
                    <a:pt x="5305" y="71126"/>
                  </a:cubicBezTo>
                  <a:cubicBezTo>
                    <a:pt x="8802" y="73145"/>
                    <a:pt x="13384" y="74154"/>
                    <a:pt x="17966" y="74154"/>
                  </a:cubicBezTo>
                  <a:cubicBezTo>
                    <a:pt x="22549" y="74154"/>
                    <a:pt x="27131" y="73145"/>
                    <a:pt x="30627" y="71126"/>
                  </a:cubicBezTo>
                  <a:lnTo>
                    <a:pt x="30627" y="71126"/>
                  </a:lnTo>
                  <a:cubicBezTo>
                    <a:pt x="27921" y="71844"/>
                    <a:pt x="25281" y="72181"/>
                    <a:pt x="22848" y="72181"/>
                  </a:cubicBezTo>
                  <a:cubicBezTo>
                    <a:pt x="15574" y="72181"/>
                    <a:pt x="10161" y="69163"/>
                    <a:pt x="10408" y="64264"/>
                  </a:cubicBezTo>
                  <a:cubicBezTo>
                    <a:pt x="10737" y="57724"/>
                    <a:pt x="10797" y="30361"/>
                    <a:pt x="11743" y="11172"/>
                  </a:cubicBezTo>
                  <a:lnTo>
                    <a:pt x="111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6577299" y="1987016"/>
              <a:ext cx="287384" cy="151165"/>
            </a:xfrm>
            <a:custGeom>
              <a:avLst/>
              <a:gdLst/>
              <a:ahLst/>
              <a:cxnLst/>
              <a:rect l="l" t="t" r="r" b="b"/>
              <a:pathLst>
                <a:path w="33262" h="17496" extrusionOk="0">
                  <a:moveTo>
                    <a:pt x="16631" y="1"/>
                  </a:moveTo>
                  <a:cubicBezTo>
                    <a:pt x="12754" y="1"/>
                    <a:pt x="8876" y="855"/>
                    <a:pt x="5918" y="2563"/>
                  </a:cubicBezTo>
                  <a:cubicBezTo>
                    <a:pt x="0" y="5979"/>
                    <a:pt x="0" y="11518"/>
                    <a:pt x="5918" y="14933"/>
                  </a:cubicBezTo>
                  <a:cubicBezTo>
                    <a:pt x="8876" y="16641"/>
                    <a:pt x="12754" y="17496"/>
                    <a:pt x="16631" y="17496"/>
                  </a:cubicBezTo>
                  <a:cubicBezTo>
                    <a:pt x="20509" y="17496"/>
                    <a:pt x="24386" y="16641"/>
                    <a:pt x="27345" y="14933"/>
                  </a:cubicBezTo>
                  <a:cubicBezTo>
                    <a:pt x="33261" y="11518"/>
                    <a:pt x="33261" y="5979"/>
                    <a:pt x="27345" y="2563"/>
                  </a:cubicBezTo>
                  <a:cubicBezTo>
                    <a:pt x="24386" y="855"/>
                    <a:pt x="20509" y="1"/>
                    <a:pt x="16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6720991" y="2105203"/>
              <a:ext cx="176887" cy="323931"/>
            </a:xfrm>
            <a:custGeom>
              <a:avLst/>
              <a:gdLst/>
              <a:ahLst/>
              <a:cxnLst/>
              <a:rect l="l" t="t" r="r" b="b"/>
              <a:pathLst>
                <a:path w="20473" h="37492" extrusionOk="0">
                  <a:moveTo>
                    <a:pt x="19190" y="1"/>
                  </a:moveTo>
                  <a:cubicBezTo>
                    <a:pt x="19191" y="2843"/>
                    <a:pt x="17318" y="5685"/>
                    <a:pt x="13570" y="7853"/>
                  </a:cubicBezTo>
                  <a:cubicBezTo>
                    <a:pt x="9821" y="10021"/>
                    <a:pt x="4912" y="11105"/>
                    <a:pt x="2" y="11105"/>
                  </a:cubicBezTo>
                  <a:lnTo>
                    <a:pt x="1" y="37491"/>
                  </a:lnTo>
                  <a:cubicBezTo>
                    <a:pt x="5239" y="37491"/>
                    <a:pt x="10478" y="36336"/>
                    <a:pt x="14476" y="34026"/>
                  </a:cubicBezTo>
                  <a:cubicBezTo>
                    <a:pt x="18475" y="31716"/>
                    <a:pt x="20472" y="28688"/>
                    <a:pt x="20472" y="25660"/>
                  </a:cubicBezTo>
                  <a:lnTo>
                    <a:pt x="191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0"/>
          <p:cNvSpPr txBox="1">
            <a:spLocks noGrp="1"/>
          </p:cNvSpPr>
          <p:nvPr>
            <p:ph type="title" idx="6"/>
          </p:nvPr>
        </p:nvSpPr>
        <p:spPr>
          <a:xfrm>
            <a:off x="644502" y="358046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Symptoms</a:t>
            </a:r>
            <a:br>
              <a:rPr lang="en-US" dirty="0"/>
            </a:b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2202" y="1108424"/>
            <a:ext cx="5557078" cy="510300"/>
          </a:xfrm>
        </p:spPr>
        <p:txBody>
          <a:bodyPr>
            <a:normAutofit fontScale="92500"/>
          </a:bodyPr>
          <a:lstStyle/>
          <a:p>
            <a:pPr algn="l"/>
            <a:r>
              <a:rPr lang="en-US" sz="1900" dirty="0"/>
              <a:t>Signs and symptoms of breast cancer may include:</a:t>
            </a:r>
          </a:p>
          <a:p>
            <a:pPr algn="l"/>
            <a:endParaRPr lang="en-US" sz="1900" dirty="0"/>
          </a:p>
          <a:p>
            <a:pPr algn="l"/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3"/>
          </p:nvPr>
        </p:nvSpPr>
        <p:spPr>
          <a:xfrm>
            <a:off x="833322" y="1618724"/>
            <a:ext cx="5987026" cy="2565396"/>
          </a:xfrm>
        </p:spPr>
        <p:txBody>
          <a:bodyPr>
            <a:normAutofit/>
          </a:bodyPr>
          <a:lstStyle/>
          <a:p>
            <a:pPr marL="114300" indent="0" algn="l"/>
            <a:r>
              <a:rPr lang="en-US" sz="1600" dirty="0"/>
              <a:t>1) A breast lump or thickening that feels different from the    </a:t>
            </a:r>
          </a:p>
          <a:p>
            <a:pPr marL="114300" indent="0" algn="l"/>
            <a:r>
              <a:rPr lang="en-US" sz="1600" dirty="0"/>
              <a:t>    surrounding tissue</a:t>
            </a:r>
          </a:p>
          <a:p>
            <a:pPr algn="l">
              <a:buAutoNum type="arabicParenR"/>
            </a:pPr>
            <a:endParaRPr lang="en-US" sz="1600" dirty="0"/>
          </a:p>
          <a:p>
            <a:pPr algn="l"/>
            <a:r>
              <a:rPr lang="en-US" sz="1600" dirty="0"/>
              <a:t>2) Change in the size, shape or appearance of a breast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3) Changes to the skin over the breast, such as dimpling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4) flaking of the area of skin surrounding the nipple </a:t>
            </a:r>
            <a:endParaRPr lang="ar-EG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project </a:t>
            </a:r>
            <a:endParaRPr dirty="0"/>
          </a:p>
        </p:txBody>
      </p:sp>
      <p:sp>
        <p:nvSpPr>
          <p:cNvPr id="827" name="Google Shape;827;p62"/>
          <p:cNvSpPr txBox="1"/>
          <p:nvPr/>
        </p:nvSpPr>
        <p:spPr>
          <a:xfrm>
            <a:off x="1280100" y="1227175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8" name="Google Shape;828;p62"/>
          <p:cNvSpPr txBox="1"/>
          <p:nvPr/>
        </p:nvSpPr>
        <p:spPr>
          <a:xfrm>
            <a:off x="3597300" y="1227175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9" name="Google Shape;829;p62"/>
          <p:cNvSpPr txBox="1"/>
          <p:nvPr/>
        </p:nvSpPr>
        <p:spPr>
          <a:xfrm>
            <a:off x="6057750" y="1227175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77" name="Google Shape;877;p62"/>
          <p:cNvSpPr txBox="1"/>
          <p:nvPr/>
        </p:nvSpPr>
        <p:spPr>
          <a:xfrm>
            <a:off x="1698463" y="1405975"/>
            <a:ext cx="5769108" cy="301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application helps to examine yourself and provides you with the easiest ways to deal with the application.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 will provide you with more accurate results 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As our machine learning has reached 95% of the accuracy of the training data and 92% of the accuracy of the test data, and this percentage is high compared to the rest of the ratios.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use ML , Logical Regression,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Sklearn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3"/>
          <p:cNvSpPr txBox="1">
            <a:spLocks noGrp="1"/>
          </p:cNvSpPr>
          <p:nvPr>
            <p:ph type="title" idx="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Projrct </a:t>
            </a:r>
            <a:r>
              <a:rPr lang="en-US" dirty="0"/>
              <a:t>Competitive</a:t>
            </a:r>
            <a:r>
              <a:rPr lang="en" dirty="0"/>
              <a:t> &amp; Different </a:t>
            </a:r>
            <a:endParaRPr dirty="0"/>
          </a:p>
        </p:txBody>
      </p:sp>
      <p:sp>
        <p:nvSpPr>
          <p:cNvPr id="889" name="Google Shape;889;p63"/>
          <p:cNvSpPr txBox="1">
            <a:spLocks noGrp="1"/>
          </p:cNvSpPr>
          <p:nvPr>
            <p:ph type="subTitle" idx="1"/>
          </p:nvPr>
        </p:nvSpPr>
        <p:spPr>
          <a:xfrm>
            <a:off x="5976450" y="116340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Different</a:t>
            </a:r>
            <a:endParaRPr sz="1800" b="1" dirty="0"/>
          </a:p>
        </p:txBody>
      </p:sp>
      <p:sp>
        <p:nvSpPr>
          <p:cNvPr id="891" name="Google Shape;891;p63"/>
          <p:cNvSpPr txBox="1">
            <a:spLocks noGrp="1"/>
          </p:cNvSpPr>
          <p:nvPr>
            <p:ph type="subTitle" idx="3"/>
          </p:nvPr>
        </p:nvSpPr>
        <p:spPr>
          <a:xfrm>
            <a:off x="188911" y="1980832"/>
            <a:ext cx="3980502" cy="2741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Nahid, A.-A., &amp; Kong, Y. (2017). Involvement of machine learning for breast cancer image classification: a survey. Computational and Mathematical Methods in Medicine,. Kumar, G., &amp; others. (2019). Breast Cancer Detection Using Decision Tree, Naïve Bayes, KNN and SVM Classifiers. Society, A. C. (2020). Breast Cancer Early Detection and Diagnosis. Retrieved July 11, 2020.</a:t>
            </a:r>
            <a:endParaRPr dirty="0"/>
          </a:p>
        </p:txBody>
      </p:sp>
      <p:sp>
        <p:nvSpPr>
          <p:cNvPr id="893" name="Google Shape;893;p63"/>
          <p:cNvSpPr txBox="1">
            <a:spLocks noGrp="1"/>
          </p:cNvSpPr>
          <p:nvPr>
            <p:ph type="subTitle" idx="5"/>
          </p:nvPr>
        </p:nvSpPr>
        <p:spPr>
          <a:xfrm>
            <a:off x="4572000" y="1980832"/>
            <a:ext cx="3509010" cy="2111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project will give the best accuracy of 95.0% of training data &amp; 92% for test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provide an easy-to-use interface to doctors ,we will develop an app that will take the data and display the output with accuracy and time taken to predict.</a:t>
            </a:r>
            <a:endParaRPr dirty="0"/>
          </a:p>
        </p:txBody>
      </p:sp>
      <p:sp>
        <p:nvSpPr>
          <p:cNvPr id="895" name="Google Shape;895;p63"/>
          <p:cNvSpPr txBox="1">
            <a:spLocks noGrp="1"/>
          </p:cNvSpPr>
          <p:nvPr>
            <p:ph type="subTitle" idx="7"/>
          </p:nvPr>
        </p:nvSpPr>
        <p:spPr>
          <a:xfrm>
            <a:off x="630862" y="1186265"/>
            <a:ext cx="1548300" cy="493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Competitive</a:t>
            </a:r>
            <a:endParaRPr sz="1800" b="1" dirty="0"/>
          </a:p>
        </p:txBody>
      </p:sp>
      <p:cxnSp>
        <p:nvCxnSpPr>
          <p:cNvPr id="64" name="Google Shape;966;p64">
            <a:extLst>
              <a:ext uri="{FF2B5EF4-FFF2-40B4-BE49-F238E27FC236}">
                <a16:creationId xmlns:a16="http://schemas.microsoft.com/office/drawing/2014/main" id="{293760E9-75F0-F66A-8E02-645FA7563A60}"/>
              </a:ext>
            </a:extLst>
          </p:cNvPr>
          <p:cNvCxnSpPr>
            <a:cxnSpLocks/>
          </p:cNvCxnSpPr>
          <p:nvPr/>
        </p:nvCxnSpPr>
        <p:spPr>
          <a:xfrm flipV="1">
            <a:off x="4309110" y="1696565"/>
            <a:ext cx="0" cy="2749705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4"/>
          <p:cNvSpPr txBox="1"/>
          <p:nvPr/>
        </p:nvSpPr>
        <p:spPr>
          <a:xfrm>
            <a:off x="688940" y="1369413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Problem</a:t>
            </a:r>
            <a:endParaRPr sz="2000" dirty="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61" name="Google Shape;961;p64"/>
          <p:cNvSpPr txBox="1"/>
          <p:nvPr/>
        </p:nvSpPr>
        <p:spPr>
          <a:xfrm>
            <a:off x="148547" y="1965410"/>
            <a:ext cx="3554724" cy="216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Breast cancer is the second leading cause of death for women after lung cancer.</a:t>
            </a:r>
            <a:r>
              <a:rPr lang="ar-E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is also the leading cause of cancer death among women between the ages of 35 and 54.</a:t>
            </a:r>
            <a:endParaRPr lang="ar-E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Because it is not detected early, it spreads to the rest of the breast.</a:t>
            </a:r>
            <a:endParaRPr lang="ar-E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accuracy of the cancer identification was low</a:t>
            </a:r>
            <a:r>
              <a:rPr lang="ar-E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64"/>
          <p:cNvSpPr txBox="1"/>
          <p:nvPr/>
        </p:nvSpPr>
        <p:spPr>
          <a:xfrm>
            <a:off x="5965690" y="1369596"/>
            <a:ext cx="154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Soluation</a:t>
            </a:r>
            <a:endParaRPr sz="2000" dirty="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63" name="Google Shape;963;p64"/>
          <p:cNvSpPr txBox="1"/>
          <p:nvPr/>
        </p:nvSpPr>
        <p:spPr>
          <a:xfrm>
            <a:off x="5154930" y="1965410"/>
            <a:ext cx="3577590" cy="246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any types of symptoms appear, the analyzes of the data now show from the beginning the presence of the cancer or not.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Also, the accuracy of the application in identifying all types of cancer, whether it is malignant or benign, has become higher and has reached 95%.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" name="Google Shape;966;p64">
            <a:extLst>
              <a:ext uri="{FF2B5EF4-FFF2-40B4-BE49-F238E27FC236}">
                <a16:creationId xmlns:a16="http://schemas.microsoft.com/office/drawing/2014/main" id="{390AA184-121B-C0D2-1069-0BFF0FB65506}"/>
              </a:ext>
            </a:extLst>
          </p:cNvPr>
          <p:cNvCxnSpPr>
            <a:cxnSpLocks/>
          </p:cNvCxnSpPr>
          <p:nvPr/>
        </p:nvCxnSpPr>
        <p:spPr>
          <a:xfrm flipV="1">
            <a:off x="4309110" y="1673705"/>
            <a:ext cx="0" cy="2749705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6"/>
          <p:cNvSpPr txBox="1">
            <a:spLocks noGrp="1"/>
          </p:cNvSpPr>
          <p:nvPr>
            <p:ph type="title"/>
          </p:nvPr>
        </p:nvSpPr>
        <p:spPr>
          <a:xfrm>
            <a:off x="1740460" y="-3210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979" name="Google Shape;979;p66"/>
          <p:cNvSpPr txBox="1">
            <a:spLocks noGrp="1"/>
          </p:cNvSpPr>
          <p:nvPr>
            <p:ph type="subTitle" idx="1"/>
          </p:nvPr>
        </p:nvSpPr>
        <p:spPr>
          <a:xfrm>
            <a:off x="1131570" y="1332945"/>
            <a:ext cx="5595970" cy="247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600" dirty="0"/>
              <a:t>We collected data from </a:t>
            </a:r>
            <a:r>
              <a:rPr lang="en-US" sz="1600" dirty="0" err="1"/>
              <a:t>Sklearn</a:t>
            </a:r>
            <a:r>
              <a:rPr lang="en-US" sz="1600" dirty="0"/>
              <a:t> through a library of breast cancer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600" dirty="0"/>
              <a:t>Import </a:t>
            </a:r>
            <a:r>
              <a:rPr lang="en-US" sz="1600" dirty="0" err="1"/>
              <a:t>sklearn.datasets</a:t>
            </a:r>
            <a:r>
              <a:rPr lang="en-US" sz="1600" dirty="0"/>
              <a:t> . groups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600" dirty="0"/>
              <a:t>We use: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600" dirty="0"/>
              <a:t>From </a:t>
            </a:r>
            <a:r>
              <a:rPr lang="en-US" sz="1600" dirty="0" err="1"/>
              <a:t>sklearn.model_selection</a:t>
            </a:r>
            <a:r>
              <a:rPr lang="en-US" sz="1600" dirty="0"/>
              <a:t> import </a:t>
            </a:r>
            <a:r>
              <a:rPr lang="en-US" sz="1600" dirty="0" err="1"/>
              <a:t>train_test_split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600" dirty="0"/>
              <a:t>To split data into data (tarin, test).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600" dirty="0"/>
              <a:t>And we use: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600" dirty="0"/>
              <a:t>From </a:t>
            </a:r>
            <a:r>
              <a:rPr lang="en-US" sz="1600" dirty="0" err="1"/>
              <a:t>sklearn.metrics</a:t>
            </a:r>
            <a:r>
              <a:rPr lang="en-US" sz="1600" dirty="0"/>
              <a:t> import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600" dirty="0"/>
              <a:t>To determine the accuracy of training data and test data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east Cancer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2186B"/>
      </a:accent1>
      <a:accent2>
        <a:srgbClr val="3E2289"/>
      </a:accent2>
      <a:accent3>
        <a:srgbClr val="9290FF"/>
      </a:accent3>
      <a:accent4>
        <a:srgbClr val="F9CAE3"/>
      </a:accent4>
      <a:accent5>
        <a:srgbClr val="F9AFD7"/>
      </a:accent5>
      <a:accent6>
        <a:srgbClr val="FF8FA3"/>
      </a:accent6>
      <a:hlink>
        <a:srgbClr val="321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786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Merriweather Black</vt:lpstr>
      <vt:lpstr>Lato Light</vt:lpstr>
      <vt:lpstr>Lato</vt:lpstr>
      <vt:lpstr>Breast Cancer Case by Slidesgo</vt:lpstr>
      <vt:lpstr>Breast Cancer    Classification </vt:lpstr>
      <vt:lpstr>About  project</vt:lpstr>
      <vt:lpstr>Introduction</vt:lpstr>
      <vt:lpstr>Breast cancer  causes</vt:lpstr>
      <vt:lpstr>Symptoms </vt:lpstr>
      <vt:lpstr>About project </vt:lpstr>
      <vt:lpstr>Projrct Competitive &amp; Different </vt:lpstr>
      <vt:lpstr>PowerPoint Presentation</vt:lpstr>
      <vt:lpstr>Dataset</vt:lpstr>
      <vt:lpstr>References</vt:lpstr>
      <vt:lpstr>Conclusions</vt:lpstr>
      <vt:lpstr> Our Team 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   Classification</dc:title>
  <dc:creator>Computec</dc:creator>
  <cp:lastModifiedBy>Computec</cp:lastModifiedBy>
  <cp:revision>14</cp:revision>
  <dcterms:modified xsi:type="dcterms:W3CDTF">2022-05-10T03:11:59Z</dcterms:modified>
</cp:coreProperties>
</file>